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5" r:id="rId4"/>
  </p:sldMasterIdLst>
  <p:notesMasterIdLst>
    <p:notesMasterId r:id="rId9"/>
  </p:notesMasterIdLst>
  <p:handoutMasterIdLst>
    <p:handoutMasterId r:id="rId10"/>
  </p:handoutMasterIdLst>
  <p:sldIdLst>
    <p:sldId id="263" r:id="rId5"/>
    <p:sldId id="260" r:id="rId6"/>
    <p:sldId id="261" r:id="rId7"/>
    <p:sldId id="262" r:id="rId8"/>
  </p:sldIdLst>
  <p:sldSz cx="32918400" cy="24688800"/>
  <p:notesSz cx="7010400" cy="9296400"/>
  <p:custDataLst>
    <p:tags r:id="rId11"/>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1645920" algn="l" rtl="0" fontAlgn="base">
      <a:spcBef>
        <a:spcPct val="0"/>
      </a:spcBef>
      <a:spcAft>
        <a:spcPct val="0"/>
      </a:spcAft>
      <a:defRPr kern="1200">
        <a:solidFill>
          <a:schemeClr val="tx1"/>
        </a:solidFill>
        <a:latin typeface="Arial" charset="0"/>
        <a:ea typeface="+mn-ea"/>
        <a:cs typeface="Arial" charset="0"/>
      </a:defRPr>
    </a:lvl2pPr>
    <a:lvl3pPr marL="3291840" algn="l" rtl="0" fontAlgn="base">
      <a:spcBef>
        <a:spcPct val="0"/>
      </a:spcBef>
      <a:spcAft>
        <a:spcPct val="0"/>
      </a:spcAft>
      <a:defRPr kern="1200">
        <a:solidFill>
          <a:schemeClr val="tx1"/>
        </a:solidFill>
        <a:latin typeface="Arial" charset="0"/>
        <a:ea typeface="+mn-ea"/>
        <a:cs typeface="Arial" charset="0"/>
      </a:defRPr>
    </a:lvl3pPr>
    <a:lvl4pPr marL="4937760" algn="l" rtl="0" fontAlgn="base">
      <a:spcBef>
        <a:spcPct val="0"/>
      </a:spcBef>
      <a:spcAft>
        <a:spcPct val="0"/>
      </a:spcAft>
      <a:defRPr kern="1200">
        <a:solidFill>
          <a:schemeClr val="tx1"/>
        </a:solidFill>
        <a:latin typeface="Arial" charset="0"/>
        <a:ea typeface="+mn-ea"/>
        <a:cs typeface="Arial" charset="0"/>
      </a:defRPr>
    </a:lvl4pPr>
    <a:lvl5pPr marL="6583680" algn="l" rtl="0" fontAlgn="base">
      <a:spcBef>
        <a:spcPct val="0"/>
      </a:spcBef>
      <a:spcAft>
        <a:spcPct val="0"/>
      </a:spcAft>
      <a:defRPr kern="1200">
        <a:solidFill>
          <a:schemeClr val="tx1"/>
        </a:solidFill>
        <a:latin typeface="Arial" charset="0"/>
        <a:ea typeface="+mn-ea"/>
        <a:cs typeface="Arial" charset="0"/>
      </a:defRPr>
    </a:lvl5pPr>
    <a:lvl6pPr marL="8229600" algn="l" defTabSz="3291840" rtl="0" eaLnBrk="1" latinLnBrk="0" hangingPunct="1">
      <a:defRPr kern="1200">
        <a:solidFill>
          <a:schemeClr val="tx1"/>
        </a:solidFill>
        <a:latin typeface="Arial" charset="0"/>
        <a:ea typeface="+mn-ea"/>
        <a:cs typeface="Arial" charset="0"/>
      </a:defRPr>
    </a:lvl6pPr>
    <a:lvl7pPr marL="9875520" algn="l" defTabSz="3291840" rtl="0" eaLnBrk="1" latinLnBrk="0" hangingPunct="1">
      <a:defRPr kern="1200">
        <a:solidFill>
          <a:schemeClr val="tx1"/>
        </a:solidFill>
        <a:latin typeface="Arial" charset="0"/>
        <a:ea typeface="+mn-ea"/>
        <a:cs typeface="Arial" charset="0"/>
      </a:defRPr>
    </a:lvl7pPr>
    <a:lvl8pPr marL="11521440" algn="l" defTabSz="3291840" rtl="0" eaLnBrk="1" latinLnBrk="0" hangingPunct="1">
      <a:defRPr kern="1200">
        <a:solidFill>
          <a:schemeClr val="tx1"/>
        </a:solidFill>
        <a:latin typeface="Arial" charset="0"/>
        <a:ea typeface="+mn-ea"/>
        <a:cs typeface="Arial" charset="0"/>
      </a:defRPr>
    </a:lvl8pPr>
    <a:lvl9pPr marL="13167360" algn="l" defTabSz="329184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DF37B1AD-AF89-4611-97EB-56F22718C8F0}">
          <p14:sldIdLst>
            <p14:sldId id="263"/>
            <p14:sldId id="260"/>
            <p14:sldId id="261"/>
          </p14:sldIdLst>
        </p14:section>
        <p14:section name="Examples" id="{1BFE6DBC-0179-4EDB-8B30-048CD8A15C3F}">
          <p14:sldIdLst>
            <p14:sldId id="262"/>
          </p14:sldIdLst>
        </p14:section>
      </p14:sectionLst>
    </p:ext>
    <p:ext uri="{EFAFB233-063F-42B5-8137-9DF3F51BA10A}">
      <p15:sldGuideLst xmlns:p15="http://schemas.microsoft.com/office/powerpoint/2012/main">
        <p15:guide id="1" orient="horz" pos="3239" userDrawn="1">
          <p15:clr>
            <a:srgbClr val="A4A3A4"/>
          </p15:clr>
        </p15:guide>
        <p15:guide id="2" orient="horz" pos="474" userDrawn="1">
          <p15:clr>
            <a:srgbClr val="A4A3A4"/>
          </p15:clr>
        </p15:guide>
        <p15:guide id="3" pos="4319" userDrawn="1">
          <p15:clr>
            <a:srgbClr val="A4A3A4"/>
          </p15:clr>
        </p15:guide>
        <p15:guide id="4" orient="horz" pos="15548" userDrawn="1">
          <p15:clr>
            <a:srgbClr val="A4A3A4"/>
          </p15:clr>
        </p15:guide>
        <p15:guide id="5" orient="horz" pos="2276" userDrawn="1">
          <p15:clr>
            <a:srgbClr val="A4A3A4"/>
          </p15:clr>
        </p15:guide>
        <p15:guide id="6" pos="2073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mantha Sauer" initials="S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006F"/>
    <a:srgbClr val="33000B"/>
    <a:srgbClr val="E8D3A2"/>
    <a:srgbClr val="707070"/>
    <a:srgbClr val="FFFFFF"/>
    <a:srgbClr val="1A1A1A"/>
    <a:srgbClr val="ED1849"/>
    <a:srgbClr val="910043"/>
    <a:srgbClr val="E8E8E8"/>
    <a:srgbClr val="ABAB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87744" autoAdjust="0"/>
  </p:normalViewPr>
  <p:slideViewPr>
    <p:cSldViewPr snapToGrid="0">
      <p:cViewPr varScale="1">
        <p:scale>
          <a:sx n="27" d="100"/>
          <a:sy n="27" d="100"/>
        </p:scale>
        <p:origin x="1956" y="162"/>
      </p:cViewPr>
      <p:guideLst>
        <p:guide orient="horz" pos="3239"/>
        <p:guide orient="horz" pos="474"/>
        <p:guide pos="4319"/>
        <p:guide orient="horz" pos="15548"/>
        <p:guide orient="horz" pos="2276"/>
        <p:guide pos="20732"/>
      </p:guideLst>
    </p:cSldViewPr>
  </p:slideViewPr>
  <p:outlineViewPr>
    <p:cViewPr>
      <p:scale>
        <a:sx n="33" d="100"/>
        <a:sy n="33" d="100"/>
      </p:scale>
      <p:origin x="0" y="186"/>
    </p:cViewPr>
  </p:outlineViewPr>
  <p:notesTextViewPr>
    <p:cViewPr>
      <p:scale>
        <a:sx n="1" d="1"/>
        <a:sy n="1" d="1"/>
      </p:scale>
      <p:origin x="0" y="0"/>
    </p:cViewPr>
  </p:notesTextViewPr>
  <p:sorterViewPr>
    <p:cViewPr>
      <p:scale>
        <a:sx n="100" d="100"/>
        <a:sy n="100" d="100"/>
      </p:scale>
      <p:origin x="0" y="6096"/>
    </p:cViewPr>
  </p:sorterViewPr>
  <p:notesViewPr>
    <p:cSldViewPr snapToGrid="0">
      <p:cViewPr varScale="1">
        <p:scale>
          <a:sx n="55" d="100"/>
          <a:sy n="55" d="100"/>
        </p:scale>
        <p:origin x="-2832"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8E4-406B-A672-8BB8C3F2887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8E4-406B-A672-8BB8C3F2887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8E4-406B-A672-8BB8C3F2887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8E4-406B-A672-8BB8C3F2887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8E4-406B-A672-8BB8C3F2887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8E4-406B-A672-8BB8C3F28871}"/>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18E4-406B-A672-8BB8C3F28871}"/>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18E4-406B-A672-8BB8C3F28871}"/>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alpha val="99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Sheet1!$A$1:$H$1</c:f>
              <c:strCache>
                <c:ptCount val="8"/>
                <c:pt idx="0">
                  <c:v>Number of samples collected</c:v>
                </c:pt>
                <c:pt idx="1">
                  <c:v>Patient not having a clinical blood draw</c:v>
                </c:pt>
                <c:pt idx="2">
                  <c:v>Patient cancelled or was a now show</c:v>
                </c:pt>
                <c:pt idx="3">
                  <c:v>Coordinator not available to talk to the patient</c:v>
                </c:pt>
                <c:pt idx="4">
                  <c:v>MD did not refer to coordinator</c:v>
                </c:pt>
                <c:pt idx="5">
                  <c:v>Declined</c:v>
                </c:pt>
                <c:pt idx="6">
                  <c:v>Not a good candidate per MD</c:v>
                </c:pt>
                <c:pt idx="7">
                  <c:v>Other</c:v>
                </c:pt>
              </c:strCache>
            </c:strRef>
          </c:cat>
          <c:val>
            <c:numRef>
              <c:f>Sheet1!$A$2:$H$2</c:f>
              <c:numCache>
                <c:formatCode>General</c:formatCode>
                <c:ptCount val="8"/>
                <c:pt idx="0">
                  <c:v>26</c:v>
                </c:pt>
                <c:pt idx="1">
                  <c:v>30</c:v>
                </c:pt>
                <c:pt idx="2">
                  <c:v>23</c:v>
                </c:pt>
                <c:pt idx="3">
                  <c:v>7</c:v>
                </c:pt>
                <c:pt idx="4">
                  <c:v>4</c:v>
                </c:pt>
                <c:pt idx="5">
                  <c:v>2</c:v>
                </c:pt>
                <c:pt idx="6">
                  <c:v>2</c:v>
                </c:pt>
                <c:pt idx="7">
                  <c:v>2</c:v>
                </c:pt>
              </c:numCache>
            </c:numRef>
          </c:val>
          <c:extLst>
            <c:ext xmlns:c16="http://schemas.microsoft.com/office/drawing/2014/chart" uri="{C3380CC4-5D6E-409C-BE32-E72D297353CC}">
              <c16:uniqueId val="{00000010-18E4-406B-A672-8BB8C3F28871}"/>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Entry>
      <c:legendEntry>
        <c:idx val="3"/>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Entry>
      <c:legendEntry>
        <c:idx val="4"/>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Entry>
      <c:legendEntry>
        <c:idx val="5"/>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Entry>
      <c:legendEntry>
        <c:idx val="6"/>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Entry>
      <c:layout>
        <c:manualLayout>
          <c:xMode val="edge"/>
          <c:yMode val="edge"/>
          <c:x val="0.62847668655623734"/>
          <c:y val="0.1024411936168703"/>
          <c:w val="0.36354615293444037"/>
          <c:h val="0.7993290829540247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1DBC7977-3A10-4C6D-BDB0-16121CAB2354}" type="datetimeFigureOut">
              <a:rPr lang="en-US"/>
              <a:pPr>
                <a:defRPr/>
              </a:pPr>
              <a:t>8/23/2018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86AF2947-C2E1-4E02-BA88-10B56361E1C5}" type="slidenum">
              <a:rPr lang="en-US"/>
              <a:pPr>
                <a:defRPr/>
              </a:pPr>
              <a:t>‹#›</a:t>
            </a:fld>
            <a:endParaRPr lang="en-US"/>
          </a:p>
        </p:txBody>
      </p:sp>
    </p:spTree>
    <p:extLst>
      <p:ext uri="{BB962C8B-B14F-4D97-AF65-F5344CB8AC3E}">
        <p14:creationId xmlns:p14="http://schemas.microsoft.com/office/powerpoint/2010/main" val="9792540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8030B582-5604-44BA-92E4-FEEA1896BA9C}" type="datetimeFigureOut">
              <a:rPr lang="en-US"/>
              <a:pPr>
                <a:defRPr/>
              </a:pPr>
              <a:t>8/23/2018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6187F84C-A79A-4B69-A811-CA2F9D1E0C81}" type="slidenum">
              <a:rPr lang="en-US"/>
              <a:pPr>
                <a:defRPr/>
              </a:pPr>
              <a:t>‹#›</a:t>
            </a:fld>
            <a:endParaRPr lang="en-US" dirty="0"/>
          </a:p>
        </p:txBody>
      </p:sp>
    </p:spTree>
    <p:extLst>
      <p:ext uri="{BB962C8B-B14F-4D97-AF65-F5344CB8AC3E}">
        <p14:creationId xmlns:p14="http://schemas.microsoft.com/office/powerpoint/2010/main" val="358020980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4350" kern="1200">
        <a:solidFill>
          <a:schemeClr val="tx1"/>
        </a:solidFill>
        <a:latin typeface="+mn-lt"/>
        <a:ea typeface="+mn-ea"/>
        <a:cs typeface="+mn-cs"/>
      </a:defRPr>
    </a:lvl1pPr>
    <a:lvl2pPr marL="1645920" algn="l" rtl="0" eaLnBrk="0" fontAlgn="base" hangingPunct="0">
      <a:spcBef>
        <a:spcPct val="30000"/>
      </a:spcBef>
      <a:spcAft>
        <a:spcPct val="0"/>
      </a:spcAft>
      <a:defRPr sz="4350" kern="1200">
        <a:solidFill>
          <a:schemeClr val="tx1"/>
        </a:solidFill>
        <a:latin typeface="+mn-lt"/>
        <a:ea typeface="+mn-ea"/>
        <a:cs typeface="+mn-cs"/>
      </a:defRPr>
    </a:lvl2pPr>
    <a:lvl3pPr marL="3291840" algn="l" rtl="0" eaLnBrk="0" fontAlgn="base" hangingPunct="0">
      <a:spcBef>
        <a:spcPct val="30000"/>
      </a:spcBef>
      <a:spcAft>
        <a:spcPct val="0"/>
      </a:spcAft>
      <a:defRPr sz="4350" kern="1200">
        <a:solidFill>
          <a:schemeClr val="tx1"/>
        </a:solidFill>
        <a:latin typeface="+mn-lt"/>
        <a:ea typeface="+mn-ea"/>
        <a:cs typeface="+mn-cs"/>
      </a:defRPr>
    </a:lvl3pPr>
    <a:lvl4pPr marL="4937760" algn="l" rtl="0" eaLnBrk="0" fontAlgn="base" hangingPunct="0">
      <a:spcBef>
        <a:spcPct val="30000"/>
      </a:spcBef>
      <a:spcAft>
        <a:spcPct val="0"/>
      </a:spcAft>
      <a:defRPr sz="4350" kern="1200">
        <a:solidFill>
          <a:schemeClr val="tx1"/>
        </a:solidFill>
        <a:latin typeface="+mn-lt"/>
        <a:ea typeface="+mn-ea"/>
        <a:cs typeface="+mn-cs"/>
      </a:defRPr>
    </a:lvl4pPr>
    <a:lvl5pPr marL="6583680" algn="l" rtl="0" eaLnBrk="0" fontAlgn="base" hangingPunct="0">
      <a:spcBef>
        <a:spcPct val="30000"/>
      </a:spcBef>
      <a:spcAft>
        <a:spcPct val="0"/>
      </a:spcAft>
      <a:defRPr sz="4350" kern="1200">
        <a:solidFill>
          <a:schemeClr val="tx1"/>
        </a:solidFill>
        <a:latin typeface="+mn-lt"/>
        <a:ea typeface="+mn-ea"/>
        <a:cs typeface="+mn-cs"/>
      </a:defRPr>
    </a:lvl5pPr>
    <a:lvl6pPr marL="8229600" algn="l" defTabSz="3291840" rtl="0" eaLnBrk="1" latinLnBrk="0" hangingPunct="1">
      <a:defRPr sz="4350" kern="1200">
        <a:solidFill>
          <a:schemeClr val="tx1"/>
        </a:solidFill>
        <a:latin typeface="+mn-lt"/>
        <a:ea typeface="+mn-ea"/>
        <a:cs typeface="+mn-cs"/>
      </a:defRPr>
    </a:lvl6pPr>
    <a:lvl7pPr marL="9875520" algn="l" defTabSz="3291840" rtl="0" eaLnBrk="1" latinLnBrk="0" hangingPunct="1">
      <a:defRPr sz="4350" kern="1200">
        <a:solidFill>
          <a:schemeClr val="tx1"/>
        </a:solidFill>
        <a:latin typeface="+mn-lt"/>
        <a:ea typeface="+mn-ea"/>
        <a:cs typeface="+mn-cs"/>
      </a:defRPr>
    </a:lvl7pPr>
    <a:lvl8pPr marL="11521440" algn="l" defTabSz="3291840" rtl="0" eaLnBrk="1" latinLnBrk="0" hangingPunct="1">
      <a:defRPr sz="4350" kern="1200">
        <a:solidFill>
          <a:schemeClr val="tx1"/>
        </a:solidFill>
        <a:latin typeface="+mn-lt"/>
        <a:ea typeface="+mn-ea"/>
        <a:cs typeface="+mn-cs"/>
      </a:defRPr>
    </a:lvl8pPr>
    <a:lvl9pPr marL="13167360" algn="l" defTabSz="3291840" rtl="0" eaLnBrk="1" latinLnBrk="0" hangingPunct="1">
      <a:defRPr sz="43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87F84C-A79A-4B69-A811-CA2F9D1E0C81}" type="slidenum">
              <a:rPr lang="en-US" smtClean="0"/>
              <a:pPr>
                <a:defRPr/>
              </a:pPr>
              <a:t>1</a:t>
            </a:fld>
            <a:endParaRPr lang="en-US" dirty="0"/>
          </a:p>
        </p:txBody>
      </p:sp>
    </p:spTree>
    <p:extLst>
      <p:ext uri="{BB962C8B-B14F-4D97-AF65-F5344CB8AC3E}">
        <p14:creationId xmlns:p14="http://schemas.microsoft.com/office/powerpoint/2010/main" val="207941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1182688" y="698500"/>
            <a:ext cx="46450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8200">
                <a:solidFill>
                  <a:schemeClr val="tx1"/>
                </a:solidFill>
                <a:latin typeface="Arial" charset="0"/>
              </a:defRPr>
            </a:lvl1pPr>
            <a:lvl2pPr marL="742873" indent="-285721" eaLnBrk="0" hangingPunct="0">
              <a:defRPr sz="8200">
                <a:solidFill>
                  <a:schemeClr val="tx1"/>
                </a:solidFill>
                <a:latin typeface="Arial" charset="0"/>
              </a:defRPr>
            </a:lvl2pPr>
            <a:lvl3pPr marL="1142883" indent="-228577" eaLnBrk="0" hangingPunct="0">
              <a:defRPr sz="8200">
                <a:solidFill>
                  <a:schemeClr val="tx1"/>
                </a:solidFill>
                <a:latin typeface="Arial" charset="0"/>
              </a:defRPr>
            </a:lvl3pPr>
            <a:lvl4pPr marL="1600036" indent="-228577" eaLnBrk="0" hangingPunct="0">
              <a:defRPr sz="8200">
                <a:solidFill>
                  <a:schemeClr val="tx1"/>
                </a:solidFill>
                <a:latin typeface="Arial" charset="0"/>
              </a:defRPr>
            </a:lvl4pPr>
            <a:lvl5pPr marL="2057189" indent="-228577" eaLnBrk="0" hangingPunct="0">
              <a:defRPr sz="8200">
                <a:solidFill>
                  <a:schemeClr val="tx1"/>
                </a:solidFill>
                <a:latin typeface="Arial" charset="0"/>
              </a:defRPr>
            </a:lvl5pPr>
            <a:lvl6pPr marL="2514343" indent="-228577" eaLnBrk="0" fontAlgn="base" hangingPunct="0">
              <a:spcBef>
                <a:spcPct val="0"/>
              </a:spcBef>
              <a:spcAft>
                <a:spcPct val="0"/>
              </a:spcAft>
              <a:defRPr sz="8200">
                <a:solidFill>
                  <a:schemeClr val="tx1"/>
                </a:solidFill>
                <a:latin typeface="Arial" charset="0"/>
              </a:defRPr>
            </a:lvl6pPr>
            <a:lvl7pPr marL="2971496" indent="-228577" eaLnBrk="0" fontAlgn="base" hangingPunct="0">
              <a:spcBef>
                <a:spcPct val="0"/>
              </a:spcBef>
              <a:spcAft>
                <a:spcPct val="0"/>
              </a:spcAft>
              <a:defRPr sz="8200">
                <a:solidFill>
                  <a:schemeClr val="tx1"/>
                </a:solidFill>
                <a:latin typeface="Arial" charset="0"/>
              </a:defRPr>
            </a:lvl7pPr>
            <a:lvl8pPr marL="3428649" indent="-228577" eaLnBrk="0" fontAlgn="base" hangingPunct="0">
              <a:spcBef>
                <a:spcPct val="0"/>
              </a:spcBef>
              <a:spcAft>
                <a:spcPct val="0"/>
              </a:spcAft>
              <a:defRPr sz="8200">
                <a:solidFill>
                  <a:schemeClr val="tx1"/>
                </a:solidFill>
                <a:latin typeface="Arial" charset="0"/>
              </a:defRPr>
            </a:lvl8pPr>
            <a:lvl9pPr marL="3885802" indent="-228577" eaLnBrk="0" fontAlgn="base" hangingPunct="0">
              <a:spcBef>
                <a:spcPct val="0"/>
              </a:spcBef>
              <a:spcAft>
                <a:spcPct val="0"/>
              </a:spcAft>
              <a:defRPr sz="8200">
                <a:solidFill>
                  <a:schemeClr val="tx1"/>
                </a:solidFill>
                <a:latin typeface="Arial" charset="0"/>
              </a:defRPr>
            </a:lvl9pPr>
          </a:lstStyle>
          <a:p>
            <a:pPr eaLnBrk="1" hangingPunct="1"/>
            <a:fld id="{AF129354-1542-4195-B480-622005E6703A}" type="slidenum">
              <a:rPr lang="en-US" altLang="en-US" sz="1200"/>
              <a:pPr eaLnBrk="1" hangingPunct="1"/>
              <a:t>4</a:t>
            </a:fld>
            <a:endParaRPr lang="en-US" altLang="en-US" sz="1200"/>
          </a:p>
        </p:txBody>
      </p:sp>
      <p:sp>
        <p:nvSpPr>
          <p:cNvPr id="8197"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8200">
                <a:solidFill>
                  <a:schemeClr val="tx1"/>
                </a:solidFill>
                <a:latin typeface="Arial" charset="0"/>
              </a:defRPr>
            </a:lvl1pPr>
            <a:lvl2pPr marL="742873" indent="-285721" eaLnBrk="0" hangingPunct="0">
              <a:defRPr sz="8200">
                <a:solidFill>
                  <a:schemeClr val="tx1"/>
                </a:solidFill>
                <a:latin typeface="Arial" charset="0"/>
              </a:defRPr>
            </a:lvl2pPr>
            <a:lvl3pPr marL="1142883" indent="-228577" eaLnBrk="0" hangingPunct="0">
              <a:defRPr sz="8200">
                <a:solidFill>
                  <a:schemeClr val="tx1"/>
                </a:solidFill>
                <a:latin typeface="Arial" charset="0"/>
              </a:defRPr>
            </a:lvl3pPr>
            <a:lvl4pPr marL="1600036" indent="-228577" eaLnBrk="0" hangingPunct="0">
              <a:defRPr sz="8200">
                <a:solidFill>
                  <a:schemeClr val="tx1"/>
                </a:solidFill>
                <a:latin typeface="Arial" charset="0"/>
              </a:defRPr>
            </a:lvl4pPr>
            <a:lvl5pPr marL="2057189" indent="-228577" eaLnBrk="0" hangingPunct="0">
              <a:defRPr sz="8200">
                <a:solidFill>
                  <a:schemeClr val="tx1"/>
                </a:solidFill>
                <a:latin typeface="Arial" charset="0"/>
              </a:defRPr>
            </a:lvl5pPr>
            <a:lvl6pPr marL="2514343" indent="-228577" eaLnBrk="0" fontAlgn="base" hangingPunct="0">
              <a:spcBef>
                <a:spcPct val="0"/>
              </a:spcBef>
              <a:spcAft>
                <a:spcPct val="0"/>
              </a:spcAft>
              <a:defRPr sz="8200">
                <a:solidFill>
                  <a:schemeClr val="tx1"/>
                </a:solidFill>
                <a:latin typeface="Arial" charset="0"/>
              </a:defRPr>
            </a:lvl6pPr>
            <a:lvl7pPr marL="2971496" indent="-228577" eaLnBrk="0" fontAlgn="base" hangingPunct="0">
              <a:spcBef>
                <a:spcPct val="0"/>
              </a:spcBef>
              <a:spcAft>
                <a:spcPct val="0"/>
              </a:spcAft>
              <a:defRPr sz="8200">
                <a:solidFill>
                  <a:schemeClr val="tx1"/>
                </a:solidFill>
                <a:latin typeface="Arial" charset="0"/>
              </a:defRPr>
            </a:lvl7pPr>
            <a:lvl8pPr marL="3428649" indent="-228577" eaLnBrk="0" fontAlgn="base" hangingPunct="0">
              <a:spcBef>
                <a:spcPct val="0"/>
              </a:spcBef>
              <a:spcAft>
                <a:spcPct val="0"/>
              </a:spcAft>
              <a:defRPr sz="8200">
                <a:solidFill>
                  <a:schemeClr val="tx1"/>
                </a:solidFill>
                <a:latin typeface="Arial" charset="0"/>
              </a:defRPr>
            </a:lvl8pPr>
            <a:lvl9pPr marL="3885802" indent="-228577" eaLnBrk="0" fontAlgn="base" hangingPunct="0">
              <a:spcBef>
                <a:spcPct val="0"/>
              </a:spcBef>
              <a:spcAft>
                <a:spcPct val="0"/>
              </a:spcAft>
              <a:defRPr sz="8200">
                <a:solidFill>
                  <a:schemeClr val="tx1"/>
                </a:solidFill>
                <a:latin typeface="Arial" charset="0"/>
              </a:defRPr>
            </a:lvl9pPr>
          </a:lstStyle>
          <a:p>
            <a:pPr eaLnBrk="1" hangingPunct="1"/>
            <a:r>
              <a:rPr lang="en-US" altLang="en-US" sz="1200"/>
              <a:t>Showcase Tri-Fold Poster Template - 45" wide x 35" tall</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Divider">
    <p:spTree>
      <p:nvGrpSpPr>
        <p:cNvPr id="1" name=""/>
        <p:cNvGrpSpPr/>
        <p:nvPr/>
      </p:nvGrpSpPr>
      <p:grpSpPr>
        <a:xfrm>
          <a:off x="0" y="0"/>
          <a:ext cx="0" cy="0"/>
          <a:chOff x="0" y="0"/>
          <a:chExt cx="0" cy="0"/>
        </a:xfrm>
      </p:grpSpPr>
      <p:sp>
        <p:nvSpPr>
          <p:cNvPr id="7" name="Freeform 6"/>
          <p:cNvSpPr/>
          <p:nvPr/>
        </p:nvSpPr>
        <p:spPr bwMode="white">
          <a:xfrm>
            <a:off x="23460077" y="10972800"/>
            <a:ext cx="9509760" cy="13744577"/>
          </a:xfrm>
          <a:custGeom>
            <a:avLst/>
            <a:gdLst>
              <a:gd name="connsiteX0" fmla="*/ 1451429 w 2641600"/>
              <a:gd name="connsiteY0" fmla="*/ 0 h 3817257"/>
              <a:gd name="connsiteX1" fmla="*/ 0 w 2641600"/>
              <a:gd name="connsiteY1" fmla="*/ 3817257 h 3817257"/>
              <a:gd name="connsiteX2" fmla="*/ 2641600 w 2641600"/>
              <a:gd name="connsiteY2" fmla="*/ 3817257 h 3817257"/>
              <a:gd name="connsiteX3" fmla="*/ 2641600 w 2641600"/>
              <a:gd name="connsiteY3" fmla="*/ 3062514 h 3817257"/>
              <a:gd name="connsiteX4" fmla="*/ 1451429 w 2641600"/>
              <a:gd name="connsiteY4" fmla="*/ 0 h 3817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1600" h="3817257">
                <a:moveTo>
                  <a:pt x="1451429" y="0"/>
                </a:moveTo>
                <a:lnTo>
                  <a:pt x="0" y="3817257"/>
                </a:lnTo>
                <a:lnTo>
                  <a:pt x="2641600" y="3817257"/>
                </a:lnTo>
                <a:lnTo>
                  <a:pt x="2641600" y="3062514"/>
                </a:lnTo>
                <a:lnTo>
                  <a:pt x="1451429"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29184" tIns="164592" rIns="329184" bIns="164592" anchor="ctr"/>
          <a:lstStyle/>
          <a:p>
            <a:pPr algn="ctr">
              <a:defRPr/>
            </a:pPr>
            <a:endParaRPr lang="en-US"/>
          </a:p>
        </p:txBody>
      </p:sp>
      <p:sp>
        <p:nvSpPr>
          <p:cNvPr id="2" name="Title 1"/>
          <p:cNvSpPr>
            <a:spLocks noGrp="1"/>
          </p:cNvSpPr>
          <p:nvPr>
            <p:ph type="title"/>
          </p:nvPr>
        </p:nvSpPr>
        <p:spPr>
          <a:xfrm>
            <a:off x="1325880" y="1102997"/>
            <a:ext cx="23042880" cy="3383280"/>
          </a:xfrm>
        </p:spPr>
        <p:txBody>
          <a:bodyPr/>
          <a:lstStyle>
            <a:lvl1pPr>
              <a:defRPr b="0">
                <a:solidFill>
                  <a:schemeClr val="accent1"/>
                </a:solidFill>
              </a:defRPr>
            </a:lvl1pPr>
          </a:lstStyle>
          <a:p>
            <a:r>
              <a:rPr lang="en-US"/>
              <a:t>Click to edit Master title style</a:t>
            </a:r>
            <a:endParaRPr lang="en-US" dirty="0"/>
          </a:p>
        </p:txBody>
      </p:sp>
      <p:pic>
        <p:nvPicPr>
          <p:cNvPr id="20" name="Picture 19" descr="ITHS-horizontal-color-60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8272" y="22112032"/>
            <a:ext cx="9421214" cy="1931350"/>
          </a:xfrm>
          <a:prstGeom prst="rect">
            <a:avLst/>
          </a:prstGeom>
        </p:spPr>
      </p:pic>
    </p:spTree>
    <p:extLst>
      <p:ext uri="{BB962C8B-B14F-4D97-AF65-F5344CB8AC3E}">
        <p14:creationId xmlns:p14="http://schemas.microsoft.com/office/powerpoint/2010/main" val="39780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337310" y="4429129"/>
            <a:ext cx="23042880" cy="1314450"/>
          </a:xfrm>
        </p:spPr>
        <p:txBody>
          <a:bodyPr>
            <a:noAutofit/>
          </a:bodyPr>
          <a:lstStyle>
            <a:lvl1pPr>
              <a:spcAft>
                <a:spcPts val="0"/>
              </a:spcAft>
              <a:defRPr sz="6450" b="1" cap="all">
                <a:solidFill>
                  <a:schemeClr val="accent1"/>
                </a:solidFill>
              </a:defRPr>
            </a:lvl1pPr>
          </a:lstStyle>
          <a:p>
            <a:pPr lvl="0"/>
            <a:r>
              <a:rPr lang="en-US"/>
              <a:t>Click to edit Master text styles</a:t>
            </a:r>
          </a:p>
        </p:txBody>
      </p:sp>
      <p:sp>
        <p:nvSpPr>
          <p:cNvPr id="14" name="Title 1"/>
          <p:cNvSpPr>
            <a:spLocks noGrp="1"/>
          </p:cNvSpPr>
          <p:nvPr>
            <p:ph type="title"/>
          </p:nvPr>
        </p:nvSpPr>
        <p:spPr>
          <a:xfrm>
            <a:off x="1337310" y="1045847"/>
            <a:ext cx="23042880" cy="3383280"/>
          </a:xfrm>
        </p:spPr>
        <p:txBody>
          <a:bodyPr/>
          <a:lstStyle/>
          <a:p>
            <a:r>
              <a:rPr lang="en-US"/>
              <a:t>Click to edit Master title style</a:t>
            </a:r>
            <a:endParaRPr lang="en-US" dirty="0"/>
          </a:p>
        </p:txBody>
      </p:sp>
      <p:sp>
        <p:nvSpPr>
          <p:cNvPr id="13" name="Content Placeholder 2"/>
          <p:cNvSpPr>
            <a:spLocks noGrp="1"/>
          </p:cNvSpPr>
          <p:nvPr>
            <p:ph idx="1"/>
          </p:nvPr>
        </p:nvSpPr>
        <p:spPr>
          <a:xfrm>
            <a:off x="1337312" y="5743577"/>
            <a:ext cx="23054310" cy="15361920"/>
          </a:xfrm>
        </p:spPr>
        <p:txBody>
          <a:bodyPr/>
          <a:lstStyle>
            <a:lvl1pPr>
              <a:spcAft>
                <a:spcPts val="3600"/>
              </a:spcAft>
              <a:defRPr/>
            </a:lvl1pPr>
            <a:lvl2pPr>
              <a:spcAft>
                <a:spcPts val="2880"/>
              </a:spcAft>
              <a:defRPr/>
            </a:lvl2pPr>
            <a:lvl3pPr>
              <a:spcAft>
                <a:spcPts val="2160"/>
              </a:spcAft>
              <a:defRPr/>
            </a:lvl3pPr>
            <a:lvl4pPr>
              <a:spcAft>
                <a:spcPts val="2160"/>
              </a:spcAft>
              <a:defRPr/>
            </a:lvl4pPr>
            <a:lvl5pPr>
              <a:spcAft>
                <a:spcPts val="1440"/>
              </a:spcAft>
              <a:defRPr/>
            </a:lvl5pPr>
            <a:lvl6pPr>
              <a:spcAft>
                <a:spcPts val="1440"/>
              </a:spcAft>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descr="ITHS-horizontal-color-60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2562" y="22112032"/>
            <a:ext cx="9421214" cy="1931350"/>
          </a:xfrm>
          <a:prstGeom prst="rect">
            <a:avLst/>
          </a:prstGeom>
        </p:spPr>
      </p:pic>
    </p:spTree>
    <p:extLst>
      <p:ext uri="{BB962C8B-B14F-4D97-AF65-F5344CB8AC3E}">
        <p14:creationId xmlns:p14="http://schemas.microsoft.com/office/powerpoint/2010/main" val="1916964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 Gradient">
    <p:spTree>
      <p:nvGrpSpPr>
        <p:cNvPr id="1" name=""/>
        <p:cNvGrpSpPr/>
        <p:nvPr/>
      </p:nvGrpSpPr>
      <p:grpSpPr>
        <a:xfrm>
          <a:off x="0" y="0"/>
          <a:ext cx="0" cy="0"/>
          <a:chOff x="0" y="0"/>
          <a:chExt cx="0" cy="0"/>
        </a:xfrm>
      </p:grpSpPr>
      <p:sp>
        <p:nvSpPr>
          <p:cNvPr id="16" name="Title 1"/>
          <p:cNvSpPr>
            <a:spLocks noGrp="1"/>
          </p:cNvSpPr>
          <p:nvPr>
            <p:ph type="title"/>
          </p:nvPr>
        </p:nvSpPr>
        <p:spPr>
          <a:xfrm>
            <a:off x="1337312" y="1045847"/>
            <a:ext cx="23047290" cy="3383280"/>
          </a:xfrm>
        </p:spPr>
        <p:txBody>
          <a:bodyPr/>
          <a:lstStyle/>
          <a:p>
            <a:r>
              <a:rPr lang="en-US"/>
              <a:t>Click to edit Master title style</a:t>
            </a:r>
            <a:endParaRPr lang="en-US" dirty="0"/>
          </a:p>
        </p:txBody>
      </p:sp>
      <p:sp>
        <p:nvSpPr>
          <p:cNvPr id="19" name="Content Placeholder 2"/>
          <p:cNvSpPr>
            <a:spLocks noGrp="1"/>
          </p:cNvSpPr>
          <p:nvPr>
            <p:ph idx="1"/>
          </p:nvPr>
        </p:nvSpPr>
        <p:spPr>
          <a:xfrm>
            <a:off x="1337312" y="5743577"/>
            <a:ext cx="23054310" cy="15361920"/>
          </a:xfrm>
        </p:spPr>
        <p:txBody>
          <a:bodyPr/>
          <a:lstStyle>
            <a:lvl1pPr>
              <a:spcAft>
                <a:spcPts val="3600"/>
              </a:spcAft>
              <a:defRPr/>
            </a:lvl1pPr>
            <a:lvl2pPr>
              <a:spcAft>
                <a:spcPts val="2880"/>
              </a:spcAft>
              <a:defRPr/>
            </a:lvl2pPr>
            <a:lvl3pPr>
              <a:spcAft>
                <a:spcPts val="2160"/>
              </a:spcAft>
              <a:defRPr/>
            </a:lvl3pPr>
            <a:lvl4pPr>
              <a:spcAft>
                <a:spcPts val="2160"/>
              </a:spcAft>
              <a:defRPr/>
            </a:lvl4pPr>
            <a:lvl5pPr>
              <a:spcAft>
                <a:spcPts val="1440"/>
              </a:spcAft>
              <a:defRPr/>
            </a:lvl5pPr>
            <a:lvl6pPr>
              <a:spcAft>
                <a:spcPts val="1440"/>
              </a:spcAft>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8"/>
          <p:cNvSpPr>
            <a:spLocks noGrp="1"/>
          </p:cNvSpPr>
          <p:nvPr>
            <p:ph type="body" sz="quarter" idx="10"/>
          </p:nvPr>
        </p:nvSpPr>
        <p:spPr>
          <a:xfrm>
            <a:off x="1337310" y="4429129"/>
            <a:ext cx="23042880" cy="1314450"/>
          </a:xfrm>
        </p:spPr>
        <p:txBody>
          <a:bodyPr>
            <a:noAutofit/>
          </a:bodyPr>
          <a:lstStyle>
            <a:lvl1pPr>
              <a:spcAft>
                <a:spcPts val="0"/>
              </a:spcAft>
              <a:defRPr sz="6450" b="1" cap="all">
                <a:solidFill>
                  <a:schemeClr val="accent1"/>
                </a:solidFill>
              </a:defRPr>
            </a:lvl1pPr>
          </a:lstStyle>
          <a:p>
            <a:pPr lvl="0"/>
            <a:r>
              <a:rPr lang="en-US"/>
              <a:t>Click to edit Master text styles</a:t>
            </a:r>
          </a:p>
        </p:txBody>
      </p:sp>
      <p:pic>
        <p:nvPicPr>
          <p:cNvPr id="9" name="Picture 8" descr="ITHS-horizontal-color-60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8272" y="22112032"/>
            <a:ext cx="9421214" cy="1931350"/>
          </a:xfrm>
          <a:prstGeom prst="rect">
            <a:avLst/>
          </a:prstGeom>
        </p:spPr>
      </p:pic>
    </p:spTree>
    <p:extLst>
      <p:ext uri="{BB962C8B-B14F-4D97-AF65-F5344CB8AC3E}">
        <p14:creationId xmlns:p14="http://schemas.microsoft.com/office/powerpoint/2010/main" val="345486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24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7669536"/>
            <a:ext cx="27980640" cy="5292089"/>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13990320"/>
            <a:ext cx="23042880" cy="6309360"/>
          </a:xfrm>
        </p:spPr>
        <p:txBody>
          <a:bodyPr/>
          <a:lstStyle>
            <a:lvl1pPr marL="0" indent="0" algn="ctr">
              <a:buNone/>
              <a:defRPr>
                <a:solidFill>
                  <a:schemeClr val="tx1">
                    <a:tint val="75000"/>
                  </a:schemeClr>
                </a:solidFill>
              </a:defRPr>
            </a:lvl1pPr>
            <a:lvl2pPr marL="1486805" indent="0" algn="ctr">
              <a:buNone/>
              <a:defRPr>
                <a:solidFill>
                  <a:schemeClr val="tx1">
                    <a:tint val="75000"/>
                  </a:schemeClr>
                </a:solidFill>
              </a:defRPr>
            </a:lvl2pPr>
            <a:lvl3pPr marL="2973607" indent="0" algn="ctr">
              <a:buNone/>
              <a:defRPr>
                <a:solidFill>
                  <a:schemeClr val="tx1">
                    <a:tint val="75000"/>
                  </a:schemeClr>
                </a:solidFill>
              </a:defRPr>
            </a:lvl3pPr>
            <a:lvl4pPr marL="4460412" indent="0" algn="ctr">
              <a:buNone/>
              <a:defRPr>
                <a:solidFill>
                  <a:schemeClr val="tx1">
                    <a:tint val="75000"/>
                  </a:schemeClr>
                </a:solidFill>
              </a:defRPr>
            </a:lvl4pPr>
            <a:lvl5pPr marL="5947216" indent="0" algn="ctr">
              <a:buNone/>
              <a:defRPr>
                <a:solidFill>
                  <a:schemeClr val="tx1">
                    <a:tint val="75000"/>
                  </a:schemeClr>
                </a:solidFill>
              </a:defRPr>
            </a:lvl5pPr>
            <a:lvl6pPr marL="7434019" indent="0" algn="ctr">
              <a:buNone/>
              <a:defRPr>
                <a:solidFill>
                  <a:schemeClr val="tx1">
                    <a:tint val="75000"/>
                  </a:schemeClr>
                </a:solidFill>
              </a:defRPr>
            </a:lvl6pPr>
            <a:lvl7pPr marL="8920823" indent="0" algn="ctr">
              <a:buNone/>
              <a:defRPr>
                <a:solidFill>
                  <a:schemeClr val="tx1">
                    <a:tint val="75000"/>
                  </a:schemeClr>
                </a:solidFill>
              </a:defRPr>
            </a:lvl7pPr>
            <a:lvl8pPr marL="10407627" indent="0" algn="ctr">
              <a:buNone/>
              <a:defRPr>
                <a:solidFill>
                  <a:schemeClr val="tx1">
                    <a:tint val="75000"/>
                  </a:schemeClr>
                </a:solidFill>
              </a:defRPr>
            </a:lvl8pPr>
            <a:lvl9pPr marL="1189443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645920" y="22882865"/>
            <a:ext cx="7680960" cy="1314449"/>
          </a:xfrm>
          <a:prstGeom prst="rect">
            <a:avLst/>
          </a:prstGeom>
        </p:spPr>
        <p:txBody>
          <a:bodyPr/>
          <a:lstStyle/>
          <a:p>
            <a:fld id="{2580264C-267B-46C6-8E67-4B1E087A0CF6}" type="datetimeFigureOut">
              <a:rPr lang="en-US" smtClean="0"/>
              <a:pPr/>
              <a:t>8/23/2018</a:t>
            </a:fld>
            <a:endParaRPr lang="en-US"/>
          </a:p>
        </p:txBody>
      </p:sp>
      <p:sp>
        <p:nvSpPr>
          <p:cNvPr id="5" name="Footer Placeholder 4"/>
          <p:cNvSpPr>
            <a:spLocks noGrp="1"/>
          </p:cNvSpPr>
          <p:nvPr>
            <p:ph type="ftr" sz="quarter" idx="11"/>
          </p:nvPr>
        </p:nvSpPr>
        <p:spPr>
          <a:xfrm>
            <a:off x="11247120" y="22882865"/>
            <a:ext cx="10424160" cy="1314449"/>
          </a:xfrm>
          <a:prstGeom prst="rect">
            <a:avLst/>
          </a:prstGeom>
        </p:spPr>
        <p:txBody>
          <a:bodyPr/>
          <a:lstStyle/>
          <a:p>
            <a:endParaRPr lang="en-US"/>
          </a:p>
        </p:txBody>
      </p:sp>
      <p:sp>
        <p:nvSpPr>
          <p:cNvPr id="6" name="Slide Number Placeholder 5"/>
          <p:cNvSpPr>
            <a:spLocks noGrp="1"/>
          </p:cNvSpPr>
          <p:nvPr>
            <p:ph type="sldNum" sz="quarter" idx="12"/>
          </p:nvPr>
        </p:nvSpPr>
        <p:spPr>
          <a:xfrm>
            <a:off x="23591520" y="22882865"/>
            <a:ext cx="7680960" cy="1314449"/>
          </a:xfrm>
          <a:prstGeom prst="rect">
            <a:avLst/>
          </a:prstGeom>
        </p:spPr>
        <p:txBody>
          <a:bodyPr/>
          <a:lstStyle/>
          <a:p>
            <a:fld id="{8E656889-0BE9-4831-9D2B-542BB9D0626C}" type="slidenum">
              <a:rPr lang="en-US" smtClean="0"/>
              <a:pPr/>
              <a:t>‹#›</a:t>
            </a:fld>
            <a:endParaRPr lang="en-US"/>
          </a:p>
        </p:txBody>
      </p:sp>
    </p:spTree>
    <p:extLst>
      <p:ext uri="{BB962C8B-B14F-4D97-AF65-F5344CB8AC3E}">
        <p14:creationId xmlns:p14="http://schemas.microsoft.com/office/powerpoint/2010/main" val="781259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337312" y="1011557"/>
            <a:ext cx="23031450" cy="3383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19456" rIns="0" bIns="219456" numCol="1" anchor="t"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1337312" y="5709287"/>
            <a:ext cx="23031450" cy="153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19456" rIns="0" bIns="21945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4040" r:id="rId1"/>
    <p:sldLayoutId id="2147484044" r:id="rId2"/>
    <p:sldLayoutId id="2147484045" r:id="rId3"/>
    <p:sldLayoutId id="2147484052" r:id="rId4"/>
    <p:sldLayoutId id="2147484053"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0" fontAlgn="base" hangingPunct="0">
        <a:spcBef>
          <a:spcPct val="0"/>
        </a:spcBef>
        <a:spcAft>
          <a:spcPct val="0"/>
        </a:spcAft>
        <a:defRPr sz="9750" kern="1200">
          <a:solidFill>
            <a:schemeClr val="accent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9750">
          <a:solidFill>
            <a:schemeClr val="accent1"/>
          </a:solidFill>
          <a:latin typeface="Arial" charset="0"/>
          <a:cs typeface="Arial" charset="0"/>
        </a:defRPr>
      </a:lvl2pPr>
      <a:lvl3pPr algn="l" rtl="0" eaLnBrk="0" fontAlgn="base" hangingPunct="0">
        <a:spcBef>
          <a:spcPct val="0"/>
        </a:spcBef>
        <a:spcAft>
          <a:spcPct val="0"/>
        </a:spcAft>
        <a:defRPr sz="9750">
          <a:solidFill>
            <a:schemeClr val="accent1"/>
          </a:solidFill>
          <a:latin typeface="Arial" charset="0"/>
          <a:cs typeface="Arial" charset="0"/>
        </a:defRPr>
      </a:lvl3pPr>
      <a:lvl4pPr algn="l" rtl="0" eaLnBrk="0" fontAlgn="base" hangingPunct="0">
        <a:spcBef>
          <a:spcPct val="0"/>
        </a:spcBef>
        <a:spcAft>
          <a:spcPct val="0"/>
        </a:spcAft>
        <a:defRPr sz="9750">
          <a:solidFill>
            <a:schemeClr val="accent1"/>
          </a:solidFill>
          <a:latin typeface="Arial" charset="0"/>
          <a:cs typeface="Arial" charset="0"/>
        </a:defRPr>
      </a:lvl4pPr>
      <a:lvl5pPr algn="l" rtl="0" eaLnBrk="0" fontAlgn="base" hangingPunct="0">
        <a:spcBef>
          <a:spcPct val="0"/>
        </a:spcBef>
        <a:spcAft>
          <a:spcPct val="0"/>
        </a:spcAft>
        <a:defRPr sz="9750">
          <a:solidFill>
            <a:schemeClr val="accent1"/>
          </a:solidFill>
          <a:latin typeface="Arial" charset="0"/>
          <a:cs typeface="Arial" charset="0"/>
        </a:defRPr>
      </a:lvl5pPr>
      <a:lvl6pPr marL="1645920" algn="l" rtl="0" eaLnBrk="1" fontAlgn="base" hangingPunct="1">
        <a:spcBef>
          <a:spcPct val="0"/>
        </a:spcBef>
        <a:spcAft>
          <a:spcPct val="0"/>
        </a:spcAft>
        <a:defRPr sz="9750">
          <a:solidFill>
            <a:srgbClr val="009CCB"/>
          </a:solidFill>
          <a:latin typeface="Arial" charset="0"/>
          <a:cs typeface="Arial" charset="0"/>
        </a:defRPr>
      </a:lvl6pPr>
      <a:lvl7pPr marL="3291840" algn="l" rtl="0" eaLnBrk="1" fontAlgn="base" hangingPunct="1">
        <a:spcBef>
          <a:spcPct val="0"/>
        </a:spcBef>
        <a:spcAft>
          <a:spcPct val="0"/>
        </a:spcAft>
        <a:defRPr sz="9750">
          <a:solidFill>
            <a:srgbClr val="009CCB"/>
          </a:solidFill>
          <a:latin typeface="Arial" charset="0"/>
          <a:cs typeface="Arial" charset="0"/>
        </a:defRPr>
      </a:lvl7pPr>
      <a:lvl8pPr marL="4937760" algn="l" rtl="0" eaLnBrk="1" fontAlgn="base" hangingPunct="1">
        <a:spcBef>
          <a:spcPct val="0"/>
        </a:spcBef>
        <a:spcAft>
          <a:spcPct val="0"/>
        </a:spcAft>
        <a:defRPr sz="9750">
          <a:solidFill>
            <a:srgbClr val="009CCB"/>
          </a:solidFill>
          <a:latin typeface="Arial" charset="0"/>
          <a:cs typeface="Arial" charset="0"/>
        </a:defRPr>
      </a:lvl8pPr>
      <a:lvl9pPr marL="6583680" algn="l" rtl="0" eaLnBrk="1" fontAlgn="base" hangingPunct="1">
        <a:spcBef>
          <a:spcPct val="0"/>
        </a:spcBef>
        <a:spcAft>
          <a:spcPct val="0"/>
        </a:spcAft>
        <a:defRPr sz="9750">
          <a:solidFill>
            <a:srgbClr val="009CCB"/>
          </a:solidFill>
          <a:latin typeface="Arial" charset="0"/>
          <a:cs typeface="Arial" charset="0"/>
        </a:defRPr>
      </a:lvl9pPr>
    </p:titleStyle>
    <p:bodyStyle>
      <a:lvl1pPr marL="1234440" indent="-1234440" algn="l" rtl="0" eaLnBrk="0" fontAlgn="base" hangingPunct="0">
        <a:spcBef>
          <a:spcPct val="0"/>
        </a:spcBef>
        <a:spcAft>
          <a:spcPts val="3600"/>
        </a:spcAft>
        <a:buClr>
          <a:srgbClr val="191919"/>
        </a:buClr>
        <a:buFont typeface="Wingdings" pitchFamily="2" charset="2"/>
        <a:defRPr sz="7200" kern="1200">
          <a:solidFill>
            <a:schemeClr val="tx2"/>
          </a:solidFill>
          <a:latin typeface="Arial" panose="020B0604020202020204" pitchFamily="34" charset="0"/>
          <a:ea typeface="+mn-ea"/>
          <a:cs typeface="Arial" panose="020B0604020202020204" pitchFamily="34" charset="0"/>
        </a:defRPr>
      </a:lvl1pPr>
      <a:lvl2pPr marL="1028700" indent="-1028700" algn="l" rtl="0" eaLnBrk="0" fontAlgn="base" hangingPunct="0">
        <a:spcBef>
          <a:spcPct val="0"/>
        </a:spcBef>
        <a:spcAft>
          <a:spcPts val="2880"/>
        </a:spcAft>
        <a:buClr>
          <a:srgbClr val="191919"/>
        </a:buClr>
        <a:buSzPct val="85000"/>
        <a:buFont typeface="Arial" charset="0"/>
        <a:buChar char="►"/>
        <a:defRPr sz="6825" kern="1200">
          <a:solidFill>
            <a:schemeClr val="tx2"/>
          </a:solidFill>
          <a:latin typeface="Arial" panose="020B0604020202020204" pitchFamily="34" charset="0"/>
          <a:ea typeface="+mn-ea"/>
          <a:cs typeface="Arial" panose="020B0604020202020204" pitchFamily="34" charset="0"/>
        </a:defRPr>
      </a:lvl2pPr>
      <a:lvl3pPr marL="2880360" indent="-822960" algn="l" rtl="0" eaLnBrk="0" fontAlgn="base" hangingPunct="0">
        <a:spcBef>
          <a:spcPct val="0"/>
        </a:spcBef>
        <a:spcAft>
          <a:spcPts val="2160"/>
        </a:spcAft>
        <a:buClr>
          <a:schemeClr val="tx2"/>
        </a:buClr>
        <a:buFont typeface="Wingdings 2" pitchFamily="18" charset="2"/>
        <a:buChar char=""/>
        <a:defRPr kern="1200">
          <a:solidFill>
            <a:schemeClr val="tx2"/>
          </a:solidFill>
          <a:latin typeface="Arial" panose="020B0604020202020204" pitchFamily="34" charset="0"/>
          <a:ea typeface="+mn-ea"/>
          <a:cs typeface="Arial" panose="020B0604020202020204" pitchFamily="34" charset="0"/>
        </a:defRPr>
      </a:lvl3pPr>
      <a:lvl4pPr marL="4114800" indent="-822960" algn="l" rtl="0" eaLnBrk="0" fontAlgn="base" hangingPunct="0">
        <a:spcBef>
          <a:spcPct val="0"/>
        </a:spcBef>
        <a:spcAft>
          <a:spcPts val="2160"/>
        </a:spcAft>
        <a:buClr>
          <a:schemeClr val="tx2"/>
        </a:buClr>
        <a:buFont typeface="Arial" charset="0"/>
        <a:buChar char="–"/>
        <a:defRPr sz="6150" kern="1200">
          <a:solidFill>
            <a:schemeClr val="tx2"/>
          </a:solidFill>
          <a:latin typeface="Arial" panose="020B0604020202020204" pitchFamily="34" charset="0"/>
          <a:ea typeface="+mn-ea"/>
          <a:cs typeface="Arial" panose="020B0604020202020204" pitchFamily="34" charset="0"/>
        </a:defRPr>
      </a:lvl4pPr>
      <a:lvl5pPr marL="5760720" indent="-822960" algn="l" rtl="0" eaLnBrk="0" fontAlgn="base" hangingPunct="0">
        <a:spcBef>
          <a:spcPct val="0"/>
        </a:spcBef>
        <a:spcAft>
          <a:spcPts val="1440"/>
        </a:spcAft>
        <a:buClr>
          <a:schemeClr val="tx2"/>
        </a:buClr>
        <a:buFont typeface="Wingdings 3" pitchFamily="18" charset="2"/>
        <a:buChar char=""/>
        <a:defRPr sz="5775" kern="1200">
          <a:solidFill>
            <a:schemeClr val="tx2"/>
          </a:solidFill>
          <a:latin typeface="Arial" panose="020B0604020202020204" pitchFamily="34" charset="0"/>
          <a:ea typeface="+mn-ea"/>
          <a:cs typeface="Arial" panose="020B0604020202020204" pitchFamily="34" charset="0"/>
        </a:defRPr>
      </a:lvl5pPr>
      <a:lvl6pPr marL="6989447" indent="-811530" algn="l" defTabSz="3291840" rtl="0" eaLnBrk="1" latinLnBrk="0" hangingPunct="1">
        <a:spcBef>
          <a:spcPts val="0"/>
        </a:spcBef>
        <a:spcAft>
          <a:spcPts val="1440"/>
        </a:spcAft>
        <a:buClr>
          <a:schemeClr val="tx2"/>
        </a:buClr>
        <a:buFont typeface="Courier New" panose="02070309020205020404" pitchFamily="49" charset="0"/>
        <a:buChar char="o"/>
        <a:defRPr sz="5400" kern="1200" baseline="0">
          <a:solidFill>
            <a:schemeClr val="tx2"/>
          </a:solidFill>
          <a:latin typeface="+mn-lt"/>
          <a:ea typeface="+mn-ea"/>
          <a:cs typeface="+mn-cs"/>
        </a:defRPr>
      </a:lvl6pPr>
      <a:lvl7pPr marL="7900416" indent="-822960" algn="l" defTabSz="3291840" rtl="0" eaLnBrk="1" latinLnBrk="0" hangingPunct="1">
        <a:spcBef>
          <a:spcPct val="20000"/>
        </a:spcBef>
        <a:buFont typeface="Arial" panose="020B0604020202020204" pitchFamily="34" charset="0"/>
        <a:buChar char="•"/>
        <a:defRPr sz="4350" b="0" i="1" kern="1200" baseline="0">
          <a:solidFill>
            <a:schemeClr val="tx1"/>
          </a:solidFill>
          <a:latin typeface="+mn-lt"/>
          <a:ea typeface="+mn-ea"/>
          <a:cs typeface="+mn-cs"/>
        </a:defRPr>
      </a:lvl7pPr>
      <a:lvl8pPr marL="12344400" indent="-822960" algn="l" defTabSz="3291840" rtl="0" eaLnBrk="1" latinLnBrk="0" hangingPunct="1">
        <a:spcBef>
          <a:spcPct val="20000"/>
        </a:spcBef>
        <a:buFont typeface="Arial" panose="020B0604020202020204" pitchFamily="34" charset="0"/>
        <a:buChar char="•"/>
        <a:defRPr sz="7200" kern="1200">
          <a:solidFill>
            <a:schemeClr val="tx1"/>
          </a:solidFill>
          <a:latin typeface="+mn-lt"/>
          <a:ea typeface="+mn-ea"/>
          <a:cs typeface="+mn-cs"/>
        </a:defRPr>
      </a:lvl8pPr>
      <a:lvl9pPr marL="13990320" indent="-822960" algn="l" defTabSz="3291840" rtl="0" eaLnBrk="1" latinLnBrk="0" hangingPunct="1">
        <a:spcBef>
          <a:spcPct val="20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291840" rtl="0" eaLnBrk="1" latinLnBrk="0" hangingPunct="1">
        <a:defRPr sz="6450" kern="1200">
          <a:solidFill>
            <a:schemeClr val="tx1"/>
          </a:solidFill>
          <a:latin typeface="+mn-lt"/>
          <a:ea typeface="+mn-ea"/>
          <a:cs typeface="+mn-cs"/>
        </a:defRPr>
      </a:lvl1pPr>
      <a:lvl2pPr marL="1645920" algn="l" defTabSz="3291840" rtl="0" eaLnBrk="1" latinLnBrk="0" hangingPunct="1">
        <a:defRPr sz="6450" kern="1200">
          <a:solidFill>
            <a:schemeClr val="tx1"/>
          </a:solidFill>
          <a:latin typeface="+mn-lt"/>
          <a:ea typeface="+mn-ea"/>
          <a:cs typeface="+mn-cs"/>
        </a:defRPr>
      </a:lvl2pPr>
      <a:lvl3pPr marL="3291840" algn="l" defTabSz="3291840" rtl="0" eaLnBrk="1" latinLnBrk="0" hangingPunct="1">
        <a:defRPr sz="6450" kern="1200">
          <a:solidFill>
            <a:schemeClr val="tx1"/>
          </a:solidFill>
          <a:latin typeface="+mn-lt"/>
          <a:ea typeface="+mn-ea"/>
          <a:cs typeface="+mn-cs"/>
        </a:defRPr>
      </a:lvl3pPr>
      <a:lvl4pPr marL="4937760" algn="l" defTabSz="3291840" rtl="0" eaLnBrk="1" latinLnBrk="0" hangingPunct="1">
        <a:defRPr sz="6450" kern="1200">
          <a:solidFill>
            <a:schemeClr val="tx1"/>
          </a:solidFill>
          <a:latin typeface="+mn-lt"/>
          <a:ea typeface="+mn-ea"/>
          <a:cs typeface="+mn-cs"/>
        </a:defRPr>
      </a:lvl4pPr>
      <a:lvl5pPr marL="6583680" algn="l" defTabSz="3291840" rtl="0" eaLnBrk="1" latinLnBrk="0" hangingPunct="1">
        <a:defRPr sz="6450" kern="1200">
          <a:solidFill>
            <a:schemeClr val="tx1"/>
          </a:solidFill>
          <a:latin typeface="+mn-lt"/>
          <a:ea typeface="+mn-ea"/>
          <a:cs typeface="+mn-cs"/>
        </a:defRPr>
      </a:lvl5pPr>
      <a:lvl6pPr marL="8229600" algn="l" defTabSz="3291840" rtl="0" eaLnBrk="1" latinLnBrk="0" hangingPunct="1">
        <a:defRPr sz="6450" kern="1200">
          <a:solidFill>
            <a:schemeClr val="tx1"/>
          </a:solidFill>
          <a:latin typeface="+mn-lt"/>
          <a:ea typeface="+mn-ea"/>
          <a:cs typeface="+mn-cs"/>
        </a:defRPr>
      </a:lvl6pPr>
      <a:lvl7pPr marL="9875520" algn="l" defTabSz="3291840" rtl="0" eaLnBrk="1" latinLnBrk="0" hangingPunct="1">
        <a:defRPr sz="6450" kern="1200">
          <a:solidFill>
            <a:schemeClr val="tx1"/>
          </a:solidFill>
          <a:latin typeface="+mn-lt"/>
          <a:ea typeface="+mn-ea"/>
          <a:cs typeface="+mn-cs"/>
        </a:defRPr>
      </a:lvl7pPr>
      <a:lvl8pPr marL="11521440" algn="l" defTabSz="3291840" rtl="0" eaLnBrk="1" latinLnBrk="0" hangingPunct="1">
        <a:defRPr sz="6450" kern="1200">
          <a:solidFill>
            <a:schemeClr val="tx1"/>
          </a:solidFill>
          <a:latin typeface="+mn-lt"/>
          <a:ea typeface="+mn-ea"/>
          <a:cs typeface="+mn-cs"/>
        </a:defRPr>
      </a:lvl8pPr>
      <a:lvl9pPr marL="13167360" algn="l" defTabSz="3291840" rtl="0" eaLnBrk="1" latinLnBrk="0" hangingPunct="1">
        <a:defRPr sz="64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jpeg"/><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www.washington.edu/2y2d/oe/" TargetMode="External"/><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mailto:orgexcel@uw.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p:cNvSpPr txBox="1">
            <a:spLocks/>
          </p:cNvSpPr>
          <p:nvPr/>
        </p:nvSpPr>
        <p:spPr>
          <a:xfrm>
            <a:off x="2497455" y="786676"/>
            <a:ext cx="28750531" cy="1660788"/>
          </a:xfrm>
          <a:prstGeom prst="rect">
            <a:avLst/>
          </a:prstGeom>
        </p:spPr>
        <p:txBody>
          <a:bodyPr lIns="60003" tIns="30002" rIns="60003" bIns="30002">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6600" b="1" dirty="0">
              <a:latin typeface="Calibri" panose="020F0502020204030204" pitchFamily="34" charset="0"/>
            </a:endParaRPr>
          </a:p>
        </p:txBody>
      </p:sp>
      <p:sp>
        <p:nvSpPr>
          <p:cNvPr id="47" name="Title 1"/>
          <p:cNvSpPr txBox="1">
            <a:spLocks/>
          </p:cNvSpPr>
          <p:nvPr/>
        </p:nvSpPr>
        <p:spPr>
          <a:xfrm>
            <a:off x="16113626" y="562114"/>
            <a:ext cx="20683643" cy="1266761"/>
          </a:xfrm>
          <a:prstGeom prst="rect">
            <a:avLst/>
          </a:prstGeom>
        </p:spPr>
        <p:txBody>
          <a:bodyPr lIns="60003" tIns="30002" rIns="60003" bIns="30002"/>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a:t>Michael Donahue, Research Coordinator. University of Washington, </a:t>
            </a:r>
          </a:p>
          <a:p>
            <a:pPr algn="l"/>
            <a:r>
              <a:rPr lang="en-US" sz="4000" dirty="0"/>
              <a:t>Institute of Translational Health Sciences, Seattle, WA</a:t>
            </a:r>
            <a:endParaRPr lang="en-US" sz="4000" dirty="0">
              <a:latin typeface="+mn-lt"/>
            </a:endParaRPr>
          </a:p>
        </p:txBody>
      </p:sp>
      <p:cxnSp>
        <p:nvCxnSpPr>
          <p:cNvPr id="48" name="Straight Connector 47"/>
          <p:cNvCxnSpPr/>
          <p:nvPr/>
        </p:nvCxnSpPr>
        <p:spPr>
          <a:xfrm>
            <a:off x="186000" y="4081298"/>
            <a:ext cx="32267036" cy="0"/>
          </a:xfrm>
          <a:prstGeom prst="line">
            <a:avLst/>
          </a:prstGeom>
          <a:ln/>
        </p:spPr>
        <p:style>
          <a:lnRef idx="1">
            <a:schemeClr val="accent3"/>
          </a:lnRef>
          <a:fillRef idx="0">
            <a:schemeClr val="accent3"/>
          </a:fillRef>
          <a:effectRef idx="0">
            <a:schemeClr val="accent3"/>
          </a:effectRef>
          <a:fontRef idx="minor">
            <a:schemeClr val="tx1"/>
          </a:fontRef>
        </p:style>
      </p:cxnSp>
      <p:sp>
        <p:nvSpPr>
          <p:cNvPr id="105" name="Rectangle 104"/>
          <p:cNvSpPr/>
          <p:nvPr/>
        </p:nvSpPr>
        <p:spPr>
          <a:xfrm>
            <a:off x="310239" y="4498909"/>
            <a:ext cx="10223744" cy="809124"/>
          </a:xfrm>
          <a:prstGeom prst="rect">
            <a:avLst/>
          </a:prstGeom>
          <a:solidFill>
            <a:schemeClr val="accent2"/>
          </a:solidFill>
          <a:ln/>
        </p:spPr>
        <p:style>
          <a:lnRef idx="0">
            <a:schemeClr val="accent1"/>
          </a:lnRef>
          <a:fillRef idx="3">
            <a:schemeClr val="accent1"/>
          </a:fillRef>
          <a:effectRef idx="3">
            <a:schemeClr val="accent1"/>
          </a:effectRef>
          <a:fontRef idx="minor">
            <a:schemeClr val="lt1"/>
          </a:fontRef>
        </p:style>
        <p:txBody>
          <a:bodyPr lIns="60003" tIns="30002" rIns="60003" bIns="30002" rtlCol="0" anchor="t"/>
          <a:lstStyle/>
          <a:p>
            <a:pPr algn="ctr"/>
            <a:r>
              <a:rPr lang="en-US" sz="4800" b="1" dirty="0">
                <a:solidFill>
                  <a:schemeClr val="bg1"/>
                </a:solidFill>
                <a:latin typeface="Calibri" panose="020F0502020204030204" pitchFamily="34" charset="0"/>
              </a:rPr>
              <a:t>Description of the Problem </a:t>
            </a:r>
          </a:p>
          <a:p>
            <a:pPr algn="ctr">
              <a:spcBef>
                <a:spcPts val="1800"/>
              </a:spcBef>
            </a:pPr>
            <a:endParaRPr lang="en-US" sz="3200" dirty="0">
              <a:solidFill>
                <a:prstClr val="black"/>
              </a:solidFill>
              <a:latin typeface="Calibri" panose="020F0502020204030204" pitchFamily="34" charset="0"/>
            </a:endParaRPr>
          </a:p>
        </p:txBody>
      </p:sp>
      <p:sp>
        <p:nvSpPr>
          <p:cNvPr id="15" name="Rectangle 14"/>
          <p:cNvSpPr/>
          <p:nvPr/>
        </p:nvSpPr>
        <p:spPr>
          <a:xfrm>
            <a:off x="181744" y="17180155"/>
            <a:ext cx="10277627" cy="809124"/>
          </a:xfrm>
          <a:prstGeom prst="rect">
            <a:avLst/>
          </a:prstGeom>
          <a:solidFill>
            <a:schemeClr val="accent2"/>
          </a:solidFill>
          <a:ln/>
        </p:spPr>
        <p:style>
          <a:lnRef idx="0">
            <a:schemeClr val="accent1"/>
          </a:lnRef>
          <a:fillRef idx="3">
            <a:schemeClr val="accent1"/>
          </a:fillRef>
          <a:effectRef idx="3">
            <a:schemeClr val="accent1"/>
          </a:effectRef>
          <a:fontRef idx="minor">
            <a:schemeClr val="lt1"/>
          </a:fontRef>
        </p:style>
        <p:txBody>
          <a:bodyPr lIns="60003" tIns="30002" rIns="60003" bIns="30002" rtlCol="0" anchor="t"/>
          <a:lstStyle/>
          <a:p>
            <a:pPr algn="ctr"/>
            <a:r>
              <a:rPr lang="en-US" sz="4800" b="1" dirty="0">
                <a:solidFill>
                  <a:schemeClr val="bg1"/>
                </a:solidFill>
                <a:latin typeface="Calibri" panose="020F0502020204030204" pitchFamily="34" charset="0"/>
              </a:rPr>
              <a:t>Objectives</a:t>
            </a:r>
          </a:p>
          <a:p>
            <a:pPr algn="ctr">
              <a:spcBef>
                <a:spcPts val="1800"/>
              </a:spcBef>
            </a:pPr>
            <a:endParaRPr lang="en-US" sz="3200" dirty="0">
              <a:solidFill>
                <a:prstClr val="black"/>
              </a:solidFill>
              <a:latin typeface="Calibri" panose="020F0502020204030204" pitchFamily="34" charset="0"/>
            </a:endParaRPr>
          </a:p>
        </p:txBody>
      </p:sp>
      <p:sp>
        <p:nvSpPr>
          <p:cNvPr id="16" name="Content Placeholder 2"/>
          <p:cNvSpPr txBox="1">
            <a:spLocks/>
          </p:cNvSpPr>
          <p:nvPr/>
        </p:nvSpPr>
        <p:spPr>
          <a:xfrm>
            <a:off x="316542" y="18375366"/>
            <a:ext cx="10142829" cy="6313434"/>
          </a:xfrm>
          <a:prstGeom prst="rect">
            <a:avLst/>
          </a:prstGeom>
        </p:spPr>
        <p:txBody>
          <a:bodyPr/>
          <a:lstStyle>
            <a:lvl1pPr marL="342900" indent="-342900" algn="l" rtl="0" eaLnBrk="0" fontAlgn="base" hangingPunct="0">
              <a:spcBef>
                <a:spcPct val="0"/>
              </a:spcBef>
              <a:spcAft>
                <a:spcPts val="1000"/>
              </a:spcAft>
              <a:buClr>
                <a:srgbClr val="191919"/>
              </a:buClr>
              <a:buFont typeface="Wingdings" pitchFamily="2" charset="2"/>
              <a:defRPr sz="2000" kern="1200">
                <a:solidFill>
                  <a:schemeClr val="tx2"/>
                </a:solidFill>
                <a:latin typeface="Arial" panose="020B0604020202020204" pitchFamily="34" charset="0"/>
                <a:ea typeface="+mn-ea"/>
                <a:cs typeface="Arial" panose="020B0604020202020204" pitchFamily="34" charset="0"/>
              </a:defRPr>
            </a:lvl1pPr>
            <a:lvl2pPr marL="285750" indent="-285750" algn="l" rtl="0" eaLnBrk="0" fontAlgn="base" hangingPunct="0">
              <a:spcBef>
                <a:spcPct val="0"/>
              </a:spcBef>
              <a:spcAft>
                <a:spcPts val="800"/>
              </a:spcAft>
              <a:buClr>
                <a:srgbClr val="191919"/>
              </a:buClr>
              <a:buSzPct val="85000"/>
              <a:buFont typeface="Arial" charset="0"/>
              <a:buChar char="►"/>
              <a:defRPr sz="1900" kern="1200">
                <a:solidFill>
                  <a:schemeClr val="tx2"/>
                </a:solidFill>
                <a:latin typeface="Arial" panose="020B0604020202020204" pitchFamily="34" charset="0"/>
                <a:ea typeface="+mn-ea"/>
                <a:cs typeface="Arial" panose="020B0604020202020204" pitchFamily="34" charset="0"/>
              </a:defRPr>
            </a:lvl2pPr>
            <a:lvl3pPr marL="800100" indent="-228600" algn="l" rtl="0" eaLnBrk="0" fontAlgn="base" hangingPunct="0">
              <a:spcBef>
                <a:spcPct val="0"/>
              </a:spcBef>
              <a:spcAft>
                <a:spcPts val="600"/>
              </a:spcAft>
              <a:buClr>
                <a:schemeClr val="tx2"/>
              </a:buClr>
              <a:buFont typeface="Wingdings 2" pitchFamily="18" charset="2"/>
              <a:buChar char=""/>
              <a:defRPr kern="1200">
                <a:solidFill>
                  <a:schemeClr val="tx2"/>
                </a:solidFill>
                <a:latin typeface="Arial" panose="020B0604020202020204" pitchFamily="34" charset="0"/>
                <a:ea typeface="+mn-ea"/>
                <a:cs typeface="Arial" panose="020B0604020202020204" pitchFamily="34" charset="0"/>
              </a:defRPr>
            </a:lvl3pPr>
            <a:lvl4pPr marL="1143000" indent="-228600" algn="l" rtl="0" eaLnBrk="0" fontAlgn="base" hangingPunct="0">
              <a:spcBef>
                <a:spcPct val="0"/>
              </a:spcBef>
              <a:spcAft>
                <a:spcPts val="600"/>
              </a:spcAft>
              <a:buClr>
                <a:schemeClr val="tx2"/>
              </a:buClr>
              <a:buFont typeface="Arial" charset="0"/>
              <a:buChar char="–"/>
              <a:defRPr sz="1700" kern="1200">
                <a:solidFill>
                  <a:schemeClr val="tx2"/>
                </a:solidFill>
                <a:latin typeface="Arial" panose="020B0604020202020204" pitchFamily="34" charset="0"/>
                <a:ea typeface="+mn-ea"/>
                <a:cs typeface="Arial" panose="020B0604020202020204" pitchFamily="34" charset="0"/>
              </a:defRPr>
            </a:lvl4pPr>
            <a:lvl5pPr marL="1600200" indent="-228600" algn="l" rtl="0" eaLnBrk="0" fontAlgn="base" hangingPunct="0">
              <a:spcBef>
                <a:spcPct val="0"/>
              </a:spcBef>
              <a:spcAft>
                <a:spcPts val="400"/>
              </a:spcAft>
              <a:buClr>
                <a:schemeClr val="tx2"/>
              </a:buClr>
              <a:buFont typeface="Wingdings 3" pitchFamily="18" charset="2"/>
              <a:buChar char=""/>
              <a:defRPr sz="1600" kern="1200">
                <a:solidFill>
                  <a:schemeClr val="tx2"/>
                </a:solidFill>
                <a:latin typeface="Arial" panose="020B0604020202020204" pitchFamily="34" charset="0"/>
                <a:ea typeface="+mn-ea"/>
                <a:cs typeface="Arial" panose="020B0604020202020204" pitchFamily="34" charset="0"/>
              </a:defRPr>
            </a:lvl5pPr>
            <a:lvl6pPr marL="1941513" indent="-225425" algn="l" defTabSz="914400" rtl="0" eaLnBrk="1" latinLnBrk="0" hangingPunct="1">
              <a:spcBef>
                <a:spcPts val="0"/>
              </a:spcBef>
              <a:spcAft>
                <a:spcPts val="400"/>
              </a:spcAft>
              <a:buClr>
                <a:schemeClr val="tx2"/>
              </a:buClr>
              <a:buFont typeface="Courier New" panose="02070309020205020404" pitchFamily="49" charset="0"/>
              <a:buChar char="o"/>
              <a:defRPr sz="1500" kern="1200" baseline="0">
                <a:solidFill>
                  <a:schemeClr val="tx2"/>
                </a:solidFill>
                <a:latin typeface="+mn-lt"/>
                <a:ea typeface="+mn-ea"/>
                <a:cs typeface="+mn-cs"/>
              </a:defRPr>
            </a:lvl6pPr>
            <a:lvl7pPr marL="2194560" indent="-228600" algn="l" defTabSz="914400" rtl="0" eaLnBrk="1" latinLnBrk="0" hangingPunct="1">
              <a:spcBef>
                <a:spcPct val="20000"/>
              </a:spcBef>
              <a:buFont typeface="Arial" panose="020B0604020202020204" pitchFamily="34" charset="0"/>
              <a:buChar char="•"/>
              <a:defRPr sz="1200" b="0" i="1"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93738" indent="-693738">
              <a:spcAft>
                <a:spcPts val="2800"/>
              </a:spcAft>
              <a:buClr>
                <a:schemeClr val="accent3"/>
              </a:buClr>
              <a:buFont typeface="Arial" panose="020B0604020202020204" pitchFamily="34" charset="0"/>
              <a:buChar char="►"/>
            </a:pPr>
            <a:r>
              <a:rPr lang="en-US" sz="4300" dirty="0">
                <a:solidFill>
                  <a:schemeClr val="tx1"/>
                </a:solidFill>
                <a:latin typeface="Calibri" panose="020F0502020204030204" pitchFamily="34" charset="0"/>
              </a:rPr>
              <a:t>Better understand why fewer samples were collected than anticipated</a:t>
            </a:r>
          </a:p>
          <a:p>
            <a:pPr marL="693738" indent="-693738">
              <a:spcAft>
                <a:spcPts val="2800"/>
              </a:spcAft>
              <a:buClr>
                <a:schemeClr val="accent3"/>
              </a:buClr>
              <a:buFont typeface="Arial" panose="020B0604020202020204" pitchFamily="34" charset="0"/>
              <a:buChar char="►"/>
            </a:pPr>
            <a:r>
              <a:rPr lang="en-US" sz="4300" dirty="0">
                <a:solidFill>
                  <a:schemeClr val="tx1"/>
                </a:solidFill>
                <a:latin typeface="Calibri" panose="020F0502020204030204" pitchFamily="34" charset="0"/>
              </a:rPr>
              <a:t>Identify barriers between clinicians, research coordinators, and clinic patients</a:t>
            </a:r>
          </a:p>
          <a:p>
            <a:pPr marL="693738" indent="-693738">
              <a:spcAft>
                <a:spcPts val="2800"/>
              </a:spcAft>
              <a:buClr>
                <a:schemeClr val="accent3"/>
              </a:buClr>
              <a:buFont typeface="Arial" panose="020B0604020202020204" pitchFamily="34" charset="0"/>
              <a:buChar char="►"/>
            </a:pPr>
            <a:r>
              <a:rPr lang="en-US" sz="4300" dirty="0">
                <a:solidFill>
                  <a:schemeClr val="tx1"/>
                </a:solidFill>
                <a:latin typeface="Calibri" panose="020F0502020204030204" pitchFamily="34" charset="0"/>
              </a:rPr>
              <a:t>Increase the number of samples collected</a:t>
            </a:r>
          </a:p>
        </p:txBody>
      </p:sp>
      <p:sp>
        <p:nvSpPr>
          <p:cNvPr id="17" name="Rectangle 16"/>
          <p:cNvSpPr/>
          <p:nvPr/>
        </p:nvSpPr>
        <p:spPr>
          <a:xfrm>
            <a:off x="22241634" y="4488731"/>
            <a:ext cx="10223744" cy="809124"/>
          </a:xfrm>
          <a:prstGeom prst="rect">
            <a:avLst/>
          </a:prstGeom>
          <a:solidFill>
            <a:schemeClr val="accent2"/>
          </a:solidFill>
          <a:ln/>
        </p:spPr>
        <p:style>
          <a:lnRef idx="0">
            <a:schemeClr val="accent1"/>
          </a:lnRef>
          <a:fillRef idx="3">
            <a:schemeClr val="accent1"/>
          </a:fillRef>
          <a:effectRef idx="3">
            <a:schemeClr val="accent1"/>
          </a:effectRef>
          <a:fontRef idx="minor">
            <a:schemeClr val="lt1"/>
          </a:fontRef>
        </p:style>
        <p:txBody>
          <a:bodyPr lIns="60003" tIns="30002" rIns="60003" bIns="30002" rtlCol="0" anchor="t"/>
          <a:lstStyle/>
          <a:p>
            <a:pPr algn="ctr"/>
            <a:r>
              <a:rPr lang="en-US" sz="4800" b="1" dirty="0">
                <a:solidFill>
                  <a:schemeClr val="bg1"/>
                </a:solidFill>
                <a:latin typeface="Calibri" panose="020F0502020204030204" pitchFamily="34" charset="0"/>
              </a:rPr>
              <a:t>Results</a:t>
            </a:r>
          </a:p>
          <a:p>
            <a:pPr algn="ctr">
              <a:spcBef>
                <a:spcPts val="1800"/>
              </a:spcBef>
            </a:pPr>
            <a:endParaRPr lang="en-US" sz="3200" dirty="0">
              <a:solidFill>
                <a:prstClr val="black"/>
              </a:solidFill>
              <a:latin typeface="Calibri" panose="020F0502020204030204" pitchFamily="34" charset="0"/>
            </a:endParaRPr>
          </a:p>
        </p:txBody>
      </p:sp>
      <p:sp>
        <p:nvSpPr>
          <p:cNvPr id="18" name="Rectangle 17"/>
          <p:cNvSpPr/>
          <p:nvPr/>
        </p:nvSpPr>
        <p:spPr>
          <a:xfrm>
            <a:off x="10950033" y="4528614"/>
            <a:ext cx="10875549" cy="4000244"/>
          </a:xfrm>
          <a:prstGeom prst="rect">
            <a:avLst/>
          </a:prstGeom>
          <a:solidFill>
            <a:schemeClr val="accent2"/>
          </a:solidFill>
          <a:ln/>
        </p:spPr>
        <p:style>
          <a:lnRef idx="0">
            <a:schemeClr val="accent1"/>
          </a:lnRef>
          <a:fillRef idx="3">
            <a:schemeClr val="accent1"/>
          </a:fillRef>
          <a:effectRef idx="3">
            <a:schemeClr val="accent1"/>
          </a:effectRef>
          <a:fontRef idx="minor">
            <a:schemeClr val="lt1"/>
          </a:fontRef>
        </p:style>
        <p:txBody>
          <a:bodyPr lIns="60003" tIns="30002" rIns="60003" bIns="30002" rtlCol="0" anchor="t"/>
          <a:lstStyle/>
          <a:p>
            <a:pPr algn="ctr"/>
            <a:r>
              <a:rPr lang="en-US" sz="7200" b="1" dirty="0">
                <a:solidFill>
                  <a:schemeClr val="bg1"/>
                </a:solidFill>
                <a:latin typeface="Calibri" panose="020F0502020204030204" pitchFamily="34" charset="0"/>
              </a:rPr>
              <a:t>BEST PRACTICE:</a:t>
            </a:r>
            <a:endParaRPr lang="en-US" sz="7200" dirty="0">
              <a:solidFill>
                <a:schemeClr val="bg1"/>
              </a:solidFill>
              <a:latin typeface="Calibri" panose="020F0502020204030204" pitchFamily="34" charset="0"/>
            </a:endParaRPr>
          </a:p>
          <a:p>
            <a:pPr algn="ctr"/>
            <a:r>
              <a:rPr lang="en-US" sz="5400" b="1" dirty="0">
                <a:solidFill>
                  <a:schemeClr val="bg1"/>
                </a:solidFill>
                <a:latin typeface="Calibri" panose="020F0502020204030204" pitchFamily="34" charset="0"/>
              </a:rPr>
              <a:t>Implement a system to track eligible patients and enrollment and sample collection outcomes</a:t>
            </a:r>
          </a:p>
        </p:txBody>
      </p:sp>
      <p:sp>
        <p:nvSpPr>
          <p:cNvPr id="19" name="Content Placeholder 2"/>
          <p:cNvSpPr txBox="1">
            <a:spLocks/>
          </p:cNvSpPr>
          <p:nvPr/>
        </p:nvSpPr>
        <p:spPr>
          <a:xfrm>
            <a:off x="11118814" y="14169867"/>
            <a:ext cx="10842274" cy="4024915"/>
          </a:xfrm>
          <a:prstGeom prst="rect">
            <a:avLst/>
          </a:prstGeom>
        </p:spPr>
        <p:txBody>
          <a:bodyPr/>
          <a:lstStyle>
            <a:lvl1pPr marL="342900" indent="-342900" algn="l" rtl="0" eaLnBrk="0" fontAlgn="base" hangingPunct="0">
              <a:spcBef>
                <a:spcPct val="0"/>
              </a:spcBef>
              <a:spcAft>
                <a:spcPts val="1000"/>
              </a:spcAft>
              <a:buClr>
                <a:srgbClr val="191919"/>
              </a:buClr>
              <a:buFont typeface="Wingdings" pitchFamily="2" charset="2"/>
              <a:defRPr sz="2000" kern="1200">
                <a:solidFill>
                  <a:schemeClr val="tx2"/>
                </a:solidFill>
                <a:latin typeface="Arial" panose="020B0604020202020204" pitchFamily="34" charset="0"/>
                <a:ea typeface="+mn-ea"/>
                <a:cs typeface="Arial" panose="020B0604020202020204" pitchFamily="34" charset="0"/>
              </a:defRPr>
            </a:lvl1pPr>
            <a:lvl2pPr marL="285750" indent="-285750" algn="l" rtl="0" eaLnBrk="0" fontAlgn="base" hangingPunct="0">
              <a:spcBef>
                <a:spcPct val="0"/>
              </a:spcBef>
              <a:spcAft>
                <a:spcPts val="800"/>
              </a:spcAft>
              <a:buClr>
                <a:srgbClr val="191919"/>
              </a:buClr>
              <a:buSzPct val="85000"/>
              <a:buFont typeface="Arial" charset="0"/>
              <a:buChar char="►"/>
              <a:defRPr sz="1900" kern="1200">
                <a:solidFill>
                  <a:schemeClr val="tx2"/>
                </a:solidFill>
                <a:latin typeface="Arial" panose="020B0604020202020204" pitchFamily="34" charset="0"/>
                <a:ea typeface="+mn-ea"/>
                <a:cs typeface="Arial" panose="020B0604020202020204" pitchFamily="34" charset="0"/>
              </a:defRPr>
            </a:lvl2pPr>
            <a:lvl3pPr marL="800100" indent="-228600" algn="l" rtl="0" eaLnBrk="0" fontAlgn="base" hangingPunct="0">
              <a:spcBef>
                <a:spcPct val="0"/>
              </a:spcBef>
              <a:spcAft>
                <a:spcPts val="600"/>
              </a:spcAft>
              <a:buClr>
                <a:schemeClr val="tx2"/>
              </a:buClr>
              <a:buFont typeface="Wingdings 2" pitchFamily="18" charset="2"/>
              <a:buChar char=""/>
              <a:defRPr kern="1200">
                <a:solidFill>
                  <a:schemeClr val="tx2"/>
                </a:solidFill>
                <a:latin typeface="Arial" panose="020B0604020202020204" pitchFamily="34" charset="0"/>
                <a:ea typeface="+mn-ea"/>
                <a:cs typeface="Arial" panose="020B0604020202020204" pitchFamily="34" charset="0"/>
              </a:defRPr>
            </a:lvl3pPr>
            <a:lvl4pPr marL="1143000" indent="-228600" algn="l" rtl="0" eaLnBrk="0" fontAlgn="base" hangingPunct="0">
              <a:spcBef>
                <a:spcPct val="0"/>
              </a:spcBef>
              <a:spcAft>
                <a:spcPts val="600"/>
              </a:spcAft>
              <a:buClr>
                <a:schemeClr val="tx2"/>
              </a:buClr>
              <a:buFont typeface="Arial" charset="0"/>
              <a:buChar char="–"/>
              <a:defRPr sz="1700" kern="1200">
                <a:solidFill>
                  <a:schemeClr val="tx2"/>
                </a:solidFill>
                <a:latin typeface="Arial" panose="020B0604020202020204" pitchFamily="34" charset="0"/>
                <a:ea typeface="+mn-ea"/>
                <a:cs typeface="Arial" panose="020B0604020202020204" pitchFamily="34" charset="0"/>
              </a:defRPr>
            </a:lvl4pPr>
            <a:lvl5pPr marL="1600200" indent="-228600" algn="l" rtl="0" eaLnBrk="0" fontAlgn="base" hangingPunct="0">
              <a:spcBef>
                <a:spcPct val="0"/>
              </a:spcBef>
              <a:spcAft>
                <a:spcPts val="400"/>
              </a:spcAft>
              <a:buClr>
                <a:schemeClr val="tx2"/>
              </a:buClr>
              <a:buFont typeface="Wingdings 3" pitchFamily="18" charset="2"/>
              <a:buChar char=""/>
              <a:defRPr sz="1600" kern="1200">
                <a:solidFill>
                  <a:schemeClr val="tx2"/>
                </a:solidFill>
                <a:latin typeface="Arial" panose="020B0604020202020204" pitchFamily="34" charset="0"/>
                <a:ea typeface="+mn-ea"/>
                <a:cs typeface="Arial" panose="020B0604020202020204" pitchFamily="34" charset="0"/>
              </a:defRPr>
            </a:lvl5pPr>
            <a:lvl6pPr marL="1941513" indent="-225425" algn="l" defTabSz="914400" rtl="0" eaLnBrk="1" latinLnBrk="0" hangingPunct="1">
              <a:spcBef>
                <a:spcPts val="0"/>
              </a:spcBef>
              <a:spcAft>
                <a:spcPts val="400"/>
              </a:spcAft>
              <a:buClr>
                <a:schemeClr val="tx2"/>
              </a:buClr>
              <a:buFont typeface="Courier New" panose="02070309020205020404" pitchFamily="49" charset="0"/>
              <a:buChar char="o"/>
              <a:defRPr sz="1500" kern="1200" baseline="0">
                <a:solidFill>
                  <a:schemeClr val="tx2"/>
                </a:solidFill>
                <a:latin typeface="+mn-lt"/>
                <a:ea typeface="+mn-ea"/>
                <a:cs typeface="+mn-cs"/>
              </a:defRPr>
            </a:lvl6pPr>
            <a:lvl7pPr marL="2194560" indent="-228600" algn="l" defTabSz="914400" rtl="0" eaLnBrk="1" latinLnBrk="0" hangingPunct="1">
              <a:spcBef>
                <a:spcPct val="20000"/>
              </a:spcBef>
              <a:buFont typeface="Arial" panose="020B0604020202020204" pitchFamily="34" charset="0"/>
              <a:buChar char="•"/>
              <a:defRPr sz="1200" b="0" i="1"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0"/>
              </a:spcAft>
              <a:buClr>
                <a:schemeClr val="accent3"/>
              </a:buClr>
            </a:pPr>
            <a:r>
              <a:rPr lang="en-US" sz="4300" dirty="0">
                <a:solidFill>
                  <a:srgbClr val="1A1A1A"/>
                </a:solidFill>
                <a:latin typeface="Calibri" panose="020F0502020204030204" pitchFamily="34" charset="0"/>
              </a:rPr>
              <a:t>Created a worksheet to track the number of samples collected, eligible patients, and reasons why samples were not collected. At the end of each clinic day the outcome for each patient identified on prescreening as eligible </a:t>
            </a:r>
            <a:r>
              <a:rPr lang="en-US" sz="4300" dirty="0">
                <a:latin typeface="Calibri" panose="020F0502020204030204" pitchFamily="34" charset="0"/>
              </a:rPr>
              <a:t>was recorded. The following data was collected:</a:t>
            </a:r>
          </a:p>
          <a:p>
            <a:pPr marL="0" indent="0">
              <a:spcAft>
                <a:spcPts val="0"/>
              </a:spcAft>
              <a:buClr>
                <a:schemeClr val="accent3"/>
              </a:buClr>
            </a:pPr>
            <a:endParaRPr lang="en-US" sz="4300" dirty="0">
              <a:solidFill>
                <a:schemeClr val="tx1"/>
              </a:solidFill>
              <a:latin typeface="Calibri" panose="020F0502020204030204" pitchFamily="34" charset="0"/>
            </a:endParaRPr>
          </a:p>
          <a:p>
            <a:pPr marL="0" indent="0">
              <a:spcAft>
                <a:spcPts val="0"/>
              </a:spcAft>
              <a:buClr>
                <a:schemeClr val="accent3"/>
              </a:buClr>
            </a:pPr>
            <a:endParaRPr lang="en-US" sz="4300" dirty="0">
              <a:solidFill>
                <a:schemeClr val="tx1"/>
              </a:solidFill>
              <a:latin typeface="Calibri" panose="020F0502020204030204" pitchFamily="34" charset="0"/>
            </a:endParaRPr>
          </a:p>
          <a:p>
            <a:pPr>
              <a:spcAft>
                <a:spcPts val="0"/>
              </a:spcAft>
              <a:buClr>
                <a:schemeClr val="accent3"/>
              </a:buClr>
              <a:buFont typeface="Arial" panose="020B0604020202020204" pitchFamily="34" charset="0"/>
              <a:buChar char="►"/>
            </a:pPr>
            <a:endParaRPr lang="en-US" sz="4000" dirty="0">
              <a:solidFill>
                <a:schemeClr val="tx1"/>
              </a:solidFill>
              <a:latin typeface="Calibri" panose="020F0502020204030204" pitchFamily="34" charset="0"/>
            </a:endParaRPr>
          </a:p>
          <a:p>
            <a:pPr marL="0" indent="0">
              <a:spcAft>
                <a:spcPts val="0"/>
              </a:spcAft>
              <a:buClr>
                <a:schemeClr val="accent3"/>
              </a:buClr>
            </a:pPr>
            <a:endParaRPr lang="en-US" sz="4000" dirty="0">
              <a:latin typeface="Calibri" panose="020F0502020204030204" pitchFamily="34" charset="0"/>
            </a:endParaRPr>
          </a:p>
          <a:p>
            <a:pPr>
              <a:spcAft>
                <a:spcPts val="0"/>
              </a:spcAft>
              <a:buClr>
                <a:schemeClr val="accent3"/>
              </a:buClr>
              <a:buFont typeface="Arial" panose="020B0604020202020204" pitchFamily="34" charset="0"/>
              <a:buChar char="►"/>
            </a:pPr>
            <a:endParaRPr lang="en-US" sz="3600" dirty="0">
              <a:solidFill>
                <a:schemeClr val="tx1"/>
              </a:solidFill>
              <a:latin typeface="Calibri" panose="020F0502020204030204" pitchFamily="34" charset="0"/>
            </a:endParaRPr>
          </a:p>
        </p:txBody>
      </p:sp>
      <p:sp>
        <p:nvSpPr>
          <p:cNvPr id="20" name="Rectangle 19"/>
          <p:cNvSpPr/>
          <p:nvPr/>
        </p:nvSpPr>
        <p:spPr>
          <a:xfrm>
            <a:off x="406046" y="5939688"/>
            <a:ext cx="9840913" cy="861718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3000" dirty="0">
              <a:solidFill>
                <a:schemeClr val="tx1"/>
              </a:solidFill>
            </a:endParaRPr>
          </a:p>
        </p:txBody>
      </p:sp>
      <p:sp>
        <p:nvSpPr>
          <p:cNvPr id="21" name="Rectangle 20"/>
          <p:cNvSpPr/>
          <p:nvPr/>
        </p:nvSpPr>
        <p:spPr>
          <a:xfrm>
            <a:off x="22734586" y="5860504"/>
            <a:ext cx="9840913" cy="861718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3000" dirty="0">
              <a:solidFill>
                <a:schemeClr val="tx1"/>
              </a:solidFill>
            </a:endParaRPr>
          </a:p>
        </p:txBody>
      </p:sp>
      <p:sp>
        <p:nvSpPr>
          <p:cNvPr id="22" name="Rectangle 21"/>
          <p:cNvSpPr/>
          <p:nvPr/>
        </p:nvSpPr>
        <p:spPr>
          <a:xfrm>
            <a:off x="22380554" y="12907862"/>
            <a:ext cx="10383253" cy="88847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3800" b="1" dirty="0">
                <a:solidFill>
                  <a:schemeClr val="tx1"/>
                </a:solidFill>
              </a:rPr>
              <a:t>Outcomes of 94 anticipated blood samples</a:t>
            </a:r>
          </a:p>
        </p:txBody>
      </p:sp>
      <p:sp>
        <p:nvSpPr>
          <p:cNvPr id="2" name="Rectangle 1"/>
          <p:cNvSpPr/>
          <p:nvPr/>
        </p:nvSpPr>
        <p:spPr>
          <a:xfrm>
            <a:off x="418894" y="5677777"/>
            <a:ext cx="10223744" cy="11341566"/>
          </a:xfrm>
          <a:prstGeom prst="rect">
            <a:avLst/>
          </a:prstGeom>
        </p:spPr>
        <p:txBody>
          <a:bodyPr wrap="square">
            <a:spAutoFit/>
          </a:bodyPr>
          <a:lstStyle/>
          <a:p>
            <a:pPr marL="0" marR="0">
              <a:spcBef>
                <a:spcPts val="0"/>
              </a:spcBef>
              <a:spcAft>
                <a:spcPts val="0"/>
              </a:spcAft>
            </a:pPr>
            <a:r>
              <a:rPr lang="en-US" sz="4300" dirty="0">
                <a:solidFill>
                  <a:srgbClr val="1A1A1A"/>
                </a:solidFill>
                <a:latin typeface="Calibri" panose="020F0502020204030204" pitchFamily="34" charset="0"/>
                <a:ea typeface="Times New Roman" panose="02020603050405020304" pitchFamily="18" charset="0"/>
              </a:rPr>
              <a:t>This study involved obtaining research blood samples during a scheduled clinical draw.  Clinic schedules were screened to identify patients with the diagnoses of interest. The coordinator would then obtain consent from patients during the clinic appointment. After consent, the patient would have a clinical blood draw, and the researcher would collect additional blood to use in the study. </a:t>
            </a:r>
          </a:p>
          <a:p>
            <a:pPr marL="0" marR="0">
              <a:spcBef>
                <a:spcPts val="0"/>
              </a:spcBef>
              <a:spcAft>
                <a:spcPts val="0"/>
              </a:spcAft>
            </a:pPr>
            <a:endParaRPr lang="en-US" sz="4300" dirty="0">
              <a:solidFill>
                <a:srgbClr val="1A1A1A"/>
              </a:solidFill>
              <a:latin typeface="Calibri" panose="020F0502020204030204" pitchFamily="34" charset="0"/>
              <a:ea typeface="Times New Roman" panose="02020603050405020304" pitchFamily="18" charset="0"/>
            </a:endParaRPr>
          </a:p>
          <a:p>
            <a:pPr marL="0" marR="0">
              <a:spcBef>
                <a:spcPts val="0"/>
              </a:spcBef>
              <a:spcAft>
                <a:spcPts val="0"/>
              </a:spcAft>
            </a:pPr>
            <a:r>
              <a:rPr lang="en-US" sz="4300" dirty="0">
                <a:solidFill>
                  <a:srgbClr val="1A1A1A"/>
                </a:solidFill>
                <a:latin typeface="Calibri" panose="020F0502020204030204" pitchFamily="34" charset="0"/>
                <a:ea typeface="Times New Roman" panose="02020603050405020304" pitchFamily="18" charset="0"/>
              </a:rPr>
              <a:t>Although there were 94 eligible patients with scheduled appointments, many of whom previously consented for this study, only 26 research samples were collected (far fewer than expected). It was not clear why this number was so low, or what the barriers were to collecting samples. </a:t>
            </a:r>
          </a:p>
        </p:txBody>
      </p:sp>
      <p:sp>
        <p:nvSpPr>
          <p:cNvPr id="23" name="Rectangle 22"/>
          <p:cNvSpPr/>
          <p:nvPr/>
        </p:nvSpPr>
        <p:spPr>
          <a:xfrm>
            <a:off x="22314674" y="5265759"/>
            <a:ext cx="10566756" cy="8048357"/>
          </a:xfrm>
          <a:prstGeom prst="rect">
            <a:avLst/>
          </a:prstGeom>
        </p:spPr>
        <p:txBody>
          <a:bodyPr wrap="square">
            <a:spAutoFit/>
          </a:bodyPr>
          <a:lstStyle/>
          <a:p>
            <a:pPr indent="750888">
              <a:spcAft>
                <a:spcPts val="0"/>
              </a:spcAft>
              <a:buClr>
                <a:schemeClr val="accent3"/>
              </a:buClr>
              <a:buFont typeface="Arial" panose="020B0604020202020204" pitchFamily="34" charset="0"/>
              <a:buChar char="►"/>
            </a:pPr>
            <a:r>
              <a:rPr lang="en-US" sz="4300" dirty="0">
                <a:solidFill>
                  <a:srgbClr val="1A1A1A"/>
                </a:solidFill>
                <a:latin typeface="Calibri" panose="020F0502020204030204" pitchFamily="34" charset="0"/>
                <a:ea typeface="Times New Roman" panose="02020603050405020304" pitchFamily="18" charset="0"/>
              </a:rPr>
              <a:t>28% of patients determined to be eligible from pre-screening had samples drawn</a:t>
            </a:r>
          </a:p>
          <a:p>
            <a:pPr indent="750888">
              <a:spcAft>
                <a:spcPts val="0"/>
              </a:spcAft>
              <a:buClr>
                <a:schemeClr val="accent3"/>
              </a:buClr>
              <a:buFont typeface="Arial" panose="020B0604020202020204" pitchFamily="34" charset="0"/>
              <a:buChar char="►"/>
            </a:pPr>
            <a:r>
              <a:rPr lang="en-US" sz="4300" dirty="0">
                <a:solidFill>
                  <a:srgbClr val="1A1A1A"/>
                </a:solidFill>
                <a:latin typeface="Calibri" panose="020F0502020204030204" pitchFamily="34" charset="0"/>
                <a:ea typeface="Times New Roman" panose="02020603050405020304" pitchFamily="18" charset="0"/>
              </a:rPr>
              <a:t>30% of patients did not have clinical blood drawn, which was far lower than the PI expected</a:t>
            </a:r>
          </a:p>
          <a:p>
            <a:pPr indent="750888">
              <a:spcAft>
                <a:spcPts val="0"/>
              </a:spcAft>
              <a:buClr>
                <a:schemeClr val="accent3"/>
              </a:buClr>
              <a:buFont typeface="Arial" panose="020B0604020202020204" pitchFamily="34" charset="0"/>
              <a:buChar char="►"/>
            </a:pPr>
            <a:r>
              <a:rPr lang="en-US" sz="4300" dirty="0">
                <a:solidFill>
                  <a:srgbClr val="1A1A1A"/>
                </a:solidFill>
                <a:latin typeface="Calibri" panose="020F0502020204030204" pitchFamily="34" charset="0"/>
                <a:ea typeface="Times New Roman" panose="02020603050405020304" pitchFamily="18" charset="0"/>
              </a:rPr>
              <a:t>24% of patients cancelled or were a no-show on the day of the appointment, which was greater than expected</a:t>
            </a:r>
          </a:p>
          <a:p>
            <a:pPr indent="750888">
              <a:spcAft>
                <a:spcPts val="0"/>
              </a:spcAft>
              <a:buClr>
                <a:schemeClr val="accent3"/>
              </a:buClr>
              <a:buFont typeface="Arial" panose="020B0604020202020204" pitchFamily="34" charset="0"/>
              <a:buChar char="►"/>
            </a:pPr>
            <a:r>
              <a:rPr lang="en-US" sz="4300" dirty="0">
                <a:solidFill>
                  <a:srgbClr val="1A1A1A"/>
                </a:solidFill>
                <a:latin typeface="Calibri" panose="020F0502020204030204" pitchFamily="34" charset="0"/>
                <a:ea typeface="Times New Roman" panose="02020603050405020304" pitchFamily="18" charset="0"/>
              </a:rPr>
              <a:t>Having</a:t>
            </a:r>
            <a:r>
              <a:rPr lang="en-US" sz="4300" dirty="0">
                <a:latin typeface="Calibri" panose="020F0502020204030204" pitchFamily="34" charset="0"/>
                <a:ea typeface="Times New Roman" panose="02020603050405020304" pitchFamily="18" charset="0"/>
              </a:rPr>
              <a:t> quantitative data allowed the PI to establish more reasonable expectations for data collection by the research lab</a:t>
            </a:r>
          </a:p>
          <a:p>
            <a:pPr marL="571500" marR="0" indent="-571500">
              <a:spcBef>
                <a:spcPts val="0"/>
              </a:spcBef>
              <a:spcAft>
                <a:spcPts val="0"/>
              </a:spcAft>
              <a:buFont typeface="Wingdings" panose="05000000000000000000" pitchFamily="2" charset="2"/>
              <a:buChar char="Ø"/>
            </a:pPr>
            <a:endParaRPr lang="en-US" sz="4400" dirty="0">
              <a:solidFill>
                <a:srgbClr val="1A1A1A"/>
              </a:solidFill>
              <a:effectLst/>
              <a:latin typeface="Calibri" panose="020F0502020204030204" pitchFamily="34" charset="0"/>
              <a:ea typeface="Times New Roman" panose="02020603050405020304" pitchFamily="18" charset="0"/>
            </a:endParaRPr>
          </a:p>
        </p:txBody>
      </p:sp>
      <p:sp>
        <p:nvSpPr>
          <p:cNvPr id="24" name="Rectangle 23"/>
          <p:cNvSpPr/>
          <p:nvPr/>
        </p:nvSpPr>
        <p:spPr>
          <a:xfrm>
            <a:off x="11062548" y="13292155"/>
            <a:ext cx="10719940" cy="816397"/>
          </a:xfrm>
          <a:prstGeom prst="rect">
            <a:avLst/>
          </a:prstGeom>
          <a:solidFill>
            <a:schemeClr val="accent2"/>
          </a:solidFill>
          <a:ln/>
        </p:spPr>
        <p:style>
          <a:lnRef idx="0">
            <a:schemeClr val="accent1"/>
          </a:lnRef>
          <a:fillRef idx="3">
            <a:schemeClr val="accent1"/>
          </a:fillRef>
          <a:effectRef idx="3">
            <a:schemeClr val="accent1"/>
          </a:effectRef>
          <a:fontRef idx="minor">
            <a:schemeClr val="lt1"/>
          </a:fontRef>
        </p:style>
        <p:txBody>
          <a:bodyPr lIns="60003" tIns="30002" rIns="60003" bIns="30002" rtlCol="0" anchor="t"/>
          <a:lstStyle/>
          <a:p>
            <a:pPr algn="ctr"/>
            <a:r>
              <a:rPr lang="en-US" sz="4800" b="1" dirty="0">
                <a:solidFill>
                  <a:schemeClr val="bg1"/>
                </a:solidFill>
                <a:latin typeface="Calibri" panose="020F0502020204030204" pitchFamily="34" charset="0"/>
              </a:rPr>
              <a:t>Methods</a:t>
            </a:r>
          </a:p>
          <a:p>
            <a:pPr algn="ctr">
              <a:spcBef>
                <a:spcPts val="1800"/>
              </a:spcBef>
            </a:pPr>
            <a:endParaRPr lang="en-US" sz="3200" dirty="0">
              <a:solidFill>
                <a:prstClr val="black"/>
              </a:solidFill>
              <a:latin typeface="Calibri" panose="020F0502020204030204" pitchFamily="34" charset="0"/>
            </a:endParaRPr>
          </a:p>
        </p:txBody>
      </p:sp>
      <p:sp>
        <p:nvSpPr>
          <p:cNvPr id="25" name="Rectangle 24"/>
          <p:cNvSpPr/>
          <p:nvPr/>
        </p:nvSpPr>
        <p:spPr>
          <a:xfrm>
            <a:off x="22286609" y="20194784"/>
            <a:ext cx="10279878" cy="809124"/>
          </a:xfrm>
          <a:prstGeom prst="rect">
            <a:avLst/>
          </a:prstGeom>
          <a:solidFill>
            <a:schemeClr val="accent2"/>
          </a:solidFill>
          <a:ln/>
        </p:spPr>
        <p:style>
          <a:lnRef idx="0">
            <a:schemeClr val="accent1"/>
          </a:lnRef>
          <a:fillRef idx="3">
            <a:schemeClr val="accent1"/>
          </a:fillRef>
          <a:effectRef idx="3">
            <a:schemeClr val="accent1"/>
          </a:effectRef>
          <a:fontRef idx="minor">
            <a:schemeClr val="lt1"/>
          </a:fontRef>
        </p:style>
        <p:txBody>
          <a:bodyPr lIns="60003" tIns="30002" rIns="60003" bIns="30002" rtlCol="0" anchor="t"/>
          <a:lstStyle/>
          <a:p>
            <a:pPr algn="ctr"/>
            <a:r>
              <a:rPr lang="en-US" sz="4800" b="1" dirty="0">
                <a:solidFill>
                  <a:schemeClr val="bg1"/>
                </a:solidFill>
                <a:latin typeface="Calibri" panose="020F0502020204030204" pitchFamily="34" charset="0"/>
              </a:rPr>
              <a:t>Discussion </a:t>
            </a:r>
          </a:p>
          <a:p>
            <a:pPr algn="ctr">
              <a:spcBef>
                <a:spcPts val="1800"/>
              </a:spcBef>
            </a:pPr>
            <a:endParaRPr lang="en-US" sz="3200" dirty="0">
              <a:solidFill>
                <a:prstClr val="black"/>
              </a:solidFill>
              <a:latin typeface="Calibri" panose="020F0502020204030204" pitchFamily="34" charset="0"/>
            </a:endParaRPr>
          </a:p>
        </p:txBody>
      </p:sp>
      <p:sp>
        <p:nvSpPr>
          <p:cNvPr id="4" name="Rectangle 3"/>
          <p:cNvSpPr/>
          <p:nvPr/>
        </p:nvSpPr>
        <p:spPr>
          <a:xfrm>
            <a:off x="22248546" y="21402902"/>
            <a:ext cx="10515512" cy="2893100"/>
          </a:xfrm>
          <a:prstGeom prst="rect">
            <a:avLst/>
          </a:prstGeom>
        </p:spPr>
        <p:txBody>
          <a:bodyPr wrap="square">
            <a:spAutoFit/>
          </a:bodyPr>
          <a:lstStyle/>
          <a:p>
            <a:pPr>
              <a:spcAft>
                <a:spcPts val="1200"/>
              </a:spcAft>
              <a:buClr>
                <a:schemeClr val="accent3"/>
              </a:buClr>
              <a:buFont typeface="Arial" panose="020B0604020202020204" pitchFamily="34" charset="0"/>
              <a:buChar char="►"/>
            </a:pPr>
            <a:r>
              <a:rPr lang="en-US" sz="4300" dirty="0">
                <a:latin typeface="Calibri" panose="020F0502020204030204" pitchFamily="34" charset="0"/>
                <a:cs typeface="Arial" panose="020B0604020202020204" pitchFamily="34" charset="0"/>
              </a:rPr>
              <a:t>Tracking helps identify true barriers and bottlenecks to recruitment and data collection</a:t>
            </a:r>
          </a:p>
          <a:p>
            <a:pPr>
              <a:spcAft>
                <a:spcPts val="1200"/>
              </a:spcAft>
              <a:buClr>
                <a:schemeClr val="accent3"/>
              </a:buClr>
              <a:buFont typeface="Arial" panose="020B0604020202020204" pitchFamily="34" charset="0"/>
              <a:buChar char="►"/>
            </a:pPr>
            <a:r>
              <a:rPr lang="en-US" sz="4300" dirty="0">
                <a:latin typeface="Calibri" panose="020F0502020204030204" pitchFamily="34" charset="0"/>
                <a:cs typeface="Arial" panose="020B0604020202020204" pitchFamily="34" charset="0"/>
              </a:rPr>
              <a:t>This type of tracking process can be translated to other studies and show value</a:t>
            </a:r>
          </a:p>
        </p:txBody>
      </p:sp>
      <p:sp>
        <p:nvSpPr>
          <p:cNvPr id="27" name="Rounded Rectangle 26"/>
          <p:cNvSpPr/>
          <p:nvPr/>
        </p:nvSpPr>
        <p:spPr>
          <a:xfrm>
            <a:off x="491475" y="23129893"/>
            <a:ext cx="10115550" cy="1237876"/>
          </a:xfrm>
          <a:prstGeom prst="roundRect">
            <a:avLst>
              <a:gd name="adj" fmla="val 8572"/>
            </a:avLst>
          </a:prstGeom>
          <a:ln/>
        </p:spPr>
        <p:style>
          <a:lnRef idx="1">
            <a:schemeClr val="dk1"/>
          </a:lnRef>
          <a:fillRef idx="2">
            <a:schemeClr val="dk1"/>
          </a:fillRef>
          <a:effectRef idx="1">
            <a:schemeClr val="dk1"/>
          </a:effectRef>
          <a:fontRef idx="minor">
            <a:schemeClr val="dk1"/>
          </a:fontRef>
        </p:style>
        <p:txBody>
          <a:bodyPr lIns="60003" tIns="30002" rIns="60003" bIns="30002" rtlCol="0" anchor="ctr"/>
          <a:lstStyle/>
          <a:p>
            <a:pPr>
              <a:spcAft>
                <a:spcPts val="788"/>
              </a:spcAft>
            </a:pPr>
            <a:r>
              <a:rPr lang="en-US" sz="3000" b="1" dirty="0">
                <a:solidFill>
                  <a:schemeClr val="accent1"/>
                </a:solidFill>
                <a:latin typeface="Calibri" panose="020F0502020204030204" pitchFamily="34" charset="0"/>
              </a:rPr>
              <a:t>Acknowledgements</a:t>
            </a:r>
          </a:p>
          <a:p>
            <a:pPr lvl="0"/>
            <a:r>
              <a:rPr lang="en-US" sz="2700" dirty="0">
                <a:solidFill>
                  <a:prstClr val="black"/>
                </a:solidFill>
                <a:latin typeface="Calibri" panose="020F0502020204030204" pitchFamily="34" charset="0"/>
              </a:rPr>
              <a:t>Institute of Translational Health Sciences - UL1 TR002319 </a:t>
            </a:r>
          </a:p>
        </p:txBody>
      </p:sp>
      <p:sp>
        <p:nvSpPr>
          <p:cNvPr id="5" name="Rectangle 4"/>
          <p:cNvSpPr/>
          <p:nvPr/>
        </p:nvSpPr>
        <p:spPr>
          <a:xfrm>
            <a:off x="11118814" y="18396951"/>
            <a:ext cx="9867838" cy="5899051"/>
          </a:xfrm>
          <a:prstGeom prst="rect">
            <a:avLst/>
          </a:prstGeom>
        </p:spPr>
        <p:txBody>
          <a:bodyPr wrap="square">
            <a:spAutoFit/>
          </a:bodyPr>
          <a:lstStyle/>
          <a:p>
            <a:pPr indent="693738">
              <a:spcAft>
                <a:spcPts val="800"/>
              </a:spcAft>
              <a:buClr>
                <a:schemeClr val="accent3"/>
              </a:buClr>
              <a:buFont typeface="Arial" panose="020B0604020202020204" pitchFamily="34" charset="0"/>
              <a:buChar char="►"/>
            </a:pPr>
            <a:r>
              <a:rPr lang="en-US" sz="3600" dirty="0">
                <a:latin typeface="Calibri" panose="020F0502020204030204" pitchFamily="34" charset="0"/>
              </a:rPr>
              <a:t>Number of patients eligible</a:t>
            </a:r>
          </a:p>
          <a:p>
            <a:pPr indent="693738">
              <a:spcAft>
                <a:spcPts val="800"/>
              </a:spcAft>
              <a:buClr>
                <a:schemeClr val="accent3"/>
              </a:buClr>
              <a:buFont typeface="Arial" panose="020B0604020202020204" pitchFamily="34" charset="0"/>
              <a:buChar char="►"/>
            </a:pPr>
            <a:r>
              <a:rPr lang="en-US" sz="3600" dirty="0">
                <a:latin typeface="Calibri" panose="020F0502020204030204" pitchFamily="34" charset="0"/>
              </a:rPr>
              <a:t>Number of samples collected</a:t>
            </a:r>
          </a:p>
          <a:p>
            <a:pPr indent="693738">
              <a:spcAft>
                <a:spcPts val="800"/>
              </a:spcAft>
              <a:buClr>
                <a:schemeClr val="accent3"/>
              </a:buClr>
              <a:buFont typeface="Arial" panose="020B0604020202020204" pitchFamily="34" charset="0"/>
              <a:buChar char="►"/>
            </a:pPr>
            <a:r>
              <a:rPr lang="en-US" sz="3600" dirty="0">
                <a:latin typeface="Calibri" panose="020F0502020204030204" pitchFamily="34" charset="0"/>
              </a:rPr>
              <a:t>Patient not having a clinical blood draw</a:t>
            </a:r>
          </a:p>
          <a:p>
            <a:pPr indent="693738">
              <a:spcAft>
                <a:spcPts val="800"/>
              </a:spcAft>
              <a:buClr>
                <a:schemeClr val="accent3"/>
              </a:buClr>
              <a:buFont typeface="Arial" panose="020B0604020202020204" pitchFamily="34" charset="0"/>
              <a:buChar char="►"/>
            </a:pPr>
            <a:r>
              <a:rPr lang="en-US" sz="3600" dirty="0">
                <a:latin typeface="Calibri" panose="020F0502020204030204" pitchFamily="34" charset="0"/>
              </a:rPr>
              <a:t>Patient cancelled or was a no show</a:t>
            </a:r>
          </a:p>
          <a:p>
            <a:pPr indent="693738">
              <a:spcAft>
                <a:spcPts val="800"/>
              </a:spcAft>
              <a:buClr>
                <a:schemeClr val="accent3"/>
              </a:buClr>
              <a:buFont typeface="Arial" panose="020B0604020202020204" pitchFamily="34" charset="0"/>
              <a:buChar char="►"/>
            </a:pPr>
            <a:r>
              <a:rPr lang="en-US" sz="3600" dirty="0">
                <a:latin typeface="Calibri" panose="020F0502020204030204" pitchFamily="34" charset="0"/>
              </a:rPr>
              <a:t>Coordinator not available to talk to patient</a:t>
            </a:r>
          </a:p>
          <a:p>
            <a:pPr indent="693738">
              <a:spcAft>
                <a:spcPts val="800"/>
              </a:spcAft>
              <a:buClr>
                <a:schemeClr val="accent3"/>
              </a:buClr>
              <a:buFont typeface="Arial" panose="020B0604020202020204" pitchFamily="34" charset="0"/>
              <a:buChar char="►"/>
            </a:pPr>
            <a:r>
              <a:rPr lang="en-US" sz="3600" dirty="0">
                <a:latin typeface="Calibri" panose="020F0502020204030204" pitchFamily="34" charset="0"/>
              </a:rPr>
              <a:t>MD did not refer patient to the coordinator</a:t>
            </a:r>
          </a:p>
          <a:p>
            <a:pPr indent="693738">
              <a:spcAft>
                <a:spcPts val="800"/>
              </a:spcAft>
              <a:buClr>
                <a:schemeClr val="accent3"/>
              </a:buClr>
              <a:buFont typeface="Arial" panose="020B0604020202020204" pitchFamily="34" charset="0"/>
              <a:buChar char="►"/>
            </a:pPr>
            <a:r>
              <a:rPr lang="en-US" sz="3600" dirty="0">
                <a:latin typeface="Calibri" panose="020F0502020204030204" pitchFamily="34" charset="0"/>
              </a:rPr>
              <a:t>Patient declined</a:t>
            </a:r>
          </a:p>
          <a:p>
            <a:pPr indent="693738">
              <a:spcAft>
                <a:spcPts val="800"/>
              </a:spcAft>
              <a:buClr>
                <a:schemeClr val="accent3"/>
              </a:buClr>
              <a:buFont typeface="Arial" panose="020B0604020202020204" pitchFamily="34" charset="0"/>
              <a:buChar char="►"/>
            </a:pPr>
            <a:r>
              <a:rPr lang="en-US" sz="3600" dirty="0">
                <a:latin typeface="Calibri" panose="020F0502020204030204" pitchFamily="34" charset="0"/>
              </a:rPr>
              <a:t>Not a good candidate per MD</a:t>
            </a:r>
          </a:p>
          <a:p>
            <a:pPr indent="693738">
              <a:spcAft>
                <a:spcPts val="800"/>
              </a:spcAft>
              <a:buClr>
                <a:schemeClr val="accent3"/>
              </a:buClr>
              <a:buFont typeface="Arial" panose="020B0604020202020204" pitchFamily="34" charset="0"/>
              <a:buChar char="►"/>
            </a:pPr>
            <a:r>
              <a:rPr lang="en-US" sz="3600" dirty="0">
                <a:latin typeface="Calibri" panose="020F0502020204030204" pitchFamily="34" charset="0"/>
              </a:rPr>
              <a:t>Other </a:t>
            </a:r>
          </a:p>
        </p:txBody>
      </p:sp>
      <p:sp>
        <p:nvSpPr>
          <p:cNvPr id="26" name="Rectangle 25"/>
          <p:cNvSpPr/>
          <p:nvPr/>
        </p:nvSpPr>
        <p:spPr>
          <a:xfrm>
            <a:off x="0" y="2205804"/>
            <a:ext cx="32918400" cy="206877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p>
        </p:txBody>
      </p:sp>
      <p:sp>
        <p:nvSpPr>
          <p:cNvPr id="6" name="TextBox 5"/>
          <p:cNvSpPr txBox="1"/>
          <p:nvPr/>
        </p:nvSpPr>
        <p:spPr>
          <a:xfrm>
            <a:off x="791480" y="2587825"/>
            <a:ext cx="32126921" cy="984885"/>
          </a:xfrm>
          <a:prstGeom prst="rect">
            <a:avLst/>
          </a:prstGeom>
          <a:noFill/>
        </p:spPr>
        <p:txBody>
          <a:bodyPr wrap="square" lIns="0" tIns="0" rIns="0" bIns="0" rtlCol="0">
            <a:spAutoFit/>
          </a:bodyPr>
          <a:lstStyle/>
          <a:p>
            <a:pPr>
              <a:spcBef>
                <a:spcPts val="400"/>
              </a:spcBef>
              <a:buClr>
                <a:schemeClr val="tx1"/>
              </a:buClr>
              <a:buSzPct val="85000"/>
            </a:pPr>
            <a:r>
              <a:rPr lang="en-US" sz="6400" b="1" dirty="0">
                <a:solidFill>
                  <a:schemeClr val="bg1"/>
                </a:solidFill>
              </a:rPr>
              <a:t>True Blood: A Tracking System for the Identification of Sample Collection Barriers</a:t>
            </a: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475" y="-3438"/>
            <a:ext cx="13616171" cy="2151355"/>
          </a:xfrm>
          <a:prstGeom prst="rect">
            <a:avLst/>
          </a:prstGeom>
        </p:spPr>
      </p:pic>
      <p:graphicFrame>
        <p:nvGraphicFramePr>
          <p:cNvPr id="29" name="Chart 28">
            <a:extLst>
              <a:ext uri="{FF2B5EF4-FFF2-40B4-BE49-F238E27FC236}">
                <a16:creationId xmlns:a16="http://schemas.microsoft.com/office/drawing/2014/main" id="{04C7DB0D-A1F2-490E-BCF9-09E95106392D}"/>
              </a:ext>
            </a:extLst>
          </p:cNvPr>
          <p:cNvGraphicFramePr>
            <a:graphicFrameLocks/>
          </p:cNvGraphicFramePr>
          <p:nvPr>
            <p:extLst>
              <p:ext uri="{D42A27DB-BD31-4B8C-83A1-F6EECF244321}">
                <p14:modId xmlns:p14="http://schemas.microsoft.com/office/powerpoint/2010/main" val="3983217912"/>
              </p:ext>
            </p:extLst>
          </p:nvPr>
        </p:nvGraphicFramePr>
        <p:xfrm>
          <a:off x="21623957" y="13352102"/>
          <a:ext cx="10875549" cy="7027525"/>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95190" y="8667833"/>
            <a:ext cx="6728019" cy="4485346"/>
          </a:xfrm>
          <a:prstGeom prst="rect">
            <a:avLst/>
          </a:prstGeom>
        </p:spPr>
      </p:pic>
    </p:spTree>
    <p:extLst>
      <p:ext uri="{BB962C8B-B14F-4D97-AF65-F5344CB8AC3E}">
        <p14:creationId xmlns:p14="http://schemas.microsoft.com/office/powerpoint/2010/main" val="1693242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p:cNvSpPr txBox="1">
            <a:spLocks/>
          </p:cNvSpPr>
          <p:nvPr/>
        </p:nvSpPr>
        <p:spPr>
          <a:xfrm>
            <a:off x="3824968" y="363956"/>
            <a:ext cx="28460700" cy="2401928"/>
          </a:xfrm>
          <a:prstGeom prst="rect">
            <a:avLst/>
          </a:prstGeom>
        </p:spPr>
        <p:txBody>
          <a:bodyPr lIns="60003" tIns="30002" rIns="60003" bIns="30002">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7200" b="1" dirty="0">
                <a:latin typeface="Calibri" panose="020F0502020204030204" pitchFamily="34" charset="0"/>
              </a:rPr>
              <a:t>Title:</a:t>
            </a:r>
          </a:p>
          <a:p>
            <a:pPr>
              <a:defRPr/>
            </a:pPr>
            <a:r>
              <a:rPr lang="en-US" sz="7200" b="1" dirty="0">
                <a:latin typeface="Calibri" panose="020F0502020204030204" pitchFamily="34" charset="0"/>
              </a:rPr>
              <a:t>Subtitle</a:t>
            </a:r>
            <a:endParaRPr lang="en-US" sz="8625" b="1" dirty="0">
              <a:latin typeface="Calibri" panose="020F0502020204030204" pitchFamily="34" charset="0"/>
            </a:endParaRPr>
          </a:p>
        </p:txBody>
      </p:sp>
      <p:sp>
        <p:nvSpPr>
          <p:cNvPr id="47" name="Title 1"/>
          <p:cNvSpPr txBox="1">
            <a:spLocks/>
          </p:cNvSpPr>
          <p:nvPr/>
        </p:nvSpPr>
        <p:spPr>
          <a:xfrm>
            <a:off x="3657600" y="2800351"/>
            <a:ext cx="28795436" cy="1145105"/>
          </a:xfrm>
          <a:prstGeom prst="rect">
            <a:avLst/>
          </a:prstGeom>
        </p:spPr>
        <p:txBody>
          <a:bodyPr lIns="60003" tIns="30002" rIns="60003" bIns="30002"/>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Author, Author</a:t>
            </a:r>
            <a:endParaRPr lang="en-US" sz="3600" dirty="0"/>
          </a:p>
          <a:p>
            <a:r>
              <a:rPr lang="en-US" sz="2400" b="1" baseline="30000" dirty="0"/>
              <a:t>1</a:t>
            </a:r>
            <a:r>
              <a:rPr lang="en-US" sz="2400" b="1" dirty="0"/>
              <a:t>University of Washington, Institute of Translational Health Sciences, Seattle, WA</a:t>
            </a:r>
            <a:endParaRPr lang="en-US" sz="2400" dirty="0">
              <a:latin typeface="+mn-lt"/>
            </a:endParaRPr>
          </a:p>
        </p:txBody>
      </p:sp>
      <p:cxnSp>
        <p:nvCxnSpPr>
          <p:cNvPr id="48" name="Straight Connector 47"/>
          <p:cNvCxnSpPr/>
          <p:nvPr/>
        </p:nvCxnSpPr>
        <p:spPr>
          <a:xfrm>
            <a:off x="186000" y="4081298"/>
            <a:ext cx="32267036" cy="0"/>
          </a:xfrm>
          <a:prstGeom prst="line">
            <a:avLst/>
          </a:prstGeom>
          <a:ln/>
        </p:spPr>
        <p:style>
          <a:lnRef idx="1">
            <a:schemeClr val="accent3"/>
          </a:lnRef>
          <a:fillRef idx="0">
            <a:schemeClr val="accent3"/>
          </a:fillRef>
          <a:effectRef idx="0">
            <a:schemeClr val="accent3"/>
          </a:effectRef>
          <a:fontRef idx="minor">
            <a:schemeClr val="tx1"/>
          </a:fontRef>
        </p:style>
      </p:cxnSp>
      <p:sp>
        <p:nvSpPr>
          <p:cNvPr id="60" name="Rounded Rectangle 59"/>
          <p:cNvSpPr/>
          <p:nvPr/>
        </p:nvSpPr>
        <p:spPr>
          <a:xfrm>
            <a:off x="342900" y="23145750"/>
            <a:ext cx="10115550" cy="1237876"/>
          </a:xfrm>
          <a:prstGeom prst="roundRect">
            <a:avLst>
              <a:gd name="adj" fmla="val 8572"/>
            </a:avLst>
          </a:prstGeom>
          <a:ln/>
        </p:spPr>
        <p:style>
          <a:lnRef idx="1">
            <a:schemeClr val="dk1"/>
          </a:lnRef>
          <a:fillRef idx="2">
            <a:schemeClr val="dk1"/>
          </a:fillRef>
          <a:effectRef idx="1">
            <a:schemeClr val="dk1"/>
          </a:effectRef>
          <a:fontRef idx="minor">
            <a:schemeClr val="dk1"/>
          </a:fontRef>
        </p:style>
        <p:txBody>
          <a:bodyPr lIns="60003" tIns="30002" rIns="60003" bIns="30002" rtlCol="0" anchor="ctr"/>
          <a:lstStyle/>
          <a:p>
            <a:pPr>
              <a:spcAft>
                <a:spcPts val="788"/>
              </a:spcAft>
            </a:pPr>
            <a:r>
              <a:rPr lang="en-US" sz="3000" b="1" dirty="0">
                <a:solidFill>
                  <a:schemeClr val="accent1"/>
                </a:solidFill>
                <a:latin typeface="Calibri" panose="020F0502020204030204" pitchFamily="34" charset="0"/>
              </a:rPr>
              <a:t>Acknowledgements</a:t>
            </a:r>
          </a:p>
          <a:p>
            <a:pPr lvl="0"/>
            <a:r>
              <a:rPr lang="en-US" sz="2700" dirty="0">
                <a:solidFill>
                  <a:prstClr val="black"/>
                </a:solidFill>
                <a:latin typeface="Calibri" panose="020F0502020204030204" pitchFamily="34" charset="0"/>
              </a:rPr>
              <a:t>Institute of Translational Health Sciences - UL1 TR002319 </a:t>
            </a:r>
          </a:p>
        </p:txBody>
      </p:sp>
      <p:sp>
        <p:nvSpPr>
          <p:cNvPr id="62" name="Rounded Rectangle 61"/>
          <p:cNvSpPr/>
          <p:nvPr/>
        </p:nvSpPr>
        <p:spPr>
          <a:xfrm>
            <a:off x="10687051" y="23145750"/>
            <a:ext cx="21888449" cy="1237876"/>
          </a:xfrm>
          <a:prstGeom prst="roundRect">
            <a:avLst>
              <a:gd name="adj" fmla="val 8572"/>
            </a:avLst>
          </a:prstGeom>
          <a:ln/>
        </p:spPr>
        <p:style>
          <a:lnRef idx="1">
            <a:schemeClr val="dk1"/>
          </a:lnRef>
          <a:fillRef idx="2">
            <a:schemeClr val="dk1"/>
          </a:fillRef>
          <a:effectRef idx="1">
            <a:schemeClr val="dk1"/>
          </a:effectRef>
          <a:fontRef idx="minor">
            <a:schemeClr val="dk1"/>
          </a:fontRef>
        </p:style>
        <p:txBody>
          <a:bodyPr lIns="60003" tIns="30002" rIns="60003" bIns="30002" rtlCol="0" anchor="ctr"/>
          <a:lstStyle/>
          <a:p>
            <a:pPr>
              <a:spcAft>
                <a:spcPts val="788"/>
              </a:spcAft>
            </a:pPr>
            <a:r>
              <a:rPr lang="en-US" sz="2700" b="1" dirty="0">
                <a:solidFill>
                  <a:schemeClr val="accent1"/>
                </a:solidFill>
                <a:latin typeface="Calibri" panose="020F0502020204030204" pitchFamily="34" charset="0"/>
              </a:rPr>
              <a:t>References</a:t>
            </a:r>
          </a:p>
          <a:p>
            <a:pPr marL="487529" indent="-487529">
              <a:buFont typeface="+mj-lt"/>
              <a:buAutoNum type="arabicPeriod"/>
            </a:pPr>
            <a:r>
              <a:rPr lang="en-US" sz="2100" dirty="0">
                <a:solidFill>
                  <a:prstClr val="black"/>
                </a:solidFill>
                <a:latin typeface="Calibri" panose="020F0502020204030204" pitchFamily="34" charset="0"/>
              </a:rPr>
              <a:t> </a:t>
            </a:r>
          </a:p>
        </p:txBody>
      </p:sp>
      <p:sp>
        <p:nvSpPr>
          <p:cNvPr id="105" name="Rectangle 104"/>
          <p:cNvSpPr/>
          <p:nvPr/>
        </p:nvSpPr>
        <p:spPr>
          <a:xfrm>
            <a:off x="342900" y="4629150"/>
            <a:ext cx="10115550" cy="809124"/>
          </a:xfrm>
          <a:prstGeom prst="rect">
            <a:avLst/>
          </a:prstGeom>
          <a:ln/>
        </p:spPr>
        <p:style>
          <a:lnRef idx="0">
            <a:schemeClr val="accent1"/>
          </a:lnRef>
          <a:fillRef idx="3">
            <a:schemeClr val="accent1"/>
          </a:fillRef>
          <a:effectRef idx="3">
            <a:schemeClr val="accent1"/>
          </a:effectRef>
          <a:fontRef idx="minor">
            <a:schemeClr val="lt1"/>
          </a:fontRef>
        </p:style>
        <p:txBody>
          <a:bodyPr lIns="60003" tIns="30002" rIns="60003" bIns="30002" rtlCol="0" anchor="t"/>
          <a:lstStyle/>
          <a:p>
            <a:pPr algn="ctr"/>
            <a:r>
              <a:rPr lang="en-US" sz="4050" b="1" dirty="0">
                <a:solidFill>
                  <a:schemeClr val="bg1"/>
                </a:solidFill>
                <a:latin typeface="Calibri" panose="020F0502020204030204" pitchFamily="34" charset="0"/>
              </a:rPr>
              <a:t>Motivation &amp; Introduction</a:t>
            </a:r>
          </a:p>
          <a:p>
            <a:pPr algn="ctr">
              <a:spcBef>
                <a:spcPts val="1800"/>
              </a:spcBef>
            </a:pPr>
            <a:endParaRPr lang="en-US" sz="2700" dirty="0">
              <a:solidFill>
                <a:prstClr val="black"/>
              </a:solidFill>
              <a:latin typeface="Calibri" panose="020F0502020204030204" pitchFamily="34" charset="0"/>
            </a:endParaRPr>
          </a:p>
        </p:txBody>
      </p:sp>
      <p:sp>
        <p:nvSpPr>
          <p:cNvPr id="107" name="Rounded Rectangle 106"/>
          <p:cNvSpPr/>
          <p:nvPr/>
        </p:nvSpPr>
        <p:spPr>
          <a:xfrm>
            <a:off x="10860248" y="4629150"/>
            <a:ext cx="11354803" cy="9927720"/>
          </a:xfrm>
          <a:prstGeom prst="roundRect">
            <a:avLst>
              <a:gd name="adj" fmla="val 6142"/>
            </a:avLst>
          </a:prstGeom>
          <a:solidFill>
            <a:schemeClr val="accent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lIns="60003" tIns="30002" rIns="60003" bIns="30002" rtlCol="0" anchor="t"/>
          <a:lstStyle/>
          <a:p>
            <a:pPr algn="ctr">
              <a:spcAft>
                <a:spcPts val="788"/>
              </a:spcAft>
            </a:pPr>
            <a:r>
              <a:rPr lang="en-US" sz="5400" b="1" dirty="0">
                <a:solidFill>
                  <a:schemeClr val="accent1"/>
                </a:solidFill>
                <a:effectLst>
                  <a:outerShdw blurRad="38100" dist="38100" dir="2700000" algn="tl">
                    <a:srgbClr val="000000">
                      <a:alpha val="43137"/>
                    </a:srgbClr>
                  </a:outerShdw>
                </a:effectLst>
                <a:latin typeface="Calibri" panose="020F0502020204030204" pitchFamily="34" charset="0"/>
              </a:rPr>
              <a:t>Results</a:t>
            </a:r>
            <a:endParaRPr lang="en-US" sz="4050" b="1" dirty="0">
              <a:solidFill>
                <a:schemeClr val="accent1"/>
              </a:solidFill>
              <a:effectLst>
                <a:outerShdw blurRad="38100" dist="38100" dir="2700000" algn="tl">
                  <a:srgbClr val="000000">
                    <a:alpha val="43137"/>
                  </a:srgbClr>
                </a:outerShdw>
              </a:effectLst>
              <a:latin typeface="Calibri" panose="020F0502020204030204" pitchFamily="34" charset="0"/>
            </a:endParaRPr>
          </a:p>
          <a:p>
            <a:pPr>
              <a:spcBef>
                <a:spcPts val="1800"/>
              </a:spcBef>
            </a:pPr>
            <a:endParaRPr lang="en-US" sz="2700" dirty="0">
              <a:solidFill>
                <a:prstClr val="black"/>
              </a:solidFill>
              <a:latin typeface="Calibri" panose="020F0502020204030204" pitchFamily="34" charset="0"/>
            </a:endParaRPr>
          </a:p>
          <a:p>
            <a:pPr>
              <a:spcAft>
                <a:spcPts val="788"/>
              </a:spcAft>
            </a:pPr>
            <a:endParaRPr lang="en-US" sz="2700" dirty="0">
              <a:solidFill>
                <a:srgbClr val="9BBB59">
                  <a:lumMod val="50000"/>
                </a:srgbClr>
              </a:solidFill>
              <a:latin typeface="Calibri" panose="020F0502020204030204" pitchFamily="34" charset="0"/>
            </a:endParaRPr>
          </a:p>
        </p:txBody>
      </p:sp>
      <p:sp>
        <p:nvSpPr>
          <p:cNvPr id="14" name="Rounded Rectangle 13"/>
          <p:cNvSpPr/>
          <p:nvPr/>
        </p:nvSpPr>
        <p:spPr>
          <a:xfrm>
            <a:off x="10786076" y="15104720"/>
            <a:ext cx="11354803" cy="7265423"/>
          </a:xfrm>
          <a:prstGeom prst="roundRect">
            <a:avLst>
              <a:gd name="adj" fmla="val 8572"/>
            </a:avLst>
          </a:prstGeom>
          <a:ln>
            <a:noFill/>
          </a:ln>
        </p:spPr>
        <p:style>
          <a:lnRef idx="2">
            <a:schemeClr val="dk1"/>
          </a:lnRef>
          <a:fillRef idx="1">
            <a:schemeClr val="lt1"/>
          </a:fillRef>
          <a:effectRef idx="0">
            <a:schemeClr val="dk1"/>
          </a:effectRef>
          <a:fontRef idx="minor">
            <a:schemeClr val="dk1"/>
          </a:fontRef>
        </p:style>
        <p:txBody>
          <a:bodyPr lIns="60003" tIns="30002" rIns="60003" bIns="30002" rtlCol="0" anchor="ctr"/>
          <a:lstStyle/>
          <a:p>
            <a:pPr algn="ctr">
              <a:spcAft>
                <a:spcPts val="788"/>
              </a:spcAft>
            </a:pPr>
            <a:r>
              <a:rPr lang="en-US" sz="3975" b="1" dirty="0">
                <a:solidFill>
                  <a:schemeClr val="accent1"/>
                </a:solidFill>
                <a:latin typeface="Calibri" panose="020F0502020204030204" pitchFamily="34" charset="0"/>
              </a:rPr>
              <a:t>Image/ Diagram</a:t>
            </a:r>
          </a:p>
        </p:txBody>
      </p:sp>
      <p:pic>
        <p:nvPicPr>
          <p:cNvPr id="1027" name="07B4C2A8-D866-493D-BE22-6DE363FD2966" descr="9B7A15B3-48E7-46DD-B7BA-7ACD89636862@Belk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356" y="599061"/>
            <a:ext cx="3577590" cy="313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186000" y="15021426"/>
            <a:ext cx="10115550" cy="809124"/>
          </a:xfrm>
          <a:prstGeom prst="rect">
            <a:avLst/>
          </a:prstGeom>
          <a:ln/>
        </p:spPr>
        <p:style>
          <a:lnRef idx="0">
            <a:schemeClr val="accent1"/>
          </a:lnRef>
          <a:fillRef idx="3">
            <a:schemeClr val="accent1"/>
          </a:fillRef>
          <a:effectRef idx="3">
            <a:schemeClr val="accent1"/>
          </a:effectRef>
          <a:fontRef idx="minor">
            <a:schemeClr val="lt1"/>
          </a:fontRef>
        </p:style>
        <p:txBody>
          <a:bodyPr lIns="60003" tIns="30002" rIns="60003" bIns="30002" rtlCol="0" anchor="t"/>
          <a:lstStyle/>
          <a:p>
            <a:pPr algn="ctr"/>
            <a:r>
              <a:rPr lang="en-US" sz="4050" b="1" dirty="0" smtClean="0">
                <a:solidFill>
                  <a:schemeClr val="bg1"/>
                </a:solidFill>
                <a:latin typeface="Calibri" panose="020F0502020204030204" pitchFamily="34" charset="0"/>
              </a:rPr>
              <a:t>Resources</a:t>
            </a:r>
            <a:endParaRPr lang="en-US" sz="4050" b="1" dirty="0">
              <a:solidFill>
                <a:schemeClr val="bg1"/>
              </a:solidFill>
              <a:latin typeface="Calibri" panose="020F0502020204030204" pitchFamily="34" charset="0"/>
            </a:endParaRPr>
          </a:p>
          <a:p>
            <a:pPr algn="ctr">
              <a:spcBef>
                <a:spcPts val="1800"/>
              </a:spcBef>
            </a:pPr>
            <a:endParaRPr lang="en-US" sz="2700" dirty="0">
              <a:solidFill>
                <a:prstClr val="black"/>
              </a:solidFill>
              <a:latin typeface="Calibri" panose="020F0502020204030204" pitchFamily="34" charset="0"/>
            </a:endParaRPr>
          </a:p>
        </p:txBody>
      </p:sp>
      <p:sp>
        <p:nvSpPr>
          <p:cNvPr id="16" name="Content Placeholder 2"/>
          <p:cNvSpPr txBox="1">
            <a:spLocks/>
          </p:cNvSpPr>
          <p:nvPr/>
        </p:nvSpPr>
        <p:spPr>
          <a:xfrm>
            <a:off x="406046" y="16295106"/>
            <a:ext cx="9895503" cy="5357826"/>
          </a:xfrm>
          <a:prstGeom prst="rect">
            <a:avLst/>
          </a:prstGeom>
        </p:spPr>
        <p:txBody>
          <a:bodyPr/>
          <a:lstStyle>
            <a:lvl1pPr marL="342900" indent="-342900" algn="l" rtl="0" eaLnBrk="0" fontAlgn="base" hangingPunct="0">
              <a:spcBef>
                <a:spcPct val="0"/>
              </a:spcBef>
              <a:spcAft>
                <a:spcPts val="1000"/>
              </a:spcAft>
              <a:buClr>
                <a:srgbClr val="191919"/>
              </a:buClr>
              <a:buFont typeface="Wingdings" pitchFamily="2" charset="2"/>
              <a:defRPr sz="2000" kern="1200">
                <a:solidFill>
                  <a:schemeClr val="tx2"/>
                </a:solidFill>
                <a:latin typeface="Arial" panose="020B0604020202020204" pitchFamily="34" charset="0"/>
                <a:ea typeface="+mn-ea"/>
                <a:cs typeface="Arial" panose="020B0604020202020204" pitchFamily="34" charset="0"/>
              </a:defRPr>
            </a:lvl1pPr>
            <a:lvl2pPr marL="285750" indent="-285750" algn="l" rtl="0" eaLnBrk="0" fontAlgn="base" hangingPunct="0">
              <a:spcBef>
                <a:spcPct val="0"/>
              </a:spcBef>
              <a:spcAft>
                <a:spcPts val="800"/>
              </a:spcAft>
              <a:buClr>
                <a:srgbClr val="191919"/>
              </a:buClr>
              <a:buSzPct val="85000"/>
              <a:buFont typeface="Arial" charset="0"/>
              <a:buChar char="►"/>
              <a:defRPr sz="1900" kern="1200">
                <a:solidFill>
                  <a:schemeClr val="tx2"/>
                </a:solidFill>
                <a:latin typeface="Arial" panose="020B0604020202020204" pitchFamily="34" charset="0"/>
                <a:ea typeface="+mn-ea"/>
                <a:cs typeface="Arial" panose="020B0604020202020204" pitchFamily="34" charset="0"/>
              </a:defRPr>
            </a:lvl2pPr>
            <a:lvl3pPr marL="800100" indent="-228600" algn="l" rtl="0" eaLnBrk="0" fontAlgn="base" hangingPunct="0">
              <a:spcBef>
                <a:spcPct val="0"/>
              </a:spcBef>
              <a:spcAft>
                <a:spcPts val="600"/>
              </a:spcAft>
              <a:buClr>
                <a:schemeClr val="tx2"/>
              </a:buClr>
              <a:buFont typeface="Wingdings 2" pitchFamily="18" charset="2"/>
              <a:buChar char=""/>
              <a:defRPr kern="1200">
                <a:solidFill>
                  <a:schemeClr val="tx2"/>
                </a:solidFill>
                <a:latin typeface="Arial" panose="020B0604020202020204" pitchFamily="34" charset="0"/>
                <a:ea typeface="+mn-ea"/>
                <a:cs typeface="Arial" panose="020B0604020202020204" pitchFamily="34" charset="0"/>
              </a:defRPr>
            </a:lvl3pPr>
            <a:lvl4pPr marL="1143000" indent="-228600" algn="l" rtl="0" eaLnBrk="0" fontAlgn="base" hangingPunct="0">
              <a:spcBef>
                <a:spcPct val="0"/>
              </a:spcBef>
              <a:spcAft>
                <a:spcPts val="600"/>
              </a:spcAft>
              <a:buClr>
                <a:schemeClr val="tx2"/>
              </a:buClr>
              <a:buFont typeface="Arial" charset="0"/>
              <a:buChar char="–"/>
              <a:defRPr sz="1700" kern="1200">
                <a:solidFill>
                  <a:schemeClr val="tx2"/>
                </a:solidFill>
                <a:latin typeface="Arial" panose="020B0604020202020204" pitchFamily="34" charset="0"/>
                <a:ea typeface="+mn-ea"/>
                <a:cs typeface="Arial" panose="020B0604020202020204" pitchFamily="34" charset="0"/>
              </a:defRPr>
            </a:lvl4pPr>
            <a:lvl5pPr marL="1600200" indent="-228600" algn="l" rtl="0" eaLnBrk="0" fontAlgn="base" hangingPunct="0">
              <a:spcBef>
                <a:spcPct val="0"/>
              </a:spcBef>
              <a:spcAft>
                <a:spcPts val="400"/>
              </a:spcAft>
              <a:buClr>
                <a:schemeClr val="tx2"/>
              </a:buClr>
              <a:buFont typeface="Wingdings 3" pitchFamily="18" charset="2"/>
              <a:buChar char=""/>
              <a:defRPr sz="1600" kern="1200">
                <a:solidFill>
                  <a:schemeClr val="tx2"/>
                </a:solidFill>
                <a:latin typeface="Arial" panose="020B0604020202020204" pitchFamily="34" charset="0"/>
                <a:ea typeface="+mn-ea"/>
                <a:cs typeface="Arial" panose="020B0604020202020204" pitchFamily="34" charset="0"/>
              </a:defRPr>
            </a:lvl5pPr>
            <a:lvl6pPr marL="1941513" indent="-225425" algn="l" defTabSz="914400" rtl="0" eaLnBrk="1" latinLnBrk="0" hangingPunct="1">
              <a:spcBef>
                <a:spcPts val="0"/>
              </a:spcBef>
              <a:spcAft>
                <a:spcPts val="400"/>
              </a:spcAft>
              <a:buClr>
                <a:schemeClr val="tx2"/>
              </a:buClr>
              <a:buFont typeface="Courier New" panose="02070309020205020404" pitchFamily="49" charset="0"/>
              <a:buChar char="o"/>
              <a:defRPr sz="1500" kern="1200" baseline="0">
                <a:solidFill>
                  <a:schemeClr val="tx2"/>
                </a:solidFill>
                <a:latin typeface="+mn-lt"/>
                <a:ea typeface="+mn-ea"/>
                <a:cs typeface="+mn-cs"/>
              </a:defRPr>
            </a:lvl6pPr>
            <a:lvl7pPr marL="2194560" indent="-228600" algn="l" defTabSz="914400" rtl="0" eaLnBrk="1" latinLnBrk="0" hangingPunct="1">
              <a:spcBef>
                <a:spcPct val="20000"/>
              </a:spcBef>
              <a:buFont typeface="Arial" panose="020B0604020202020204" pitchFamily="34" charset="0"/>
              <a:buChar char="•"/>
              <a:defRPr sz="1200" b="0" i="1"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chemeClr val="accent3"/>
              </a:buClr>
              <a:buFont typeface="Arial" panose="020B0604020202020204" pitchFamily="34" charset="0"/>
              <a:buChar char="►"/>
            </a:pPr>
            <a:r>
              <a:rPr lang="en-US" sz="3000" dirty="0" smtClean="0">
                <a:solidFill>
                  <a:schemeClr val="tx1"/>
                </a:solidFill>
              </a:rPr>
              <a:t>Bullet 1</a:t>
            </a:r>
          </a:p>
          <a:p>
            <a:pPr>
              <a:buClr>
                <a:schemeClr val="accent3"/>
              </a:buClr>
              <a:buFont typeface="Arial" panose="020B0604020202020204" pitchFamily="34" charset="0"/>
              <a:buChar char="►"/>
            </a:pPr>
            <a:r>
              <a:rPr lang="en-US" sz="3000" dirty="0" smtClean="0">
                <a:solidFill>
                  <a:schemeClr val="tx1"/>
                </a:solidFill>
              </a:rPr>
              <a:t>Bullet 2</a:t>
            </a:r>
          </a:p>
          <a:p>
            <a:pPr>
              <a:buClr>
                <a:schemeClr val="accent3"/>
              </a:buClr>
              <a:buFont typeface="Arial" panose="020B0604020202020204" pitchFamily="34" charset="0"/>
              <a:buChar char="►"/>
            </a:pPr>
            <a:r>
              <a:rPr lang="en-US" sz="3000" dirty="0" smtClean="0">
                <a:solidFill>
                  <a:schemeClr val="tx1"/>
                </a:solidFill>
              </a:rPr>
              <a:t>Bullet 3</a:t>
            </a:r>
          </a:p>
          <a:p>
            <a:pPr>
              <a:buClr>
                <a:schemeClr val="accent3"/>
              </a:buClr>
              <a:buFont typeface="Arial" panose="020B0604020202020204" pitchFamily="34" charset="0"/>
              <a:buChar char="►"/>
            </a:pPr>
            <a:r>
              <a:rPr lang="en-US" sz="3000" dirty="0" smtClean="0">
                <a:solidFill>
                  <a:schemeClr val="tx1"/>
                </a:solidFill>
              </a:rPr>
              <a:t>Bullet 4</a:t>
            </a:r>
          </a:p>
          <a:p>
            <a:pPr>
              <a:buClr>
                <a:schemeClr val="accent3"/>
              </a:buClr>
              <a:buFont typeface="Arial" panose="020B0604020202020204" pitchFamily="34" charset="0"/>
              <a:buChar char="►"/>
            </a:pPr>
            <a:r>
              <a:rPr lang="en-US" sz="3000" dirty="0" smtClean="0">
                <a:solidFill>
                  <a:schemeClr val="tx1"/>
                </a:solidFill>
              </a:rPr>
              <a:t>Bullet 5</a:t>
            </a:r>
            <a:endParaRPr lang="en-US" sz="3000" dirty="0">
              <a:solidFill>
                <a:schemeClr val="tx1"/>
              </a:solidFill>
            </a:endParaRPr>
          </a:p>
        </p:txBody>
      </p:sp>
      <p:sp>
        <p:nvSpPr>
          <p:cNvPr id="17" name="Rectangle 16"/>
          <p:cNvSpPr/>
          <p:nvPr/>
        </p:nvSpPr>
        <p:spPr>
          <a:xfrm>
            <a:off x="22616850" y="4636670"/>
            <a:ext cx="10115550" cy="809124"/>
          </a:xfrm>
          <a:prstGeom prst="rect">
            <a:avLst/>
          </a:prstGeom>
          <a:ln/>
        </p:spPr>
        <p:style>
          <a:lnRef idx="0">
            <a:schemeClr val="accent1"/>
          </a:lnRef>
          <a:fillRef idx="3">
            <a:schemeClr val="accent1"/>
          </a:fillRef>
          <a:effectRef idx="3">
            <a:schemeClr val="accent1"/>
          </a:effectRef>
          <a:fontRef idx="minor">
            <a:schemeClr val="lt1"/>
          </a:fontRef>
        </p:style>
        <p:txBody>
          <a:bodyPr lIns="60003" tIns="30002" rIns="60003" bIns="30002" rtlCol="0" anchor="t"/>
          <a:lstStyle/>
          <a:p>
            <a:pPr algn="ctr"/>
            <a:r>
              <a:rPr lang="en-US" sz="4050" b="1" dirty="0" smtClean="0">
                <a:solidFill>
                  <a:schemeClr val="bg1"/>
                </a:solidFill>
                <a:latin typeface="Calibri" panose="020F0502020204030204" pitchFamily="34" charset="0"/>
              </a:rPr>
              <a:t>Discussion</a:t>
            </a:r>
            <a:endParaRPr lang="en-US" sz="4050" b="1" dirty="0">
              <a:solidFill>
                <a:schemeClr val="bg1"/>
              </a:solidFill>
              <a:latin typeface="Calibri" panose="020F0502020204030204" pitchFamily="34" charset="0"/>
            </a:endParaRPr>
          </a:p>
          <a:p>
            <a:pPr algn="ctr">
              <a:spcBef>
                <a:spcPts val="1800"/>
              </a:spcBef>
            </a:pPr>
            <a:endParaRPr lang="en-US" sz="2700" dirty="0">
              <a:solidFill>
                <a:prstClr val="black"/>
              </a:solidFill>
              <a:latin typeface="Calibri" panose="020F0502020204030204" pitchFamily="34" charset="0"/>
            </a:endParaRPr>
          </a:p>
        </p:txBody>
      </p:sp>
      <p:sp>
        <p:nvSpPr>
          <p:cNvPr id="18" name="Rectangle 17"/>
          <p:cNvSpPr/>
          <p:nvPr/>
        </p:nvSpPr>
        <p:spPr>
          <a:xfrm>
            <a:off x="22459950" y="15028946"/>
            <a:ext cx="10115550" cy="809124"/>
          </a:xfrm>
          <a:prstGeom prst="rect">
            <a:avLst/>
          </a:prstGeom>
          <a:ln/>
        </p:spPr>
        <p:style>
          <a:lnRef idx="0">
            <a:schemeClr val="accent1"/>
          </a:lnRef>
          <a:fillRef idx="3">
            <a:schemeClr val="accent1"/>
          </a:fillRef>
          <a:effectRef idx="3">
            <a:schemeClr val="accent1"/>
          </a:effectRef>
          <a:fontRef idx="minor">
            <a:schemeClr val="lt1"/>
          </a:fontRef>
        </p:style>
        <p:txBody>
          <a:bodyPr lIns="60003" tIns="30002" rIns="60003" bIns="30002" rtlCol="0" anchor="t"/>
          <a:lstStyle/>
          <a:p>
            <a:pPr algn="ctr"/>
            <a:r>
              <a:rPr lang="en-US" sz="4050" b="1" dirty="0" smtClean="0">
                <a:solidFill>
                  <a:schemeClr val="bg1"/>
                </a:solidFill>
                <a:latin typeface="Calibri" panose="020F0502020204030204" pitchFamily="34" charset="0"/>
              </a:rPr>
              <a:t>Methods</a:t>
            </a:r>
            <a:endParaRPr lang="en-US" sz="4050" b="1" dirty="0">
              <a:solidFill>
                <a:schemeClr val="bg1"/>
              </a:solidFill>
              <a:latin typeface="Calibri" panose="020F0502020204030204" pitchFamily="34" charset="0"/>
            </a:endParaRPr>
          </a:p>
          <a:p>
            <a:pPr algn="ctr">
              <a:spcBef>
                <a:spcPts val="1800"/>
              </a:spcBef>
            </a:pPr>
            <a:endParaRPr lang="en-US" sz="2700" dirty="0">
              <a:solidFill>
                <a:prstClr val="black"/>
              </a:solidFill>
              <a:latin typeface="Calibri" panose="020F0502020204030204" pitchFamily="34" charset="0"/>
            </a:endParaRPr>
          </a:p>
        </p:txBody>
      </p:sp>
      <p:sp>
        <p:nvSpPr>
          <p:cNvPr id="19" name="Content Placeholder 2"/>
          <p:cNvSpPr txBox="1">
            <a:spLocks/>
          </p:cNvSpPr>
          <p:nvPr/>
        </p:nvSpPr>
        <p:spPr>
          <a:xfrm>
            <a:off x="22679996" y="16302626"/>
            <a:ext cx="9895503" cy="5357826"/>
          </a:xfrm>
          <a:prstGeom prst="rect">
            <a:avLst/>
          </a:prstGeom>
        </p:spPr>
        <p:txBody>
          <a:bodyPr/>
          <a:lstStyle>
            <a:lvl1pPr marL="342900" indent="-342900" algn="l" rtl="0" eaLnBrk="0" fontAlgn="base" hangingPunct="0">
              <a:spcBef>
                <a:spcPct val="0"/>
              </a:spcBef>
              <a:spcAft>
                <a:spcPts val="1000"/>
              </a:spcAft>
              <a:buClr>
                <a:srgbClr val="191919"/>
              </a:buClr>
              <a:buFont typeface="Wingdings" pitchFamily="2" charset="2"/>
              <a:defRPr sz="2000" kern="1200">
                <a:solidFill>
                  <a:schemeClr val="tx2"/>
                </a:solidFill>
                <a:latin typeface="Arial" panose="020B0604020202020204" pitchFamily="34" charset="0"/>
                <a:ea typeface="+mn-ea"/>
                <a:cs typeface="Arial" panose="020B0604020202020204" pitchFamily="34" charset="0"/>
              </a:defRPr>
            </a:lvl1pPr>
            <a:lvl2pPr marL="285750" indent="-285750" algn="l" rtl="0" eaLnBrk="0" fontAlgn="base" hangingPunct="0">
              <a:spcBef>
                <a:spcPct val="0"/>
              </a:spcBef>
              <a:spcAft>
                <a:spcPts val="800"/>
              </a:spcAft>
              <a:buClr>
                <a:srgbClr val="191919"/>
              </a:buClr>
              <a:buSzPct val="85000"/>
              <a:buFont typeface="Arial" charset="0"/>
              <a:buChar char="►"/>
              <a:defRPr sz="1900" kern="1200">
                <a:solidFill>
                  <a:schemeClr val="tx2"/>
                </a:solidFill>
                <a:latin typeface="Arial" panose="020B0604020202020204" pitchFamily="34" charset="0"/>
                <a:ea typeface="+mn-ea"/>
                <a:cs typeface="Arial" panose="020B0604020202020204" pitchFamily="34" charset="0"/>
              </a:defRPr>
            </a:lvl2pPr>
            <a:lvl3pPr marL="800100" indent="-228600" algn="l" rtl="0" eaLnBrk="0" fontAlgn="base" hangingPunct="0">
              <a:spcBef>
                <a:spcPct val="0"/>
              </a:spcBef>
              <a:spcAft>
                <a:spcPts val="600"/>
              </a:spcAft>
              <a:buClr>
                <a:schemeClr val="tx2"/>
              </a:buClr>
              <a:buFont typeface="Wingdings 2" pitchFamily="18" charset="2"/>
              <a:buChar char=""/>
              <a:defRPr kern="1200">
                <a:solidFill>
                  <a:schemeClr val="tx2"/>
                </a:solidFill>
                <a:latin typeface="Arial" panose="020B0604020202020204" pitchFamily="34" charset="0"/>
                <a:ea typeface="+mn-ea"/>
                <a:cs typeface="Arial" panose="020B0604020202020204" pitchFamily="34" charset="0"/>
              </a:defRPr>
            </a:lvl3pPr>
            <a:lvl4pPr marL="1143000" indent="-228600" algn="l" rtl="0" eaLnBrk="0" fontAlgn="base" hangingPunct="0">
              <a:spcBef>
                <a:spcPct val="0"/>
              </a:spcBef>
              <a:spcAft>
                <a:spcPts val="600"/>
              </a:spcAft>
              <a:buClr>
                <a:schemeClr val="tx2"/>
              </a:buClr>
              <a:buFont typeface="Arial" charset="0"/>
              <a:buChar char="–"/>
              <a:defRPr sz="1700" kern="1200">
                <a:solidFill>
                  <a:schemeClr val="tx2"/>
                </a:solidFill>
                <a:latin typeface="Arial" panose="020B0604020202020204" pitchFamily="34" charset="0"/>
                <a:ea typeface="+mn-ea"/>
                <a:cs typeface="Arial" panose="020B0604020202020204" pitchFamily="34" charset="0"/>
              </a:defRPr>
            </a:lvl4pPr>
            <a:lvl5pPr marL="1600200" indent="-228600" algn="l" rtl="0" eaLnBrk="0" fontAlgn="base" hangingPunct="0">
              <a:spcBef>
                <a:spcPct val="0"/>
              </a:spcBef>
              <a:spcAft>
                <a:spcPts val="400"/>
              </a:spcAft>
              <a:buClr>
                <a:schemeClr val="tx2"/>
              </a:buClr>
              <a:buFont typeface="Wingdings 3" pitchFamily="18" charset="2"/>
              <a:buChar char=""/>
              <a:defRPr sz="1600" kern="1200">
                <a:solidFill>
                  <a:schemeClr val="tx2"/>
                </a:solidFill>
                <a:latin typeface="Arial" panose="020B0604020202020204" pitchFamily="34" charset="0"/>
                <a:ea typeface="+mn-ea"/>
                <a:cs typeface="Arial" panose="020B0604020202020204" pitchFamily="34" charset="0"/>
              </a:defRPr>
            </a:lvl5pPr>
            <a:lvl6pPr marL="1941513" indent="-225425" algn="l" defTabSz="914400" rtl="0" eaLnBrk="1" latinLnBrk="0" hangingPunct="1">
              <a:spcBef>
                <a:spcPts val="0"/>
              </a:spcBef>
              <a:spcAft>
                <a:spcPts val="400"/>
              </a:spcAft>
              <a:buClr>
                <a:schemeClr val="tx2"/>
              </a:buClr>
              <a:buFont typeface="Courier New" panose="02070309020205020404" pitchFamily="49" charset="0"/>
              <a:buChar char="o"/>
              <a:defRPr sz="1500" kern="1200" baseline="0">
                <a:solidFill>
                  <a:schemeClr val="tx2"/>
                </a:solidFill>
                <a:latin typeface="+mn-lt"/>
                <a:ea typeface="+mn-ea"/>
                <a:cs typeface="+mn-cs"/>
              </a:defRPr>
            </a:lvl6pPr>
            <a:lvl7pPr marL="2194560" indent="-228600" algn="l" defTabSz="914400" rtl="0" eaLnBrk="1" latinLnBrk="0" hangingPunct="1">
              <a:spcBef>
                <a:spcPct val="20000"/>
              </a:spcBef>
              <a:buFont typeface="Arial" panose="020B0604020202020204" pitchFamily="34" charset="0"/>
              <a:buChar char="•"/>
              <a:defRPr sz="1200" b="0" i="1"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chemeClr val="accent3"/>
              </a:buClr>
              <a:buFont typeface="Arial" panose="020B0604020202020204" pitchFamily="34" charset="0"/>
              <a:buChar char="►"/>
            </a:pPr>
            <a:r>
              <a:rPr lang="en-US" sz="3000" dirty="0" smtClean="0">
                <a:solidFill>
                  <a:schemeClr val="tx1"/>
                </a:solidFill>
              </a:rPr>
              <a:t>Bullet 1</a:t>
            </a:r>
          </a:p>
          <a:p>
            <a:pPr>
              <a:buClr>
                <a:schemeClr val="accent3"/>
              </a:buClr>
              <a:buFont typeface="Arial" panose="020B0604020202020204" pitchFamily="34" charset="0"/>
              <a:buChar char="►"/>
            </a:pPr>
            <a:r>
              <a:rPr lang="en-US" sz="3000" dirty="0" smtClean="0">
                <a:solidFill>
                  <a:schemeClr val="tx1"/>
                </a:solidFill>
              </a:rPr>
              <a:t>Bullet 2</a:t>
            </a:r>
          </a:p>
          <a:p>
            <a:pPr>
              <a:buClr>
                <a:schemeClr val="accent3"/>
              </a:buClr>
              <a:buFont typeface="Arial" panose="020B0604020202020204" pitchFamily="34" charset="0"/>
              <a:buChar char="►"/>
            </a:pPr>
            <a:r>
              <a:rPr lang="en-US" sz="3000" dirty="0" smtClean="0">
                <a:solidFill>
                  <a:schemeClr val="tx1"/>
                </a:solidFill>
              </a:rPr>
              <a:t>Bullet 3</a:t>
            </a:r>
          </a:p>
          <a:p>
            <a:pPr>
              <a:buClr>
                <a:schemeClr val="accent3"/>
              </a:buClr>
              <a:buFont typeface="Arial" panose="020B0604020202020204" pitchFamily="34" charset="0"/>
              <a:buChar char="►"/>
            </a:pPr>
            <a:r>
              <a:rPr lang="en-US" sz="3000" dirty="0" smtClean="0">
                <a:solidFill>
                  <a:schemeClr val="tx1"/>
                </a:solidFill>
              </a:rPr>
              <a:t>Bullet 4</a:t>
            </a:r>
          </a:p>
          <a:p>
            <a:pPr>
              <a:buClr>
                <a:schemeClr val="accent3"/>
              </a:buClr>
              <a:buFont typeface="Arial" panose="020B0604020202020204" pitchFamily="34" charset="0"/>
              <a:buChar char="►"/>
            </a:pPr>
            <a:r>
              <a:rPr lang="en-US" sz="3000" dirty="0" smtClean="0">
                <a:solidFill>
                  <a:schemeClr val="tx1"/>
                </a:solidFill>
              </a:rPr>
              <a:t>Bullet 5</a:t>
            </a:r>
            <a:endParaRPr lang="en-US" sz="3000" dirty="0">
              <a:solidFill>
                <a:schemeClr val="tx1"/>
              </a:solidFill>
            </a:endParaRPr>
          </a:p>
        </p:txBody>
      </p:sp>
      <p:sp>
        <p:nvSpPr>
          <p:cNvPr id="20" name="Rectangle 19"/>
          <p:cNvSpPr/>
          <p:nvPr/>
        </p:nvSpPr>
        <p:spPr>
          <a:xfrm>
            <a:off x="406046" y="5939688"/>
            <a:ext cx="9840913" cy="861718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3000" dirty="0" smtClean="0">
                <a:solidFill>
                  <a:schemeClr val="tx1"/>
                </a:solidFill>
              </a:rPr>
              <a:t>Text Box</a:t>
            </a:r>
            <a:endParaRPr lang="en-US" sz="3000" dirty="0">
              <a:solidFill>
                <a:schemeClr val="tx1"/>
              </a:solidFill>
            </a:endParaRPr>
          </a:p>
        </p:txBody>
      </p:sp>
      <p:sp>
        <p:nvSpPr>
          <p:cNvPr id="21" name="Rectangle 20"/>
          <p:cNvSpPr/>
          <p:nvPr/>
        </p:nvSpPr>
        <p:spPr>
          <a:xfrm>
            <a:off x="22734586" y="5860504"/>
            <a:ext cx="9840913" cy="861718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3000" dirty="0" smtClean="0">
                <a:solidFill>
                  <a:schemeClr val="tx1"/>
                </a:solidFill>
              </a:rPr>
              <a:t>Text Box</a:t>
            </a:r>
            <a:endParaRPr lang="en-US" sz="3000" dirty="0">
              <a:solidFill>
                <a:schemeClr val="tx1"/>
              </a:solidFill>
            </a:endParaRPr>
          </a:p>
        </p:txBody>
      </p:sp>
      <p:sp>
        <p:nvSpPr>
          <p:cNvPr id="22" name="Rectangle 21"/>
          <p:cNvSpPr/>
          <p:nvPr/>
        </p:nvSpPr>
        <p:spPr>
          <a:xfrm>
            <a:off x="11399061" y="5860504"/>
            <a:ext cx="10383253" cy="579809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3000" dirty="0" smtClean="0">
                <a:solidFill>
                  <a:schemeClr val="tx1"/>
                </a:solidFill>
              </a:rPr>
              <a:t>Text Box</a:t>
            </a:r>
            <a:endParaRPr lang="en-US" sz="3000" dirty="0">
              <a:solidFill>
                <a:schemeClr val="tx1"/>
              </a:solidFill>
            </a:endParaRPr>
          </a:p>
        </p:txBody>
      </p:sp>
    </p:spTree>
    <p:extLst>
      <p:ext uri="{BB962C8B-B14F-4D97-AF65-F5344CB8AC3E}">
        <p14:creationId xmlns:p14="http://schemas.microsoft.com/office/powerpoint/2010/main" val="3035909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p:cNvSpPr txBox="1">
            <a:spLocks/>
          </p:cNvSpPr>
          <p:nvPr/>
        </p:nvSpPr>
        <p:spPr>
          <a:xfrm>
            <a:off x="16459200" y="613740"/>
            <a:ext cx="15789892" cy="2401928"/>
          </a:xfrm>
          <a:prstGeom prst="rect">
            <a:avLst/>
          </a:prstGeom>
        </p:spPr>
        <p:txBody>
          <a:bodyPr lIns="60003" tIns="30002" rIns="60003" bIns="30002">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defRPr/>
            </a:pPr>
            <a:r>
              <a:rPr lang="en-US" sz="7200" b="1" dirty="0">
                <a:latin typeface="Calibri" panose="020F0502020204030204" pitchFamily="34" charset="0"/>
              </a:rPr>
              <a:t>Title:</a:t>
            </a:r>
          </a:p>
          <a:p>
            <a:pPr algn="r">
              <a:defRPr/>
            </a:pPr>
            <a:r>
              <a:rPr lang="en-US" sz="7200" b="1" dirty="0">
                <a:latin typeface="Calibri" panose="020F0502020204030204" pitchFamily="34" charset="0"/>
              </a:rPr>
              <a:t>Subtitle</a:t>
            </a:r>
            <a:endParaRPr lang="en-US" sz="8625" b="1" dirty="0">
              <a:latin typeface="Calibri" panose="020F050202020403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326" y="613740"/>
            <a:ext cx="13616171" cy="2151355"/>
          </a:xfrm>
          <a:prstGeom prst="rect">
            <a:avLst/>
          </a:prstGeom>
        </p:spPr>
      </p:pic>
      <p:sp>
        <p:nvSpPr>
          <p:cNvPr id="3" name="Rectangle 2"/>
          <p:cNvSpPr/>
          <p:nvPr/>
        </p:nvSpPr>
        <p:spPr>
          <a:xfrm>
            <a:off x="0" y="3305677"/>
            <a:ext cx="32918400" cy="2036344"/>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500" dirty="0" smtClean="0"/>
              <a:t>Key outcome or project statement </a:t>
            </a:r>
            <a:endParaRPr lang="en-US" sz="4500" dirty="0"/>
          </a:p>
        </p:txBody>
      </p:sp>
      <p:sp>
        <p:nvSpPr>
          <p:cNvPr id="16" name="Rounded Rectangle 15"/>
          <p:cNvSpPr/>
          <p:nvPr/>
        </p:nvSpPr>
        <p:spPr>
          <a:xfrm>
            <a:off x="342900" y="23145750"/>
            <a:ext cx="10115550" cy="1237876"/>
          </a:xfrm>
          <a:prstGeom prst="roundRect">
            <a:avLst>
              <a:gd name="adj" fmla="val 8572"/>
            </a:avLst>
          </a:prstGeom>
          <a:ln/>
        </p:spPr>
        <p:style>
          <a:lnRef idx="1">
            <a:schemeClr val="dk1"/>
          </a:lnRef>
          <a:fillRef idx="2">
            <a:schemeClr val="dk1"/>
          </a:fillRef>
          <a:effectRef idx="1">
            <a:schemeClr val="dk1"/>
          </a:effectRef>
          <a:fontRef idx="minor">
            <a:schemeClr val="dk1"/>
          </a:fontRef>
        </p:style>
        <p:txBody>
          <a:bodyPr lIns="60003" tIns="30002" rIns="60003" bIns="30002" rtlCol="0" anchor="ctr"/>
          <a:lstStyle/>
          <a:p>
            <a:pPr>
              <a:spcAft>
                <a:spcPts val="788"/>
              </a:spcAft>
            </a:pPr>
            <a:r>
              <a:rPr lang="en-US" sz="3000" b="1" dirty="0">
                <a:solidFill>
                  <a:schemeClr val="accent1"/>
                </a:solidFill>
                <a:latin typeface="Calibri" panose="020F0502020204030204" pitchFamily="34" charset="0"/>
              </a:rPr>
              <a:t>Acknowledgements</a:t>
            </a:r>
          </a:p>
          <a:p>
            <a:pPr lvl="0"/>
            <a:r>
              <a:rPr lang="en-US" sz="2700" dirty="0">
                <a:solidFill>
                  <a:prstClr val="black"/>
                </a:solidFill>
                <a:latin typeface="Calibri" panose="020F0502020204030204" pitchFamily="34" charset="0"/>
              </a:rPr>
              <a:t>Institute of Translational Health Sciences - UL1 TR002319 </a:t>
            </a:r>
          </a:p>
        </p:txBody>
      </p:sp>
      <p:sp>
        <p:nvSpPr>
          <p:cNvPr id="17" name="Rounded Rectangle 16"/>
          <p:cNvSpPr/>
          <p:nvPr/>
        </p:nvSpPr>
        <p:spPr>
          <a:xfrm>
            <a:off x="10687051" y="23145750"/>
            <a:ext cx="21888449" cy="1237876"/>
          </a:xfrm>
          <a:prstGeom prst="roundRect">
            <a:avLst>
              <a:gd name="adj" fmla="val 8572"/>
            </a:avLst>
          </a:prstGeom>
          <a:ln/>
        </p:spPr>
        <p:style>
          <a:lnRef idx="1">
            <a:schemeClr val="dk1"/>
          </a:lnRef>
          <a:fillRef idx="2">
            <a:schemeClr val="dk1"/>
          </a:fillRef>
          <a:effectRef idx="1">
            <a:schemeClr val="dk1"/>
          </a:effectRef>
          <a:fontRef idx="minor">
            <a:schemeClr val="dk1"/>
          </a:fontRef>
        </p:style>
        <p:txBody>
          <a:bodyPr lIns="60003" tIns="30002" rIns="60003" bIns="30002" rtlCol="0" anchor="ctr"/>
          <a:lstStyle/>
          <a:p>
            <a:pPr>
              <a:spcAft>
                <a:spcPts val="788"/>
              </a:spcAft>
            </a:pPr>
            <a:r>
              <a:rPr lang="en-US" sz="2700" b="1" dirty="0">
                <a:solidFill>
                  <a:schemeClr val="accent1"/>
                </a:solidFill>
                <a:latin typeface="Calibri" panose="020F0502020204030204" pitchFamily="34" charset="0"/>
              </a:rPr>
              <a:t>References</a:t>
            </a:r>
          </a:p>
          <a:p>
            <a:pPr marL="487529" indent="-487529">
              <a:buFont typeface="+mj-lt"/>
              <a:buAutoNum type="arabicPeriod"/>
            </a:pPr>
            <a:r>
              <a:rPr lang="en-US" sz="2100" dirty="0">
                <a:solidFill>
                  <a:prstClr val="black"/>
                </a:solidFill>
                <a:latin typeface="Calibri" panose="020F0502020204030204" pitchFamily="34" charset="0"/>
              </a:rPr>
              <a:t> </a:t>
            </a:r>
          </a:p>
        </p:txBody>
      </p:sp>
      <p:sp>
        <p:nvSpPr>
          <p:cNvPr id="18" name="Rectangle 17"/>
          <p:cNvSpPr/>
          <p:nvPr/>
        </p:nvSpPr>
        <p:spPr>
          <a:xfrm rot="16200000">
            <a:off x="9657364" y="9435054"/>
            <a:ext cx="7914028" cy="809124"/>
          </a:xfrm>
          <a:prstGeom prst="rect">
            <a:avLst/>
          </a:prstGeom>
          <a:ln/>
        </p:spPr>
        <p:style>
          <a:lnRef idx="3">
            <a:schemeClr val="lt1"/>
          </a:lnRef>
          <a:fillRef idx="1">
            <a:schemeClr val="accent2"/>
          </a:fillRef>
          <a:effectRef idx="1">
            <a:schemeClr val="accent2"/>
          </a:effectRef>
          <a:fontRef idx="minor">
            <a:schemeClr val="lt1"/>
          </a:fontRef>
        </p:style>
        <p:txBody>
          <a:bodyPr lIns="60003" tIns="30002" rIns="60003" bIns="30002" rtlCol="0" anchor="t"/>
          <a:lstStyle/>
          <a:p>
            <a:pPr algn="ctr"/>
            <a:r>
              <a:rPr lang="en-US" sz="4050" b="1" dirty="0">
                <a:solidFill>
                  <a:schemeClr val="bg1"/>
                </a:solidFill>
                <a:latin typeface="Calibri" panose="020F0502020204030204" pitchFamily="34" charset="0"/>
              </a:rPr>
              <a:t>Motivation &amp; Introduction</a:t>
            </a:r>
          </a:p>
          <a:p>
            <a:pPr algn="ctr">
              <a:spcBef>
                <a:spcPts val="1800"/>
              </a:spcBef>
            </a:pPr>
            <a:endParaRPr lang="en-US" sz="2700" dirty="0">
              <a:solidFill>
                <a:prstClr val="black"/>
              </a:solidFill>
              <a:latin typeface="Calibri" panose="020F0502020204030204" pitchFamily="34" charset="0"/>
            </a:endParaRPr>
          </a:p>
        </p:txBody>
      </p:sp>
      <p:sp>
        <p:nvSpPr>
          <p:cNvPr id="19" name="Rounded Rectangle 18"/>
          <p:cNvSpPr/>
          <p:nvPr/>
        </p:nvSpPr>
        <p:spPr>
          <a:xfrm>
            <a:off x="186000" y="5882602"/>
            <a:ext cx="12452314" cy="7914028"/>
          </a:xfrm>
          <a:prstGeom prst="roundRect">
            <a:avLst>
              <a:gd name="adj" fmla="val 6142"/>
            </a:avLst>
          </a:prstGeom>
          <a:solidFill>
            <a:schemeClr val="accent3">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lIns="60003" tIns="30002" rIns="60003" bIns="30002" rtlCol="0" anchor="t"/>
          <a:lstStyle/>
          <a:p>
            <a:pPr algn="ctr">
              <a:spcAft>
                <a:spcPts val="788"/>
              </a:spcAft>
            </a:pPr>
            <a:r>
              <a:rPr lang="en-US" sz="5400" b="1" dirty="0">
                <a:solidFill>
                  <a:schemeClr val="tx1"/>
                </a:solidFill>
                <a:effectLst>
                  <a:outerShdw blurRad="38100" dist="38100" dir="2700000" algn="tl">
                    <a:srgbClr val="000000">
                      <a:alpha val="43137"/>
                    </a:srgbClr>
                  </a:outerShdw>
                </a:effectLst>
                <a:latin typeface="Calibri" panose="020F0502020204030204" pitchFamily="34" charset="0"/>
              </a:rPr>
              <a:t>Results</a:t>
            </a:r>
            <a:endParaRPr lang="en-US" sz="4050" b="1" dirty="0">
              <a:solidFill>
                <a:schemeClr val="tx1"/>
              </a:solidFill>
              <a:effectLst>
                <a:outerShdw blurRad="38100" dist="38100" dir="2700000" algn="tl">
                  <a:srgbClr val="000000">
                    <a:alpha val="43137"/>
                  </a:srgbClr>
                </a:outerShdw>
              </a:effectLst>
              <a:latin typeface="Calibri" panose="020F0502020204030204" pitchFamily="34" charset="0"/>
            </a:endParaRPr>
          </a:p>
          <a:p>
            <a:pPr>
              <a:spcBef>
                <a:spcPts val="1800"/>
              </a:spcBef>
            </a:pPr>
            <a:endParaRPr lang="en-US" sz="2700" dirty="0">
              <a:solidFill>
                <a:schemeClr val="tx1"/>
              </a:solidFill>
              <a:latin typeface="Calibri" panose="020F0502020204030204" pitchFamily="34" charset="0"/>
            </a:endParaRPr>
          </a:p>
          <a:p>
            <a:pPr>
              <a:spcAft>
                <a:spcPts val="788"/>
              </a:spcAft>
            </a:pPr>
            <a:endParaRPr lang="en-US" sz="2700" dirty="0">
              <a:solidFill>
                <a:schemeClr val="tx1"/>
              </a:solidFill>
              <a:latin typeface="Calibri" panose="020F0502020204030204" pitchFamily="34" charset="0"/>
            </a:endParaRPr>
          </a:p>
        </p:txBody>
      </p:sp>
      <p:sp>
        <p:nvSpPr>
          <p:cNvPr id="20" name="Rounded Rectangle 19"/>
          <p:cNvSpPr/>
          <p:nvPr/>
        </p:nvSpPr>
        <p:spPr>
          <a:xfrm>
            <a:off x="11106458" y="15812769"/>
            <a:ext cx="8702409" cy="5955375"/>
          </a:xfrm>
          <a:prstGeom prst="roundRect">
            <a:avLst>
              <a:gd name="adj" fmla="val 8572"/>
            </a:avLst>
          </a:prstGeom>
          <a:ln>
            <a:noFill/>
          </a:ln>
        </p:spPr>
        <p:style>
          <a:lnRef idx="2">
            <a:schemeClr val="dk1"/>
          </a:lnRef>
          <a:fillRef idx="1">
            <a:schemeClr val="lt1"/>
          </a:fillRef>
          <a:effectRef idx="0">
            <a:schemeClr val="dk1"/>
          </a:effectRef>
          <a:fontRef idx="minor">
            <a:schemeClr val="dk1"/>
          </a:fontRef>
        </p:style>
        <p:txBody>
          <a:bodyPr lIns="60003" tIns="30002" rIns="60003" bIns="30002" rtlCol="0" anchor="ctr"/>
          <a:lstStyle/>
          <a:p>
            <a:pPr algn="ctr">
              <a:spcAft>
                <a:spcPts val="788"/>
              </a:spcAft>
            </a:pPr>
            <a:r>
              <a:rPr lang="en-US" sz="3975" b="1" dirty="0">
                <a:solidFill>
                  <a:schemeClr val="accent1"/>
                </a:solidFill>
                <a:latin typeface="Calibri" panose="020F0502020204030204" pitchFamily="34" charset="0"/>
              </a:rPr>
              <a:t>Image/ Diagram</a:t>
            </a:r>
          </a:p>
        </p:txBody>
      </p:sp>
      <p:sp>
        <p:nvSpPr>
          <p:cNvPr id="22" name="Rectangle 21"/>
          <p:cNvSpPr/>
          <p:nvPr/>
        </p:nvSpPr>
        <p:spPr>
          <a:xfrm rot="16200000">
            <a:off x="19581330" y="9435054"/>
            <a:ext cx="7914029" cy="809124"/>
          </a:xfrm>
          <a:prstGeom prst="rect">
            <a:avLst/>
          </a:prstGeom>
          <a:ln/>
        </p:spPr>
        <p:style>
          <a:lnRef idx="3">
            <a:schemeClr val="lt1"/>
          </a:lnRef>
          <a:fillRef idx="1">
            <a:schemeClr val="accent2"/>
          </a:fillRef>
          <a:effectRef idx="1">
            <a:schemeClr val="accent2"/>
          </a:effectRef>
          <a:fontRef idx="minor">
            <a:schemeClr val="lt1"/>
          </a:fontRef>
        </p:style>
        <p:txBody>
          <a:bodyPr lIns="60003" tIns="30002" rIns="60003" bIns="30002" rtlCol="0" anchor="t"/>
          <a:lstStyle/>
          <a:p>
            <a:pPr algn="ctr"/>
            <a:r>
              <a:rPr lang="en-US" sz="4050" b="1" dirty="0" smtClean="0">
                <a:solidFill>
                  <a:schemeClr val="bg1"/>
                </a:solidFill>
                <a:latin typeface="Calibri" panose="020F0502020204030204" pitchFamily="34" charset="0"/>
              </a:rPr>
              <a:t>Resources</a:t>
            </a:r>
            <a:endParaRPr lang="en-US" sz="4050" b="1" dirty="0">
              <a:solidFill>
                <a:schemeClr val="bg1"/>
              </a:solidFill>
              <a:latin typeface="Calibri" panose="020F0502020204030204" pitchFamily="34" charset="0"/>
            </a:endParaRPr>
          </a:p>
          <a:p>
            <a:pPr algn="ctr">
              <a:spcBef>
                <a:spcPts val="1800"/>
              </a:spcBef>
            </a:pPr>
            <a:endParaRPr lang="en-US" sz="2700" dirty="0">
              <a:solidFill>
                <a:prstClr val="black"/>
              </a:solidFill>
              <a:latin typeface="Calibri" panose="020F0502020204030204" pitchFamily="34" charset="0"/>
            </a:endParaRPr>
          </a:p>
        </p:txBody>
      </p:sp>
      <p:sp>
        <p:nvSpPr>
          <p:cNvPr id="23" name="Rectangle 22"/>
          <p:cNvSpPr/>
          <p:nvPr/>
        </p:nvSpPr>
        <p:spPr>
          <a:xfrm>
            <a:off x="0" y="14906379"/>
            <a:ext cx="10115550" cy="80912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lIns="60003" tIns="30002" rIns="60003" bIns="30002" rtlCol="0" anchor="t"/>
          <a:lstStyle/>
          <a:p>
            <a:pPr algn="ctr"/>
            <a:r>
              <a:rPr lang="en-US" sz="5400" b="1" dirty="0">
                <a:solidFill>
                  <a:schemeClr val="tx1"/>
                </a:solidFill>
                <a:effectLst>
                  <a:outerShdw blurRad="38100" dist="38100" dir="2700000" algn="tl">
                    <a:srgbClr val="000000">
                      <a:alpha val="43137"/>
                    </a:srgbClr>
                  </a:outerShdw>
                </a:effectLst>
                <a:latin typeface="Calibri" panose="020F0502020204030204" pitchFamily="34" charset="0"/>
              </a:rPr>
              <a:t>Methods</a:t>
            </a:r>
          </a:p>
          <a:p>
            <a:pPr algn="ctr">
              <a:spcBef>
                <a:spcPts val="1800"/>
              </a:spcBef>
            </a:pPr>
            <a:endParaRPr lang="en-US" sz="2700" dirty="0">
              <a:solidFill>
                <a:prstClr val="black"/>
              </a:solidFill>
              <a:latin typeface="Calibri" panose="020F0502020204030204" pitchFamily="34" charset="0"/>
            </a:endParaRPr>
          </a:p>
        </p:txBody>
      </p:sp>
      <p:sp>
        <p:nvSpPr>
          <p:cNvPr id="24" name="Content Placeholder 2"/>
          <p:cNvSpPr txBox="1">
            <a:spLocks/>
          </p:cNvSpPr>
          <p:nvPr/>
        </p:nvSpPr>
        <p:spPr>
          <a:xfrm>
            <a:off x="711326" y="17220221"/>
            <a:ext cx="9895503" cy="5357826"/>
          </a:xfrm>
          <a:prstGeom prst="rect">
            <a:avLst/>
          </a:prstGeom>
        </p:spPr>
        <p:txBody>
          <a:bodyPr/>
          <a:lstStyle>
            <a:lvl1pPr marL="342900" indent="-342900" algn="l" rtl="0" eaLnBrk="0" fontAlgn="base" hangingPunct="0">
              <a:spcBef>
                <a:spcPct val="0"/>
              </a:spcBef>
              <a:spcAft>
                <a:spcPts val="1000"/>
              </a:spcAft>
              <a:buClr>
                <a:srgbClr val="191919"/>
              </a:buClr>
              <a:buFont typeface="Wingdings" pitchFamily="2" charset="2"/>
              <a:defRPr sz="2000" kern="1200">
                <a:solidFill>
                  <a:schemeClr val="tx2"/>
                </a:solidFill>
                <a:latin typeface="Arial" panose="020B0604020202020204" pitchFamily="34" charset="0"/>
                <a:ea typeface="+mn-ea"/>
                <a:cs typeface="Arial" panose="020B0604020202020204" pitchFamily="34" charset="0"/>
              </a:defRPr>
            </a:lvl1pPr>
            <a:lvl2pPr marL="285750" indent="-285750" algn="l" rtl="0" eaLnBrk="0" fontAlgn="base" hangingPunct="0">
              <a:spcBef>
                <a:spcPct val="0"/>
              </a:spcBef>
              <a:spcAft>
                <a:spcPts val="800"/>
              </a:spcAft>
              <a:buClr>
                <a:srgbClr val="191919"/>
              </a:buClr>
              <a:buSzPct val="85000"/>
              <a:buFont typeface="Arial" charset="0"/>
              <a:buChar char="►"/>
              <a:defRPr sz="1900" kern="1200">
                <a:solidFill>
                  <a:schemeClr val="tx2"/>
                </a:solidFill>
                <a:latin typeface="Arial" panose="020B0604020202020204" pitchFamily="34" charset="0"/>
                <a:ea typeface="+mn-ea"/>
                <a:cs typeface="Arial" panose="020B0604020202020204" pitchFamily="34" charset="0"/>
              </a:defRPr>
            </a:lvl2pPr>
            <a:lvl3pPr marL="800100" indent="-228600" algn="l" rtl="0" eaLnBrk="0" fontAlgn="base" hangingPunct="0">
              <a:spcBef>
                <a:spcPct val="0"/>
              </a:spcBef>
              <a:spcAft>
                <a:spcPts val="600"/>
              </a:spcAft>
              <a:buClr>
                <a:schemeClr val="tx2"/>
              </a:buClr>
              <a:buFont typeface="Wingdings 2" pitchFamily="18" charset="2"/>
              <a:buChar char=""/>
              <a:defRPr kern="1200">
                <a:solidFill>
                  <a:schemeClr val="tx2"/>
                </a:solidFill>
                <a:latin typeface="Arial" panose="020B0604020202020204" pitchFamily="34" charset="0"/>
                <a:ea typeface="+mn-ea"/>
                <a:cs typeface="Arial" panose="020B0604020202020204" pitchFamily="34" charset="0"/>
              </a:defRPr>
            </a:lvl3pPr>
            <a:lvl4pPr marL="1143000" indent="-228600" algn="l" rtl="0" eaLnBrk="0" fontAlgn="base" hangingPunct="0">
              <a:spcBef>
                <a:spcPct val="0"/>
              </a:spcBef>
              <a:spcAft>
                <a:spcPts val="600"/>
              </a:spcAft>
              <a:buClr>
                <a:schemeClr val="tx2"/>
              </a:buClr>
              <a:buFont typeface="Arial" charset="0"/>
              <a:buChar char="–"/>
              <a:defRPr sz="1700" kern="1200">
                <a:solidFill>
                  <a:schemeClr val="tx2"/>
                </a:solidFill>
                <a:latin typeface="Arial" panose="020B0604020202020204" pitchFamily="34" charset="0"/>
                <a:ea typeface="+mn-ea"/>
                <a:cs typeface="Arial" panose="020B0604020202020204" pitchFamily="34" charset="0"/>
              </a:defRPr>
            </a:lvl4pPr>
            <a:lvl5pPr marL="1600200" indent="-228600" algn="l" rtl="0" eaLnBrk="0" fontAlgn="base" hangingPunct="0">
              <a:spcBef>
                <a:spcPct val="0"/>
              </a:spcBef>
              <a:spcAft>
                <a:spcPts val="400"/>
              </a:spcAft>
              <a:buClr>
                <a:schemeClr val="tx2"/>
              </a:buClr>
              <a:buFont typeface="Wingdings 3" pitchFamily="18" charset="2"/>
              <a:buChar char=""/>
              <a:defRPr sz="1600" kern="1200">
                <a:solidFill>
                  <a:schemeClr val="tx2"/>
                </a:solidFill>
                <a:latin typeface="Arial" panose="020B0604020202020204" pitchFamily="34" charset="0"/>
                <a:ea typeface="+mn-ea"/>
                <a:cs typeface="Arial" panose="020B0604020202020204" pitchFamily="34" charset="0"/>
              </a:defRPr>
            </a:lvl5pPr>
            <a:lvl6pPr marL="1941513" indent="-225425" algn="l" defTabSz="914400" rtl="0" eaLnBrk="1" latinLnBrk="0" hangingPunct="1">
              <a:spcBef>
                <a:spcPts val="0"/>
              </a:spcBef>
              <a:spcAft>
                <a:spcPts val="400"/>
              </a:spcAft>
              <a:buClr>
                <a:schemeClr val="tx2"/>
              </a:buClr>
              <a:buFont typeface="Courier New" panose="02070309020205020404" pitchFamily="49" charset="0"/>
              <a:buChar char="o"/>
              <a:defRPr sz="1500" kern="1200" baseline="0">
                <a:solidFill>
                  <a:schemeClr val="tx2"/>
                </a:solidFill>
                <a:latin typeface="+mn-lt"/>
                <a:ea typeface="+mn-ea"/>
                <a:cs typeface="+mn-cs"/>
              </a:defRPr>
            </a:lvl6pPr>
            <a:lvl7pPr marL="2194560" indent="-228600" algn="l" defTabSz="914400" rtl="0" eaLnBrk="1" latinLnBrk="0" hangingPunct="1">
              <a:spcBef>
                <a:spcPct val="20000"/>
              </a:spcBef>
              <a:buFont typeface="Arial" panose="020B0604020202020204" pitchFamily="34" charset="0"/>
              <a:buChar char="•"/>
              <a:defRPr sz="1200" b="0" i="1"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chemeClr val="accent3"/>
              </a:buClr>
              <a:buFont typeface="Arial" panose="020B0604020202020204" pitchFamily="34" charset="0"/>
              <a:buChar char="►"/>
            </a:pPr>
            <a:r>
              <a:rPr lang="en-US" sz="3000" dirty="0" smtClean="0">
                <a:solidFill>
                  <a:schemeClr val="tx1"/>
                </a:solidFill>
              </a:rPr>
              <a:t>Bullet 1</a:t>
            </a:r>
          </a:p>
          <a:p>
            <a:pPr>
              <a:buClr>
                <a:schemeClr val="accent3"/>
              </a:buClr>
              <a:buFont typeface="Arial" panose="020B0604020202020204" pitchFamily="34" charset="0"/>
              <a:buChar char="►"/>
            </a:pPr>
            <a:r>
              <a:rPr lang="en-US" sz="3000" dirty="0" smtClean="0">
                <a:solidFill>
                  <a:schemeClr val="tx1"/>
                </a:solidFill>
              </a:rPr>
              <a:t>Bullet 2</a:t>
            </a:r>
          </a:p>
          <a:p>
            <a:pPr>
              <a:buClr>
                <a:schemeClr val="accent3"/>
              </a:buClr>
              <a:buFont typeface="Arial" panose="020B0604020202020204" pitchFamily="34" charset="0"/>
              <a:buChar char="►"/>
            </a:pPr>
            <a:r>
              <a:rPr lang="en-US" sz="3000" dirty="0" smtClean="0">
                <a:solidFill>
                  <a:schemeClr val="tx1"/>
                </a:solidFill>
              </a:rPr>
              <a:t>Bullet 3</a:t>
            </a:r>
          </a:p>
          <a:p>
            <a:pPr>
              <a:buClr>
                <a:schemeClr val="accent3"/>
              </a:buClr>
              <a:buFont typeface="Arial" panose="020B0604020202020204" pitchFamily="34" charset="0"/>
              <a:buChar char="►"/>
            </a:pPr>
            <a:r>
              <a:rPr lang="en-US" sz="3000" dirty="0" smtClean="0">
                <a:solidFill>
                  <a:schemeClr val="tx1"/>
                </a:solidFill>
              </a:rPr>
              <a:t>Bullet 4</a:t>
            </a:r>
          </a:p>
          <a:p>
            <a:pPr>
              <a:buClr>
                <a:schemeClr val="accent3"/>
              </a:buClr>
              <a:buFont typeface="Arial" panose="020B0604020202020204" pitchFamily="34" charset="0"/>
              <a:buChar char="►"/>
            </a:pPr>
            <a:r>
              <a:rPr lang="en-US" sz="3000" dirty="0" smtClean="0">
                <a:solidFill>
                  <a:schemeClr val="tx1"/>
                </a:solidFill>
              </a:rPr>
              <a:t>Bullet 5</a:t>
            </a:r>
            <a:endParaRPr lang="en-US" sz="3000" dirty="0">
              <a:solidFill>
                <a:schemeClr val="tx1"/>
              </a:solidFill>
            </a:endParaRPr>
          </a:p>
        </p:txBody>
      </p:sp>
      <p:sp>
        <p:nvSpPr>
          <p:cNvPr id="25" name="Rounded Rectangle 24"/>
          <p:cNvSpPr/>
          <p:nvPr/>
        </p:nvSpPr>
        <p:spPr>
          <a:xfrm>
            <a:off x="20671971" y="14951635"/>
            <a:ext cx="11577121" cy="7914028"/>
          </a:xfrm>
          <a:prstGeom prst="roundRect">
            <a:avLst>
              <a:gd name="adj" fmla="val 6142"/>
            </a:avLst>
          </a:prstGeom>
          <a:solidFill>
            <a:schemeClr val="accent3">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lIns="60003" tIns="30002" rIns="60003" bIns="30002" rtlCol="0" anchor="t"/>
          <a:lstStyle/>
          <a:p>
            <a:pPr algn="ctr">
              <a:spcAft>
                <a:spcPts val="788"/>
              </a:spcAft>
            </a:pPr>
            <a:r>
              <a:rPr lang="en-US" sz="5400" b="1" dirty="0" smtClean="0">
                <a:solidFill>
                  <a:schemeClr val="tx1"/>
                </a:solidFill>
                <a:effectLst>
                  <a:outerShdw blurRad="38100" dist="38100" dir="2700000" algn="tl">
                    <a:srgbClr val="000000">
                      <a:alpha val="43137"/>
                    </a:srgbClr>
                  </a:outerShdw>
                </a:effectLst>
                <a:latin typeface="Calibri" panose="020F0502020204030204" pitchFamily="34" charset="0"/>
              </a:rPr>
              <a:t>Discussion</a:t>
            </a:r>
            <a:endParaRPr lang="en-US" sz="4050" b="1" dirty="0">
              <a:solidFill>
                <a:schemeClr val="tx1"/>
              </a:solidFill>
              <a:effectLst>
                <a:outerShdw blurRad="38100" dist="38100" dir="2700000" algn="tl">
                  <a:srgbClr val="000000">
                    <a:alpha val="43137"/>
                  </a:srgbClr>
                </a:outerShdw>
              </a:effectLst>
              <a:latin typeface="Calibri" panose="020F0502020204030204" pitchFamily="34" charset="0"/>
            </a:endParaRPr>
          </a:p>
          <a:p>
            <a:pPr>
              <a:spcBef>
                <a:spcPts val="1800"/>
              </a:spcBef>
            </a:pPr>
            <a:endParaRPr lang="en-US" sz="2700" dirty="0">
              <a:solidFill>
                <a:schemeClr val="tx1"/>
              </a:solidFill>
              <a:latin typeface="Calibri" panose="020F0502020204030204" pitchFamily="34" charset="0"/>
            </a:endParaRPr>
          </a:p>
          <a:p>
            <a:pPr>
              <a:spcAft>
                <a:spcPts val="788"/>
              </a:spcAft>
            </a:pPr>
            <a:endParaRPr lang="en-US" sz="2700" dirty="0">
              <a:solidFill>
                <a:schemeClr val="tx1"/>
              </a:solidFill>
              <a:latin typeface="Calibri" panose="020F0502020204030204" pitchFamily="34" charset="0"/>
            </a:endParaRPr>
          </a:p>
        </p:txBody>
      </p:sp>
      <p:sp>
        <p:nvSpPr>
          <p:cNvPr id="26" name="Content Placeholder 2"/>
          <p:cNvSpPr txBox="1">
            <a:spLocks/>
          </p:cNvSpPr>
          <p:nvPr/>
        </p:nvSpPr>
        <p:spPr>
          <a:xfrm>
            <a:off x="24354147" y="5882601"/>
            <a:ext cx="8221354" cy="5357826"/>
          </a:xfrm>
          <a:prstGeom prst="rect">
            <a:avLst/>
          </a:prstGeom>
        </p:spPr>
        <p:txBody>
          <a:bodyPr/>
          <a:lstStyle>
            <a:lvl1pPr marL="342900" indent="-342900" algn="l" rtl="0" eaLnBrk="0" fontAlgn="base" hangingPunct="0">
              <a:spcBef>
                <a:spcPct val="0"/>
              </a:spcBef>
              <a:spcAft>
                <a:spcPts val="1000"/>
              </a:spcAft>
              <a:buClr>
                <a:srgbClr val="191919"/>
              </a:buClr>
              <a:buFont typeface="Wingdings" pitchFamily="2" charset="2"/>
              <a:defRPr sz="2000" kern="1200">
                <a:solidFill>
                  <a:schemeClr val="tx2"/>
                </a:solidFill>
                <a:latin typeface="Arial" panose="020B0604020202020204" pitchFamily="34" charset="0"/>
                <a:ea typeface="+mn-ea"/>
                <a:cs typeface="Arial" panose="020B0604020202020204" pitchFamily="34" charset="0"/>
              </a:defRPr>
            </a:lvl1pPr>
            <a:lvl2pPr marL="285750" indent="-285750" algn="l" rtl="0" eaLnBrk="0" fontAlgn="base" hangingPunct="0">
              <a:spcBef>
                <a:spcPct val="0"/>
              </a:spcBef>
              <a:spcAft>
                <a:spcPts val="800"/>
              </a:spcAft>
              <a:buClr>
                <a:srgbClr val="191919"/>
              </a:buClr>
              <a:buSzPct val="85000"/>
              <a:buFont typeface="Arial" charset="0"/>
              <a:buChar char="►"/>
              <a:defRPr sz="1900" kern="1200">
                <a:solidFill>
                  <a:schemeClr val="tx2"/>
                </a:solidFill>
                <a:latin typeface="Arial" panose="020B0604020202020204" pitchFamily="34" charset="0"/>
                <a:ea typeface="+mn-ea"/>
                <a:cs typeface="Arial" panose="020B0604020202020204" pitchFamily="34" charset="0"/>
              </a:defRPr>
            </a:lvl2pPr>
            <a:lvl3pPr marL="800100" indent="-228600" algn="l" rtl="0" eaLnBrk="0" fontAlgn="base" hangingPunct="0">
              <a:spcBef>
                <a:spcPct val="0"/>
              </a:spcBef>
              <a:spcAft>
                <a:spcPts val="600"/>
              </a:spcAft>
              <a:buClr>
                <a:schemeClr val="tx2"/>
              </a:buClr>
              <a:buFont typeface="Wingdings 2" pitchFamily="18" charset="2"/>
              <a:buChar char=""/>
              <a:defRPr kern="1200">
                <a:solidFill>
                  <a:schemeClr val="tx2"/>
                </a:solidFill>
                <a:latin typeface="Arial" panose="020B0604020202020204" pitchFamily="34" charset="0"/>
                <a:ea typeface="+mn-ea"/>
                <a:cs typeface="Arial" panose="020B0604020202020204" pitchFamily="34" charset="0"/>
              </a:defRPr>
            </a:lvl3pPr>
            <a:lvl4pPr marL="1143000" indent="-228600" algn="l" rtl="0" eaLnBrk="0" fontAlgn="base" hangingPunct="0">
              <a:spcBef>
                <a:spcPct val="0"/>
              </a:spcBef>
              <a:spcAft>
                <a:spcPts val="600"/>
              </a:spcAft>
              <a:buClr>
                <a:schemeClr val="tx2"/>
              </a:buClr>
              <a:buFont typeface="Arial" charset="0"/>
              <a:buChar char="–"/>
              <a:defRPr sz="1700" kern="1200">
                <a:solidFill>
                  <a:schemeClr val="tx2"/>
                </a:solidFill>
                <a:latin typeface="Arial" panose="020B0604020202020204" pitchFamily="34" charset="0"/>
                <a:ea typeface="+mn-ea"/>
                <a:cs typeface="Arial" panose="020B0604020202020204" pitchFamily="34" charset="0"/>
              </a:defRPr>
            </a:lvl4pPr>
            <a:lvl5pPr marL="1600200" indent="-228600" algn="l" rtl="0" eaLnBrk="0" fontAlgn="base" hangingPunct="0">
              <a:spcBef>
                <a:spcPct val="0"/>
              </a:spcBef>
              <a:spcAft>
                <a:spcPts val="400"/>
              </a:spcAft>
              <a:buClr>
                <a:schemeClr val="tx2"/>
              </a:buClr>
              <a:buFont typeface="Wingdings 3" pitchFamily="18" charset="2"/>
              <a:buChar char=""/>
              <a:defRPr sz="1600" kern="1200">
                <a:solidFill>
                  <a:schemeClr val="tx2"/>
                </a:solidFill>
                <a:latin typeface="Arial" panose="020B0604020202020204" pitchFamily="34" charset="0"/>
                <a:ea typeface="+mn-ea"/>
                <a:cs typeface="Arial" panose="020B0604020202020204" pitchFamily="34" charset="0"/>
              </a:defRPr>
            </a:lvl5pPr>
            <a:lvl6pPr marL="1941513" indent="-225425" algn="l" defTabSz="914400" rtl="0" eaLnBrk="1" latinLnBrk="0" hangingPunct="1">
              <a:spcBef>
                <a:spcPts val="0"/>
              </a:spcBef>
              <a:spcAft>
                <a:spcPts val="400"/>
              </a:spcAft>
              <a:buClr>
                <a:schemeClr val="tx2"/>
              </a:buClr>
              <a:buFont typeface="Courier New" panose="02070309020205020404" pitchFamily="49" charset="0"/>
              <a:buChar char="o"/>
              <a:defRPr sz="1500" kern="1200" baseline="0">
                <a:solidFill>
                  <a:schemeClr val="tx2"/>
                </a:solidFill>
                <a:latin typeface="+mn-lt"/>
                <a:ea typeface="+mn-ea"/>
                <a:cs typeface="+mn-cs"/>
              </a:defRPr>
            </a:lvl6pPr>
            <a:lvl7pPr marL="2194560" indent="-228600" algn="l" defTabSz="914400" rtl="0" eaLnBrk="1" latinLnBrk="0" hangingPunct="1">
              <a:spcBef>
                <a:spcPct val="20000"/>
              </a:spcBef>
              <a:buFont typeface="Arial" panose="020B0604020202020204" pitchFamily="34" charset="0"/>
              <a:buChar char="•"/>
              <a:defRPr sz="1200" b="0" i="1"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chemeClr val="accent3"/>
              </a:buClr>
              <a:buFont typeface="Arial" panose="020B0604020202020204" pitchFamily="34" charset="0"/>
              <a:buChar char="►"/>
            </a:pPr>
            <a:r>
              <a:rPr lang="en-US" sz="3000" dirty="0" smtClean="0">
                <a:solidFill>
                  <a:schemeClr val="tx1"/>
                </a:solidFill>
              </a:rPr>
              <a:t>Bullet 1</a:t>
            </a:r>
          </a:p>
          <a:p>
            <a:pPr>
              <a:buClr>
                <a:schemeClr val="accent3"/>
              </a:buClr>
              <a:buFont typeface="Arial" panose="020B0604020202020204" pitchFamily="34" charset="0"/>
              <a:buChar char="►"/>
            </a:pPr>
            <a:r>
              <a:rPr lang="en-US" sz="3000" dirty="0" smtClean="0">
                <a:solidFill>
                  <a:schemeClr val="tx1"/>
                </a:solidFill>
              </a:rPr>
              <a:t>Bullet 2</a:t>
            </a:r>
          </a:p>
          <a:p>
            <a:pPr>
              <a:buClr>
                <a:schemeClr val="accent3"/>
              </a:buClr>
              <a:buFont typeface="Arial" panose="020B0604020202020204" pitchFamily="34" charset="0"/>
              <a:buChar char="►"/>
            </a:pPr>
            <a:r>
              <a:rPr lang="en-US" sz="3000" dirty="0" smtClean="0">
                <a:solidFill>
                  <a:schemeClr val="tx1"/>
                </a:solidFill>
              </a:rPr>
              <a:t>Bullet 3</a:t>
            </a:r>
          </a:p>
          <a:p>
            <a:pPr>
              <a:buClr>
                <a:schemeClr val="accent3"/>
              </a:buClr>
              <a:buFont typeface="Arial" panose="020B0604020202020204" pitchFamily="34" charset="0"/>
              <a:buChar char="►"/>
            </a:pPr>
            <a:r>
              <a:rPr lang="en-US" sz="3000" dirty="0" smtClean="0">
                <a:solidFill>
                  <a:schemeClr val="tx1"/>
                </a:solidFill>
              </a:rPr>
              <a:t>Bullet 4</a:t>
            </a:r>
          </a:p>
          <a:p>
            <a:pPr>
              <a:buClr>
                <a:schemeClr val="accent3"/>
              </a:buClr>
              <a:buFont typeface="Arial" panose="020B0604020202020204" pitchFamily="34" charset="0"/>
              <a:buChar char="►"/>
            </a:pPr>
            <a:r>
              <a:rPr lang="en-US" sz="3000" dirty="0" smtClean="0">
                <a:solidFill>
                  <a:schemeClr val="tx1"/>
                </a:solidFill>
              </a:rPr>
              <a:t>Bullet 5</a:t>
            </a:r>
            <a:endParaRPr lang="en-US" sz="3000" dirty="0">
              <a:solidFill>
                <a:schemeClr val="tx1"/>
              </a:solidFill>
            </a:endParaRPr>
          </a:p>
        </p:txBody>
      </p:sp>
      <p:sp>
        <p:nvSpPr>
          <p:cNvPr id="5" name="Rectangle 4"/>
          <p:cNvSpPr/>
          <p:nvPr/>
        </p:nvSpPr>
        <p:spPr>
          <a:xfrm>
            <a:off x="14327497" y="5882601"/>
            <a:ext cx="8434532" cy="79140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3000" dirty="0" smtClean="0">
                <a:solidFill>
                  <a:schemeClr val="tx1"/>
                </a:solidFill>
              </a:rPr>
              <a:t>Text Box</a:t>
            </a:r>
            <a:endParaRPr lang="en-US" sz="3000" dirty="0">
              <a:solidFill>
                <a:schemeClr val="tx1"/>
              </a:solidFill>
            </a:endParaRPr>
          </a:p>
        </p:txBody>
      </p:sp>
      <p:sp>
        <p:nvSpPr>
          <p:cNvPr id="29" name="Rectangle 28"/>
          <p:cNvSpPr/>
          <p:nvPr/>
        </p:nvSpPr>
        <p:spPr>
          <a:xfrm>
            <a:off x="571501" y="7024147"/>
            <a:ext cx="11707585" cy="62453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3000" dirty="0" smtClean="0">
                <a:solidFill>
                  <a:schemeClr val="tx1"/>
                </a:solidFill>
              </a:rPr>
              <a:t>Text Box</a:t>
            </a:r>
            <a:endParaRPr lang="en-US" sz="3000" dirty="0">
              <a:solidFill>
                <a:schemeClr val="tx1"/>
              </a:solidFill>
            </a:endParaRPr>
          </a:p>
        </p:txBody>
      </p:sp>
      <p:sp>
        <p:nvSpPr>
          <p:cNvPr id="30" name="Rectangle 29"/>
          <p:cNvSpPr/>
          <p:nvPr/>
        </p:nvSpPr>
        <p:spPr>
          <a:xfrm>
            <a:off x="20933230" y="16211586"/>
            <a:ext cx="11070770" cy="62453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3000" dirty="0" smtClean="0">
                <a:solidFill>
                  <a:schemeClr val="tx1"/>
                </a:solidFill>
              </a:rPr>
              <a:t>Text Box</a:t>
            </a:r>
            <a:endParaRPr lang="en-US" sz="3000" dirty="0">
              <a:solidFill>
                <a:schemeClr val="tx1"/>
              </a:solidFill>
            </a:endParaRPr>
          </a:p>
        </p:txBody>
      </p:sp>
    </p:spTree>
    <p:extLst>
      <p:ext uri="{BB962C8B-B14F-4D97-AF65-F5344CB8AC3E}">
        <p14:creationId xmlns:p14="http://schemas.microsoft.com/office/powerpoint/2010/main" val="4918407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32"/>
          <p:cNvSpPr>
            <a:spLocks noChangeArrowheads="1"/>
          </p:cNvSpPr>
          <p:nvPr/>
        </p:nvSpPr>
        <p:spPr bwMode="auto">
          <a:xfrm>
            <a:off x="0" y="0"/>
            <a:ext cx="32918400" cy="24688800"/>
          </a:xfrm>
          <a:prstGeom prst="rect">
            <a:avLst/>
          </a:prstGeom>
          <a:solidFill>
            <a:srgbClr val="E8D3A2"/>
          </a:solidFill>
          <a:ln w="9525" algn="ctr">
            <a:solidFill>
              <a:schemeClr val="tx1"/>
            </a:solidFill>
            <a:round/>
            <a:headEnd/>
            <a:tailEnd/>
          </a:ln>
        </p:spPr>
        <p:txBody>
          <a:bodyPr lIns="73853" tIns="36926" rIns="73853" bIns="36926"/>
          <a:lstStyle>
            <a:lvl1pPr defTabSz="4232275" eaLnBrk="0" hangingPunct="0">
              <a:defRPr sz="8200">
                <a:solidFill>
                  <a:schemeClr val="tx1"/>
                </a:solidFill>
                <a:latin typeface="Arial" charset="0"/>
              </a:defRPr>
            </a:lvl1pPr>
            <a:lvl2pPr marL="742950" indent="-285750" defTabSz="4232275" eaLnBrk="0" hangingPunct="0">
              <a:defRPr sz="8200">
                <a:solidFill>
                  <a:schemeClr val="tx1"/>
                </a:solidFill>
                <a:latin typeface="Arial" charset="0"/>
              </a:defRPr>
            </a:lvl2pPr>
            <a:lvl3pPr marL="1143000" indent="-228600" defTabSz="4232275" eaLnBrk="0" hangingPunct="0">
              <a:defRPr sz="8200">
                <a:solidFill>
                  <a:schemeClr val="tx1"/>
                </a:solidFill>
                <a:latin typeface="Arial" charset="0"/>
              </a:defRPr>
            </a:lvl3pPr>
            <a:lvl4pPr marL="1600200" indent="-228600" defTabSz="4232275" eaLnBrk="0" hangingPunct="0">
              <a:defRPr sz="8200">
                <a:solidFill>
                  <a:schemeClr val="tx1"/>
                </a:solidFill>
                <a:latin typeface="Arial" charset="0"/>
              </a:defRPr>
            </a:lvl4pPr>
            <a:lvl5pPr marL="2057400" indent="-228600" defTabSz="4232275" eaLnBrk="0" hangingPunct="0">
              <a:defRPr sz="8200">
                <a:solidFill>
                  <a:schemeClr val="tx1"/>
                </a:solidFill>
                <a:latin typeface="Arial" charset="0"/>
              </a:defRPr>
            </a:lvl5pPr>
            <a:lvl6pPr marL="2514600" indent="-228600" defTabSz="4232275" eaLnBrk="0" fontAlgn="base" hangingPunct="0">
              <a:spcBef>
                <a:spcPct val="0"/>
              </a:spcBef>
              <a:spcAft>
                <a:spcPct val="0"/>
              </a:spcAft>
              <a:defRPr sz="8200">
                <a:solidFill>
                  <a:schemeClr val="tx1"/>
                </a:solidFill>
                <a:latin typeface="Arial" charset="0"/>
              </a:defRPr>
            </a:lvl6pPr>
            <a:lvl7pPr marL="2971800" indent="-228600" defTabSz="4232275" eaLnBrk="0" fontAlgn="base" hangingPunct="0">
              <a:spcBef>
                <a:spcPct val="0"/>
              </a:spcBef>
              <a:spcAft>
                <a:spcPct val="0"/>
              </a:spcAft>
              <a:defRPr sz="8200">
                <a:solidFill>
                  <a:schemeClr val="tx1"/>
                </a:solidFill>
                <a:latin typeface="Arial" charset="0"/>
              </a:defRPr>
            </a:lvl7pPr>
            <a:lvl8pPr marL="3429000" indent="-228600" defTabSz="4232275" eaLnBrk="0" fontAlgn="base" hangingPunct="0">
              <a:spcBef>
                <a:spcPct val="0"/>
              </a:spcBef>
              <a:spcAft>
                <a:spcPct val="0"/>
              </a:spcAft>
              <a:defRPr sz="8200">
                <a:solidFill>
                  <a:schemeClr val="tx1"/>
                </a:solidFill>
                <a:latin typeface="Arial" charset="0"/>
              </a:defRPr>
            </a:lvl8pPr>
            <a:lvl9pPr marL="3886200" indent="-228600" defTabSz="4232275" eaLnBrk="0" fontAlgn="base" hangingPunct="0">
              <a:spcBef>
                <a:spcPct val="0"/>
              </a:spcBef>
              <a:spcAft>
                <a:spcPct val="0"/>
              </a:spcAft>
              <a:defRPr sz="8200">
                <a:solidFill>
                  <a:schemeClr val="tx1"/>
                </a:solidFill>
                <a:latin typeface="Arial" charset="0"/>
              </a:defRPr>
            </a:lvl9pPr>
          </a:lstStyle>
          <a:p>
            <a:pPr eaLnBrk="1" hangingPunct="1"/>
            <a:endParaRPr lang="en-US" altLang="en-US"/>
          </a:p>
        </p:txBody>
      </p:sp>
      <p:sp>
        <p:nvSpPr>
          <p:cNvPr id="34" name="Rectangle 33"/>
          <p:cNvSpPr/>
          <p:nvPr/>
        </p:nvSpPr>
        <p:spPr bwMode="auto">
          <a:xfrm>
            <a:off x="8204200" y="200842"/>
            <a:ext cx="16459200" cy="24336103"/>
          </a:xfrm>
          <a:prstGeom prst="rect">
            <a:avLst/>
          </a:prstGeom>
          <a:solidFill>
            <a:schemeClr val="bg1"/>
          </a:solidFill>
          <a:ln w="22225" cap="flat" cmpd="sng" algn="ctr">
            <a:solidFill>
              <a:srgbClr val="655047"/>
            </a:solidFill>
            <a:prstDash val="solid"/>
            <a:round/>
            <a:headEnd type="none" w="med" len="med"/>
            <a:tailEnd type="none" w="med" len="med"/>
          </a:ln>
          <a:effectLst>
            <a:outerShdw blurRad="393700" dist="38100" algn="l" rotWithShape="0">
              <a:prstClr val="black">
                <a:alpha val="93000"/>
              </a:prstClr>
            </a:outerShdw>
          </a:effectLst>
        </p:spPr>
        <p:txBody>
          <a:bodyPr lIns="73853" tIns="36926" rIns="73853" bIns="36926"/>
          <a:lstStyle/>
          <a:p>
            <a:pPr defTabSz="3333617">
              <a:defRPr/>
            </a:pPr>
            <a:endParaRPr lang="en-US" dirty="0"/>
          </a:p>
        </p:txBody>
      </p:sp>
      <p:sp>
        <p:nvSpPr>
          <p:cNvPr id="1029" name="Text Box 10"/>
          <p:cNvSpPr txBox="1">
            <a:spLocks noChangeArrowheads="1"/>
          </p:cNvSpPr>
          <p:nvPr/>
        </p:nvSpPr>
        <p:spPr bwMode="auto">
          <a:xfrm>
            <a:off x="25031700" y="3026093"/>
            <a:ext cx="7680960" cy="20984255"/>
          </a:xfrm>
          <a:prstGeom prst="rect">
            <a:avLst/>
          </a:prstGeom>
          <a:solidFill>
            <a:schemeClr val="bg1"/>
          </a:solidFill>
          <a:ln w="22225">
            <a:solidFill>
              <a:srgbClr val="655047"/>
            </a:solidFill>
            <a:miter lim="800000"/>
            <a:headEnd/>
            <a:tailEnd/>
          </a:ln>
          <a:effectLst>
            <a:outerShdw blurRad="393700" dist="38100" dir="2700000" algn="tl" rotWithShape="0">
              <a:prstClr val="black">
                <a:alpha val="93000"/>
              </a:prstClr>
            </a:outerShdw>
          </a:effectLst>
        </p:spPr>
        <p:txBody>
          <a:bodyPr lIns="147705" tIns="166708" rIns="147705" bIns="166708"/>
          <a:lstStyle/>
          <a:p>
            <a:pPr defTabSz="3333617">
              <a:buClr>
                <a:srgbClr val="655047"/>
              </a:buClr>
              <a:buSzPct val="110000"/>
              <a:buFont typeface="Wingdings" pitchFamily="2" charset="2"/>
              <a:buChar char=""/>
              <a:defRPr/>
            </a:pPr>
            <a:r>
              <a:rPr lang="en-US" sz="3500" dirty="0"/>
              <a:t>Insert a bulleted summary of the results.</a:t>
            </a:r>
          </a:p>
          <a:p>
            <a:pPr defTabSz="3333617">
              <a:buClr>
                <a:srgbClr val="655047"/>
              </a:buClr>
              <a:buSzPct val="110000"/>
              <a:buFont typeface="Wingdings" pitchFamily="2" charset="2"/>
              <a:buChar char=""/>
              <a:defRPr/>
            </a:pPr>
            <a:endParaRPr lang="en-US" sz="3500" dirty="0"/>
          </a:p>
          <a:p>
            <a:pPr defTabSz="3333617">
              <a:buClr>
                <a:srgbClr val="655047"/>
              </a:buClr>
              <a:buSzPct val="110000"/>
              <a:buFont typeface="Wingdings" pitchFamily="2" charset="2"/>
              <a:buChar char=""/>
              <a:defRPr/>
            </a:pPr>
            <a:r>
              <a:rPr lang="en-US" sz="3500" dirty="0"/>
              <a:t>(Example) Each side panel should be 11 inches wide.</a:t>
            </a:r>
          </a:p>
          <a:p>
            <a:pPr defTabSz="3333617">
              <a:buClr>
                <a:srgbClr val="655047"/>
              </a:buClr>
              <a:buSzPct val="110000"/>
              <a:buFont typeface="Wingdings" pitchFamily="2" charset="2"/>
              <a:buChar char=""/>
              <a:defRPr/>
            </a:pPr>
            <a:endParaRPr lang="en-US" sz="3500" dirty="0"/>
          </a:p>
          <a:p>
            <a:pPr defTabSz="3333617">
              <a:buClr>
                <a:srgbClr val="655047"/>
              </a:buClr>
              <a:buSzPct val="110000"/>
              <a:buFont typeface="Wingdings" pitchFamily="2" charset="2"/>
              <a:buChar char=""/>
              <a:defRPr/>
            </a:pPr>
            <a:r>
              <a:rPr lang="en-US" sz="3500" dirty="0"/>
              <a:t>2 – 4 bullet points in 36 -44 point font, the same size and font as the other sections.</a:t>
            </a:r>
            <a:endParaRPr lang="en-US" sz="3500" i="1" dirty="0"/>
          </a:p>
          <a:p>
            <a:pPr algn="r" defTabSz="3333617" eaLnBrk="0" hangingPunct="0">
              <a:buClr>
                <a:srgbClr val="655047"/>
              </a:buClr>
              <a:buFontTx/>
              <a:buChar char="•"/>
              <a:defRPr/>
            </a:pPr>
            <a:endParaRPr lang="en-US" sz="3200" i="1" dirty="0">
              <a:solidFill>
                <a:srgbClr val="5D4A41"/>
              </a:solidFill>
            </a:endParaRPr>
          </a:p>
          <a:p>
            <a:pPr algn="r" defTabSz="3333617" eaLnBrk="0" hangingPunct="0">
              <a:buClr>
                <a:srgbClr val="655047"/>
              </a:buClr>
              <a:buFontTx/>
              <a:buChar char="•"/>
              <a:defRPr/>
            </a:pPr>
            <a:endParaRPr lang="en-US" sz="3200" i="1" dirty="0">
              <a:solidFill>
                <a:srgbClr val="5D4A41"/>
              </a:solidFill>
            </a:endParaRPr>
          </a:p>
          <a:p>
            <a:pPr algn="ctr" defTabSz="3333617">
              <a:buClr>
                <a:srgbClr val="655047"/>
              </a:buClr>
              <a:defRPr/>
            </a:pPr>
            <a:r>
              <a:rPr lang="en-US" sz="4900" b="1" dirty="0">
                <a:solidFill>
                  <a:srgbClr val="33006F"/>
                </a:solidFill>
                <a:latin typeface="Trebuchet MS" pitchFamily="34" charset="0"/>
              </a:rPr>
              <a:t>Future Development</a:t>
            </a:r>
          </a:p>
          <a:p>
            <a:pPr algn="r" defTabSz="3333617">
              <a:buClr>
                <a:srgbClr val="655047"/>
              </a:buClr>
              <a:buFont typeface="Arial" pitchFamily="34" charset="0"/>
              <a:buChar char="•"/>
              <a:defRPr/>
            </a:pPr>
            <a:endParaRPr lang="en-US" sz="3200" dirty="0"/>
          </a:p>
          <a:p>
            <a:pPr defTabSz="3333617">
              <a:buClr>
                <a:srgbClr val="655047"/>
              </a:buClr>
              <a:buSzPct val="110000"/>
              <a:buFont typeface="Wingdings" pitchFamily="2" charset="2"/>
              <a:buChar char=""/>
              <a:defRPr/>
            </a:pPr>
            <a:r>
              <a:rPr lang="en-US" sz="3500" dirty="0"/>
              <a:t>List of other departments, programs, or offices who have already adopted changes or new processes.</a:t>
            </a:r>
          </a:p>
          <a:p>
            <a:pPr defTabSz="3333617">
              <a:buClr>
                <a:srgbClr val="655047"/>
              </a:buClr>
              <a:buSzPct val="110000"/>
              <a:buFont typeface="Wingdings" pitchFamily="2" charset="2"/>
              <a:buChar char=""/>
              <a:defRPr/>
            </a:pPr>
            <a:endParaRPr lang="en-US" sz="3500" dirty="0"/>
          </a:p>
          <a:p>
            <a:pPr defTabSz="3333617">
              <a:buClr>
                <a:srgbClr val="655047"/>
              </a:buClr>
              <a:buSzPct val="110000"/>
              <a:buFont typeface="Wingdings" pitchFamily="2" charset="2"/>
              <a:buChar char=""/>
              <a:defRPr/>
            </a:pPr>
            <a:r>
              <a:rPr lang="en-US" sz="3500" dirty="0"/>
              <a:t>A sub title on the line beneath the heading for each section with a date or time reference.</a:t>
            </a:r>
          </a:p>
          <a:p>
            <a:pPr defTabSz="3333617">
              <a:buClr>
                <a:srgbClr val="655047"/>
              </a:buClr>
              <a:buSzPct val="110000"/>
              <a:buFont typeface="Wingdings" pitchFamily="2" charset="2"/>
              <a:buChar char=""/>
              <a:defRPr/>
            </a:pPr>
            <a:endParaRPr lang="en-US" sz="3500" dirty="0"/>
          </a:p>
          <a:p>
            <a:pPr defTabSz="3333617">
              <a:buClr>
                <a:srgbClr val="655047"/>
              </a:buClr>
              <a:buSzPct val="110000"/>
              <a:buFont typeface="Wingdings" pitchFamily="2" charset="2"/>
              <a:buChar char=""/>
              <a:defRPr/>
            </a:pPr>
            <a:r>
              <a:rPr lang="en-US" sz="3500" dirty="0"/>
              <a:t>i.e. Summer 2015, or October – December 2015 can be added in a 44 – 54 point font.</a:t>
            </a:r>
          </a:p>
        </p:txBody>
      </p:sp>
      <p:sp>
        <p:nvSpPr>
          <p:cNvPr id="1030" name="Rectangle 11"/>
          <p:cNvSpPr>
            <a:spLocks noChangeArrowheads="1"/>
          </p:cNvSpPr>
          <p:nvPr/>
        </p:nvSpPr>
        <p:spPr bwMode="auto">
          <a:xfrm>
            <a:off x="9936480" y="7230293"/>
            <a:ext cx="12862560" cy="8714558"/>
          </a:xfrm>
          <a:prstGeom prst="rect">
            <a:avLst/>
          </a:prstGeom>
          <a:gradFill flip="none" rotWithShape="1">
            <a:gsLst>
              <a:gs pos="91000">
                <a:srgbClr val="CBBCB5"/>
              </a:gs>
              <a:gs pos="50000">
                <a:srgbClr val="BCA9A0"/>
              </a:gs>
              <a:gs pos="100000">
                <a:srgbClr val="82685C"/>
              </a:gs>
            </a:gsLst>
            <a:path path="rect">
              <a:fillToRect l="50000" t="50000" r="50000" b="50000"/>
            </a:path>
            <a:tileRect/>
          </a:gradFill>
          <a:ln w="9525">
            <a:noFill/>
            <a:miter lim="800000"/>
            <a:headEnd/>
            <a:tailEnd/>
          </a:ln>
          <a:effectLst>
            <a:innerShdw blurRad="114300">
              <a:prstClr val="black"/>
            </a:innerShdw>
          </a:effectLst>
        </p:spPr>
        <p:txBody>
          <a:bodyPr lIns="73853" tIns="36926" rIns="73853" bIns="36926"/>
          <a:lstStyle/>
          <a:p>
            <a:pPr>
              <a:defRPr/>
            </a:pPr>
            <a:endParaRPr lang="en-US"/>
          </a:p>
        </p:txBody>
      </p:sp>
      <p:sp>
        <p:nvSpPr>
          <p:cNvPr id="1035" name="TextBox 9"/>
          <p:cNvSpPr txBox="1">
            <a:spLocks noChangeArrowheads="1"/>
          </p:cNvSpPr>
          <p:nvPr/>
        </p:nvSpPr>
        <p:spPr bwMode="auto">
          <a:xfrm>
            <a:off x="8167370" y="16519209"/>
            <a:ext cx="16459200" cy="816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53" tIns="36926" rIns="73853" bIns="36926"/>
          <a:lstStyle>
            <a:lvl1pPr defTabSz="4232275" eaLnBrk="0" hangingPunct="0">
              <a:defRPr sz="8200">
                <a:solidFill>
                  <a:schemeClr val="tx1"/>
                </a:solidFill>
                <a:latin typeface="Arial" charset="0"/>
              </a:defRPr>
            </a:lvl1pPr>
            <a:lvl2pPr marL="742950" indent="-285750" defTabSz="4232275" eaLnBrk="0" hangingPunct="0">
              <a:defRPr sz="8200">
                <a:solidFill>
                  <a:schemeClr val="tx1"/>
                </a:solidFill>
                <a:latin typeface="Arial" charset="0"/>
              </a:defRPr>
            </a:lvl2pPr>
            <a:lvl3pPr marL="1143000" indent="-228600" defTabSz="4232275" eaLnBrk="0" hangingPunct="0">
              <a:defRPr sz="8200">
                <a:solidFill>
                  <a:schemeClr val="tx1"/>
                </a:solidFill>
                <a:latin typeface="Arial" charset="0"/>
              </a:defRPr>
            </a:lvl3pPr>
            <a:lvl4pPr marL="1600200" indent="-228600" defTabSz="4232275" eaLnBrk="0" hangingPunct="0">
              <a:defRPr sz="8200">
                <a:solidFill>
                  <a:schemeClr val="tx1"/>
                </a:solidFill>
                <a:latin typeface="Arial" charset="0"/>
              </a:defRPr>
            </a:lvl4pPr>
            <a:lvl5pPr marL="2057400" indent="-228600" defTabSz="4232275" eaLnBrk="0" hangingPunct="0">
              <a:defRPr sz="8200">
                <a:solidFill>
                  <a:schemeClr val="tx1"/>
                </a:solidFill>
                <a:latin typeface="Arial" charset="0"/>
              </a:defRPr>
            </a:lvl5pPr>
            <a:lvl6pPr marL="2514600" indent="-228600" defTabSz="4232275" eaLnBrk="0" fontAlgn="base" hangingPunct="0">
              <a:spcBef>
                <a:spcPct val="0"/>
              </a:spcBef>
              <a:spcAft>
                <a:spcPct val="0"/>
              </a:spcAft>
              <a:defRPr sz="8200">
                <a:solidFill>
                  <a:schemeClr val="tx1"/>
                </a:solidFill>
                <a:latin typeface="Arial" charset="0"/>
              </a:defRPr>
            </a:lvl6pPr>
            <a:lvl7pPr marL="2971800" indent="-228600" defTabSz="4232275" eaLnBrk="0" fontAlgn="base" hangingPunct="0">
              <a:spcBef>
                <a:spcPct val="0"/>
              </a:spcBef>
              <a:spcAft>
                <a:spcPct val="0"/>
              </a:spcAft>
              <a:defRPr sz="8200">
                <a:solidFill>
                  <a:schemeClr val="tx1"/>
                </a:solidFill>
                <a:latin typeface="Arial" charset="0"/>
              </a:defRPr>
            </a:lvl7pPr>
            <a:lvl8pPr marL="3429000" indent="-228600" defTabSz="4232275" eaLnBrk="0" fontAlgn="base" hangingPunct="0">
              <a:spcBef>
                <a:spcPct val="0"/>
              </a:spcBef>
              <a:spcAft>
                <a:spcPct val="0"/>
              </a:spcAft>
              <a:defRPr sz="8200">
                <a:solidFill>
                  <a:schemeClr val="tx1"/>
                </a:solidFill>
                <a:latin typeface="Arial" charset="0"/>
              </a:defRPr>
            </a:lvl8pPr>
            <a:lvl9pPr marL="3886200" indent="-228600" defTabSz="4232275" eaLnBrk="0" fontAlgn="base" hangingPunct="0">
              <a:spcBef>
                <a:spcPct val="0"/>
              </a:spcBef>
              <a:spcAft>
                <a:spcPct val="0"/>
              </a:spcAft>
              <a:defRPr sz="8200">
                <a:solidFill>
                  <a:schemeClr val="tx1"/>
                </a:solidFill>
                <a:latin typeface="Arial" charset="0"/>
              </a:defRPr>
            </a:lvl9pPr>
          </a:lstStyle>
          <a:p>
            <a:pPr algn="ctr">
              <a:lnSpc>
                <a:spcPct val="120000"/>
              </a:lnSpc>
            </a:pPr>
            <a:r>
              <a:rPr lang="en-US" altLang="en-US" sz="5900" b="1" dirty="0">
                <a:solidFill>
                  <a:srgbClr val="33006F"/>
                </a:solidFill>
                <a:latin typeface="Verdana" pitchFamily="34" charset="0"/>
              </a:rPr>
              <a:t>Project Goals</a:t>
            </a:r>
            <a:endParaRPr lang="en-US" altLang="en-US" sz="5900" dirty="0">
              <a:solidFill>
                <a:srgbClr val="33006F"/>
              </a:solidFill>
              <a:latin typeface="Verdana" pitchFamily="34" charset="0"/>
            </a:endParaRPr>
          </a:p>
          <a:p>
            <a:pPr algn="ctr"/>
            <a:r>
              <a:rPr lang="en-US" altLang="en-US" sz="5900" dirty="0">
                <a:solidFill>
                  <a:srgbClr val="33006F"/>
                </a:solidFill>
                <a:latin typeface="Trebuchet MS" pitchFamily="34" charset="0"/>
              </a:rPr>
              <a:t>List 3 or 4 Main Goals</a:t>
            </a:r>
          </a:p>
          <a:p>
            <a:pPr algn="ctr"/>
            <a:r>
              <a:rPr lang="en-US" altLang="en-US" sz="5900" dirty="0">
                <a:solidFill>
                  <a:srgbClr val="33006F"/>
                </a:solidFill>
                <a:latin typeface="Trebuchet MS" pitchFamily="34" charset="0"/>
              </a:rPr>
              <a:t>Size 54 – 66 Point Font</a:t>
            </a:r>
          </a:p>
          <a:p>
            <a:pPr algn="ctr"/>
            <a:r>
              <a:rPr lang="en-US" altLang="en-US" sz="5900" dirty="0">
                <a:solidFill>
                  <a:srgbClr val="33006F"/>
                </a:solidFill>
                <a:latin typeface="Trebuchet MS" pitchFamily="34" charset="0"/>
              </a:rPr>
              <a:t>Titles Bolded and in Larger Font</a:t>
            </a:r>
            <a:r>
              <a:rPr lang="en-US" altLang="en-US" sz="4400" b="1" dirty="0">
                <a:solidFill>
                  <a:srgbClr val="33006F"/>
                </a:solidFill>
              </a:rPr>
              <a:t/>
            </a:r>
            <a:br>
              <a:rPr lang="en-US" altLang="en-US" sz="4400" b="1" dirty="0">
                <a:solidFill>
                  <a:srgbClr val="33006F"/>
                </a:solidFill>
              </a:rPr>
            </a:br>
            <a:r>
              <a:rPr lang="en-US" altLang="en-US" sz="4400" b="1" dirty="0">
                <a:solidFill>
                  <a:srgbClr val="5D4A41"/>
                </a:solidFill>
              </a:rPr>
              <a:t/>
            </a:r>
            <a:br>
              <a:rPr lang="en-US" altLang="en-US" sz="4400" b="1" dirty="0">
                <a:solidFill>
                  <a:srgbClr val="5D4A41"/>
                </a:solidFill>
              </a:rPr>
            </a:br>
            <a:r>
              <a:rPr lang="en-US" altLang="en-US" sz="5300" b="1" dirty="0">
                <a:solidFill>
                  <a:srgbClr val="33006F"/>
                </a:solidFill>
                <a:latin typeface="Verdana" pitchFamily="34" charset="0"/>
              </a:rPr>
              <a:t>Contacts</a:t>
            </a:r>
            <a:r>
              <a:rPr lang="en-US" altLang="en-US" dirty="0">
                <a:solidFill>
                  <a:srgbClr val="5D4A41"/>
                </a:solidFill>
              </a:rPr>
              <a:t/>
            </a:r>
            <a:br>
              <a:rPr lang="en-US" altLang="en-US" dirty="0">
                <a:solidFill>
                  <a:srgbClr val="5D4A41"/>
                </a:solidFill>
              </a:rPr>
            </a:br>
            <a:r>
              <a:rPr lang="en-US" altLang="en-US" sz="3500" dirty="0"/>
              <a:t>University of Washington – Organizational Excellence</a:t>
            </a:r>
            <a:r>
              <a:rPr lang="en-US" altLang="en-US" sz="4400" dirty="0">
                <a:solidFill>
                  <a:srgbClr val="5D4A41"/>
                </a:solidFill>
              </a:rPr>
              <a:t/>
            </a:r>
            <a:br>
              <a:rPr lang="en-US" altLang="en-US" sz="4400" dirty="0">
                <a:solidFill>
                  <a:srgbClr val="5D4A41"/>
                </a:solidFill>
              </a:rPr>
            </a:br>
            <a:r>
              <a:rPr lang="en-US" altLang="en-US" sz="3500" dirty="0">
                <a:solidFill>
                  <a:srgbClr val="5D4A41"/>
                </a:solidFill>
                <a:hlinkClick r:id="rId3"/>
              </a:rPr>
              <a:t>http://www.washington.edu/2y2d/oe/</a:t>
            </a:r>
            <a:r>
              <a:rPr lang="en-US" altLang="en-US" sz="3500" dirty="0">
                <a:solidFill>
                  <a:srgbClr val="5D4A41"/>
                </a:solidFill>
              </a:rPr>
              <a:t> </a:t>
            </a:r>
            <a:br>
              <a:rPr lang="en-US" altLang="en-US" sz="3500" dirty="0">
                <a:solidFill>
                  <a:srgbClr val="5D4A41"/>
                </a:solidFill>
              </a:rPr>
            </a:br>
            <a:r>
              <a:rPr lang="en-US" altLang="en-US" sz="3500" dirty="0">
                <a:solidFill>
                  <a:srgbClr val="5D4A41"/>
                </a:solidFill>
                <a:hlinkClick r:id="rId4"/>
              </a:rPr>
              <a:t>orgexcel@uw.edu</a:t>
            </a:r>
            <a:r>
              <a:rPr lang="en-US" altLang="en-US" sz="3500" dirty="0">
                <a:solidFill>
                  <a:srgbClr val="5D4A41"/>
                </a:solidFill>
              </a:rPr>
              <a:t> </a:t>
            </a:r>
            <a:endParaRPr lang="en-US" altLang="en-US" sz="3500" dirty="0">
              <a:solidFill>
                <a:srgbClr val="5D4A41"/>
              </a:solidFill>
              <a:latin typeface="Tahoma" pitchFamily="34" charset="0"/>
            </a:endParaRPr>
          </a:p>
          <a:p>
            <a:pPr eaLnBrk="1" hangingPunct="1"/>
            <a:endParaRPr lang="en-US" altLang="en-US" dirty="0"/>
          </a:p>
        </p:txBody>
      </p:sp>
      <p:sp>
        <p:nvSpPr>
          <p:cNvPr id="1036" name="Text Box 9"/>
          <p:cNvSpPr txBox="1">
            <a:spLocks noChangeArrowheads="1"/>
          </p:cNvSpPr>
          <p:nvPr/>
        </p:nvSpPr>
        <p:spPr bwMode="auto">
          <a:xfrm>
            <a:off x="8234680" y="2964861"/>
            <a:ext cx="16454120" cy="5264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3412" tIns="166708" rIns="333412" bIns="166708"/>
          <a:lstStyle>
            <a:lvl1pPr defTabSz="4232275" eaLnBrk="0" hangingPunct="0">
              <a:defRPr sz="8200">
                <a:solidFill>
                  <a:schemeClr val="tx1"/>
                </a:solidFill>
                <a:latin typeface="Arial" charset="0"/>
              </a:defRPr>
            </a:lvl1pPr>
            <a:lvl2pPr marL="742950" indent="-285750" defTabSz="4232275" eaLnBrk="0" hangingPunct="0">
              <a:defRPr sz="8200">
                <a:solidFill>
                  <a:schemeClr val="tx1"/>
                </a:solidFill>
                <a:latin typeface="Arial" charset="0"/>
              </a:defRPr>
            </a:lvl2pPr>
            <a:lvl3pPr marL="1143000" indent="-228600" defTabSz="4232275" eaLnBrk="0" hangingPunct="0">
              <a:defRPr sz="8200">
                <a:solidFill>
                  <a:schemeClr val="tx1"/>
                </a:solidFill>
                <a:latin typeface="Arial" charset="0"/>
              </a:defRPr>
            </a:lvl3pPr>
            <a:lvl4pPr marL="1600200" indent="-228600" defTabSz="4232275" eaLnBrk="0" hangingPunct="0">
              <a:defRPr sz="8200">
                <a:solidFill>
                  <a:schemeClr val="tx1"/>
                </a:solidFill>
                <a:latin typeface="Arial" charset="0"/>
              </a:defRPr>
            </a:lvl4pPr>
            <a:lvl5pPr marL="2057400" indent="-228600" defTabSz="4232275" eaLnBrk="0" hangingPunct="0">
              <a:defRPr sz="8200">
                <a:solidFill>
                  <a:schemeClr val="tx1"/>
                </a:solidFill>
                <a:latin typeface="Arial" charset="0"/>
              </a:defRPr>
            </a:lvl5pPr>
            <a:lvl6pPr marL="2514600" indent="-228600" defTabSz="4232275" eaLnBrk="0" fontAlgn="base" hangingPunct="0">
              <a:spcBef>
                <a:spcPct val="0"/>
              </a:spcBef>
              <a:spcAft>
                <a:spcPct val="0"/>
              </a:spcAft>
              <a:defRPr sz="8200">
                <a:solidFill>
                  <a:schemeClr val="tx1"/>
                </a:solidFill>
                <a:latin typeface="Arial" charset="0"/>
              </a:defRPr>
            </a:lvl6pPr>
            <a:lvl7pPr marL="2971800" indent="-228600" defTabSz="4232275" eaLnBrk="0" fontAlgn="base" hangingPunct="0">
              <a:spcBef>
                <a:spcPct val="0"/>
              </a:spcBef>
              <a:spcAft>
                <a:spcPct val="0"/>
              </a:spcAft>
              <a:defRPr sz="8200">
                <a:solidFill>
                  <a:schemeClr val="tx1"/>
                </a:solidFill>
                <a:latin typeface="Arial" charset="0"/>
              </a:defRPr>
            </a:lvl7pPr>
            <a:lvl8pPr marL="3429000" indent="-228600" defTabSz="4232275" eaLnBrk="0" fontAlgn="base" hangingPunct="0">
              <a:spcBef>
                <a:spcPct val="0"/>
              </a:spcBef>
              <a:spcAft>
                <a:spcPct val="0"/>
              </a:spcAft>
              <a:defRPr sz="8200">
                <a:solidFill>
                  <a:schemeClr val="tx1"/>
                </a:solidFill>
                <a:latin typeface="Arial" charset="0"/>
              </a:defRPr>
            </a:lvl8pPr>
            <a:lvl9pPr marL="3886200" indent="-228600" defTabSz="4232275" eaLnBrk="0" fontAlgn="base" hangingPunct="0">
              <a:spcBef>
                <a:spcPct val="0"/>
              </a:spcBef>
              <a:spcAft>
                <a:spcPct val="0"/>
              </a:spcAft>
              <a:defRPr sz="8200">
                <a:solidFill>
                  <a:schemeClr val="tx1"/>
                </a:solidFill>
                <a:latin typeface="Arial" charset="0"/>
              </a:defRPr>
            </a:lvl9pPr>
          </a:lstStyle>
          <a:p>
            <a:pPr algn="ctr"/>
            <a:endParaRPr lang="en-US" altLang="en-US" sz="2900" dirty="0">
              <a:solidFill>
                <a:srgbClr val="546668"/>
              </a:solidFill>
              <a:latin typeface="Tahoma" pitchFamily="34" charset="0"/>
            </a:endParaRPr>
          </a:p>
          <a:p>
            <a:pPr algn="ctr"/>
            <a:r>
              <a:rPr lang="en-US" altLang="en-US" sz="5600" b="1" dirty="0">
                <a:solidFill>
                  <a:srgbClr val="33006F"/>
                </a:solidFill>
                <a:latin typeface="Trebuchet MS" pitchFamily="34" charset="0"/>
              </a:rPr>
              <a:t>Statement of Project Here</a:t>
            </a:r>
            <a:r>
              <a:rPr lang="en-US" altLang="en-US" sz="5600" dirty="0">
                <a:solidFill>
                  <a:srgbClr val="33006F"/>
                </a:solidFill>
                <a:latin typeface="Trebuchet MS" pitchFamily="34" charset="0"/>
              </a:rPr>
              <a:t/>
            </a:r>
            <a:br>
              <a:rPr lang="en-US" altLang="en-US" sz="5600" dirty="0">
                <a:solidFill>
                  <a:srgbClr val="33006F"/>
                </a:solidFill>
                <a:latin typeface="Trebuchet MS" pitchFamily="34" charset="0"/>
              </a:rPr>
            </a:br>
            <a:r>
              <a:rPr lang="en-US" altLang="en-US" sz="5600" dirty="0">
                <a:solidFill>
                  <a:srgbClr val="33006F"/>
                </a:solidFill>
                <a:latin typeface="Trebuchet MS" pitchFamily="34" charset="0"/>
              </a:rPr>
              <a:t>No More Than 2-3 Lines</a:t>
            </a:r>
            <a:br>
              <a:rPr lang="en-US" altLang="en-US" sz="5600" dirty="0">
                <a:solidFill>
                  <a:srgbClr val="33006F"/>
                </a:solidFill>
                <a:latin typeface="Trebuchet MS" pitchFamily="34" charset="0"/>
              </a:rPr>
            </a:br>
            <a:r>
              <a:rPr lang="en-US" altLang="en-US" sz="5600" dirty="0">
                <a:solidFill>
                  <a:srgbClr val="33006F"/>
                </a:solidFill>
                <a:latin typeface="Trebuchet MS" pitchFamily="34" charset="0"/>
              </a:rPr>
              <a:t>60-68 Point Easy-to-Read Font</a:t>
            </a:r>
            <a:endParaRPr lang="en-US" altLang="en-US" sz="2600" dirty="0">
              <a:solidFill>
                <a:srgbClr val="33006F"/>
              </a:solidFill>
              <a:latin typeface="Tahoma" pitchFamily="34" charset="0"/>
            </a:endParaRPr>
          </a:p>
        </p:txBody>
      </p:sp>
      <p:sp>
        <p:nvSpPr>
          <p:cNvPr id="1032" name="Text Box 8"/>
          <p:cNvSpPr txBox="1">
            <a:spLocks noChangeArrowheads="1"/>
          </p:cNvSpPr>
          <p:nvPr/>
        </p:nvSpPr>
        <p:spPr bwMode="auto">
          <a:xfrm>
            <a:off x="175260" y="3026093"/>
            <a:ext cx="7680960" cy="20984255"/>
          </a:xfrm>
          <a:prstGeom prst="rect">
            <a:avLst/>
          </a:prstGeom>
          <a:solidFill>
            <a:schemeClr val="bg1"/>
          </a:solidFill>
          <a:ln w="22225" cap="flat" cmpd="sng" algn="ctr">
            <a:solidFill>
              <a:srgbClr val="655047"/>
            </a:solidFill>
            <a:prstDash val="solid"/>
            <a:round/>
            <a:headEnd type="none" w="med" len="med"/>
            <a:tailEnd type="none" w="med" len="med"/>
          </a:ln>
          <a:effectLst>
            <a:outerShdw blurRad="393700" dist="38100" algn="l" rotWithShape="0">
              <a:prstClr val="black">
                <a:alpha val="93000"/>
              </a:prstClr>
            </a:outerShdw>
          </a:effectLst>
        </p:spPr>
        <p:txBody>
          <a:bodyPr lIns="147705" tIns="36926" rIns="147705" bIns="36926"/>
          <a:lstStyle/>
          <a:p>
            <a:pPr defTabSz="3333617">
              <a:buClr>
                <a:srgbClr val="5D4A41"/>
              </a:buClr>
              <a:buSzPct val="120000"/>
              <a:buFont typeface="Arial" pitchFamily="34" charset="0"/>
              <a:buChar char="•"/>
              <a:defRPr/>
            </a:pPr>
            <a:r>
              <a:rPr lang="en-US" sz="3500" dirty="0"/>
              <a:t>(Example) Format background and line colors, bullet points, and fonts, and add meaningful graphics or charts to create a unique and interesting poster. </a:t>
            </a:r>
            <a:r>
              <a:rPr lang="en-US" sz="3500" b="1" i="1" dirty="0"/>
              <a:t>Do not reformat the width of the three existing textboxes within the template. They are sized to fit onto the sections of the tri-fold displays when printed and cut</a:t>
            </a:r>
            <a:r>
              <a:rPr lang="en-US" sz="3500" b="1" dirty="0"/>
              <a:t>. </a:t>
            </a:r>
          </a:p>
          <a:p>
            <a:pPr defTabSz="3333617">
              <a:buClr>
                <a:srgbClr val="5D4A41"/>
              </a:buClr>
              <a:buSzPct val="120000"/>
              <a:buFont typeface="Arial" pitchFamily="34" charset="0"/>
              <a:buChar char="•"/>
              <a:defRPr/>
            </a:pPr>
            <a:endParaRPr lang="en-US" sz="3500" dirty="0"/>
          </a:p>
          <a:p>
            <a:pPr defTabSz="3333617">
              <a:buClr>
                <a:srgbClr val="5D4A41"/>
              </a:buClr>
              <a:buSzPct val="120000"/>
              <a:buFont typeface="Arial" pitchFamily="34" charset="0"/>
              <a:buChar char="•"/>
              <a:defRPr/>
            </a:pPr>
            <a:r>
              <a:rPr lang="en-US" sz="3500" dirty="0"/>
              <a:t>(Example) Shorten the time from ______________ to _________ so that we can make it easier to_______.</a:t>
            </a:r>
          </a:p>
          <a:p>
            <a:pPr defTabSz="3333617">
              <a:buClr>
                <a:srgbClr val="5D4A41"/>
              </a:buClr>
              <a:buSzPct val="120000"/>
              <a:buFont typeface="Arial" pitchFamily="34" charset="0"/>
              <a:buChar char="•"/>
              <a:defRPr/>
            </a:pPr>
            <a:endParaRPr lang="en-US" sz="3500" dirty="0"/>
          </a:p>
          <a:p>
            <a:pPr defTabSz="3333617">
              <a:buClr>
                <a:srgbClr val="5D4A41"/>
              </a:buClr>
              <a:buSzPct val="120000"/>
              <a:buFont typeface="Arial" pitchFamily="34" charset="0"/>
              <a:buChar char="•"/>
              <a:defRPr/>
            </a:pPr>
            <a:r>
              <a:rPr lang="en-US" sz="3500" dirty="0"/>
              <a:t>2 – 4 bullet points in 36 – 44 point font.</a:t>
            </a:r>
          </a:p>
          <a:p>
            <a:pPr defTabSz="3333617">
              <a:defRPr/>
            </a:pPr>
            <a:endParaRPr lang="en-US" sz="3500" dirty="0">
              <a:solidFill>
                <a:srgbClr val="5D4A41"/>
              </a:solidFill>
            </a:endParaRPr>
          </a:p>
          <a:p>
            <a:pPr defTabSz="3333617">
              <a:defRPr/>
            </a:pPr>
            <a:endParaRPr lang="en-US" sz="3500" dirty="0">
              <a:solidFill>
                <a:srgbClr val="5D4A41"/>
              </a:solidFill>
            </a:endParaRPr>
          </a:p>
          <a:p>
            <a:pPr algn="ctr" defTabSz="3333617">
              <a:buClr>
                <a:srgbClr val="655047"/>
              </a:buClr>
              <a:defRPr/>
            </a:pPr>
            <a:r>
              <a:rPr lang="en-US" sz="4900" b="1" dirty="0">
                <a:solidFill>
                  <a:srgbClr val="33006F"/>
                </a:solidFill>
                <a:latin typeface="Trebuchet MS" pitchFamily="34" charset="0"/>
              </a:rPr>
              <a:t>Process Improved/ Changes Made</a:t>
            </a:r>
          </a:p>
          <a:p>
            <a:pPr defTabSz="3333617">
              <a:defRPr/>
            </a:pPr>
            <a:endParaRPr lang="en-US" sz="3500" dirty="0">
              <a:solidFill>
                <a:srgbClr val="5D4A41"/>
              </a:solidFill>
            </a:endParaRPr>
          </a:p>
          <a:p>
            <a:pPr defTabSz="3333617">
              <a:buClr>
                <a:srgbClr val="5D4A41"/>
              </a:buClr>
              <a:buSzPct val="120000"/>
              <a:buFont typeface="Arial" pitchFamily="34" charset="0"/>
              <a:buChar char="•"/>
              <a:defRPr/>
            </a:pPr>
            <a:r>
              <a:rPr lang="en-US" sz="3500" dirty="0"/>
              <a:t> Example) The College of _______ created a web-based application to provide easy access to ________ so faculty and staff spend less time on ________.</a:t>
            </a:r>
          </a:p>
          <a:p>
            <a:pPr defTabSz="3333617">
              <a:defRPr/>
            </a:pPr>
            <a:endParaRPr lang="en-US" sz="3500" dirty="0"/>
          </a:p>
          <a:p>
            <a:pPr defTabSz="3333617">
              <a:defRPr/>
            </a:pPr>
            <a:endParaRPr lang="en-US" sz="3500" dirty="0"/>
          </a:p>
          <a:p>
            <a:pPr defTabSz="3333617">
              <a:defRPr/>
            </a:pPr>
            <a:endParaRPr lang="en-US" sz="3500" dirty="0"/>
          </a:p>
        </p:txBody>
      </p:sp>
      <p:sp>
        <p:nvSpPr>
          <p:cNvPr id="1038" name="Rectangle 23"/>
          <p:cNvSpPr>
            <a:spLocks noChangeArrowheads="1"/>
          </p:cNvSpPr>
          <p:nvPr/>
        </p:nvSpPr>
        <p:spPr bwMode="auto">
          <a:xfrm>
            <a:off x="8666480" y="362494"/>
            <a:ext cx="15523211" cy="260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73853" tIns="73853" rIns="73853" bIns="36926"/>
          <a:lstStyle>
            <a:lvl1pPr eaLnBrk="0" hangingPunct="0">
              <a:defRPr sz="8200">
                <a:solidFill>
                  <a:schemeClr val="tx1"/>
                </a:solidFill>
                <a:latin typeface="Arial" charset="0"/>
              </a:defRPr>
            </a:lvl1pPr>
            <a:lvl2pPr marL="742950" indent="-285750" eaLnBrk="0" hangingPunct="0">
              <a:defRPr sz="8200">
                <a:solidFill>
                  <a:schemeClr val="tx1"/>
                </a:solidFill>
                <a:latin typeface="Arial" charset="0"/>
              </a:defRPr>
            </a:lvl2pPr>
            <a:lvl3pPr marL="1143000" indent="-228600" eaLnBrk="0" hangingPunct="0">
              <a:defRPr sz="8200">
                <a:solidFill>
                  <a:schemeClr val="tx1"/>
                </a:solidFill>
                <a:latin typeface="Arial" charset="0"/>
              </a:defRPr>
            </a:lvl3pPr>
            <a:lvl4pPr marL="1600200" indent="-228600" eaLnBrk="0" hangingPunct="0">
              <a:defRPr sz="8200">
                <a:solidFill>
                  <a:schemeClr val="tx1"/>
                </a:solidFill>
                <a:latin typeface="Arial" charset="0"/>
              </a:defRPr>
            </a:lvl4pPr>
            <a:lvl5pPr marL="2057400" indent="-228600" eaLnBrk="0" hangingPunct="0">
              <a:defRPr sz="8200">
                <a:solidFill>
                  <a:schemeClr val="tx1"/>
                </a:solidFill>
                <a:latin typeface="Arial" charset="0"/>
              </a:defRPr>
            </a:lvl5pPr>
            <a:lvl6pPr marL="2514600" indent="-228600" eaLnBrk="0" fontAlgn="base" hangingPunct="0">
              <a:spcBef>
                <a:spcPct val="0"/>
              </a:spcBef>
              <a:spcAft>
                <a:spcPct val="0"/>
              </a:spcAft>
              <a:defRPr sz="8200">
                <a:solidFill>
                  <a:schemeClr val="tx1"/>
                </a:solidFill>
                <a:latin typeface="Arial" charset="0"/>
              </a:defRPr>
            </a:lvl6pPr>
            <a:lvl7pPr marL="2971800" indent="-228600" eaLnBrk="0" fontAlgn="base" hangingPunct="0">
              <a:spcBef>
                <a:spcPct val="0"/>
              </a:spcBef>
              <a:spcAft>
                <a:spcPct val="0"/>
              </a:spcAft>
              <a:defRPr sz="8200">
                <a:solidFill>
                  <a:schemeClr val="tx1"/>
                </a:solidFill>
                <a:latin typeface="Arial" charset="0"/>
              </a:defRPr>
            </a:lvl7pPr>
            <a:lvl8pPr marL="3429000" indent="-228600" eaLnBrk="0" fontAlgn="base" hangingPunct="0">
              <a:spcBef>
                <a:spcPct val="0"/>
              </a:spcBef>
              <a:spcAft>
                <a:spcPct val="0"/>
              </a:spcAft>
              <a:defRPr sz="8200">
                <a:solidFill>
                  <a:schemeClr val="tx1"/>
                </a:solidFill>
                <a:latin typeface="Arial" charset="0"/>
              </a:defRPr>
            </a:lvl8pPr>
            <a:lvl9pPr marL="3886200" indent="-228600" eaLnBrk="0" fontAlgn="base" hangingPunct="0">
              <a:spcBef>
                <a:spcPct val="0"/>
              </a:spcBef>
              <a:spcAft>
                <a:spcPct val="0"/>
              </a:spcAft>
              <a:defRPr sz="8200">
                <a:solidFill>
                  <a:schemeClr val="tx1"/>
                </a:solidFill>
                <a:latin typeface="Arial" charset="0"/>
              </a:defRPr>
            </a:lvl9pPr>
          </a:lstStyle>
          <a:p>
            <a:pPr algn="ctr" eaLnBrk="1" hangingPunct="1"/>
            <a:r>
              <a:rPr lang="en-US" altLang="en-US" sz="7300" b="1" dirty="0">
                <a:latin typeface="Verdana" pitchFamily="34" charset="0"/>
              </a:rPr>
              <a:t>Insert Poster Title Here</a:t>
            </a:r>
            <a:r>
              <a:rPr lang="en-US" altLang="en-US" b="1" dirty="0">
                <a:latin typeface="Verdana" pitchFamily="34" charset="0"/>
              </a:rPr>
              <a:t/>
            </a:r>
            <a:br>
              <a:rPr lang="en-US" altLang="en-US" b="1" dirty="0">
                <a:latin typeface="Verdana" pitchFamily="34" charset="0"/>
              </a:rPr>
            </a:br>
            <a:r>
              <a:rPr lang="en-US" altLang="en-US" dirty="0">
                <a:latin typeface="Verdana" pitchFamily="34" charset="0"/>
              </a:rPr>
              <a:t>In </a:t>
            </a:r>
            <a:r>
              <a:rPr lang="en-US" altLang="en-US" dirty="0" smtClean="0">
                <a:latin typeface="Verdana" pitchFamily="34" charset="0"/>
              </a:rPr>
              <a:t>1 or 2 Lines-80-96 Pt </a:t>
            </a:r>
            <a:r>
              <a:rPr lang="en-US" altLang="en-US" dirty="0">
                <a:latin typeface="Verdana" pitchFamily="34" charset="0"/>
              </a:rPr>
              <a:t>Font</a:t>
            </a:r>
          </a:p>
          <a:p>
            <a:pPr eaLnBrk="1" hangingPunct="1"/>
            <a:endParaRPr lang="en-US" altLang="en-US" dirty="0"/>
          </a:p>
          <a:p>
            <a:pPr eaLnBrk="1" hangingPunct="1"/>
            <a:endParaRPr lang="en-US" altLang="en-US" dirty="0"/>
          </a:p>
        </p:txBody>
      </p:sp>
      <p:sp>
        <p:nvSpPr>
          <p:cNvPr id="1039" name="TextBox 30"/>
          <p:cNvSpPr txBox="1">
            <a:spLocks noChangeArrowheads="1"/>
          </p:cNvSpPr>
          <p:nvPr/>
        </p:nvSpPr>
        <p:spPr bwMode="auto">
          <a:xfrm>
            <a:off x="248920" y="1097280"/>
            <a:ext cx="7793990" cy="168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7705" tIns="36926" rIns="73853" bIns="36926" anchor="b"/>
          <a:lstStyle>
            <a:lvl1pPr defTabSz="4232275" eaLnBrk="0" hangingPunct="0">
              <a:defRPr sz="8200">
                <a:solidFill>
                  <a:schemeClr val="tx1"/>
                </a:solidFill>
                <a:latin typeface="Arial" charset="0"/>
              </a:defRPr>
            </a:lvl1pPr>
            <a:lvl2pPr marL="742950" indent="-285750" defTabSz="4232275" eaLnBrk="0" hangingPunct="0">
              <a:defRPr sz="8200">
                <a:solidFill>
                  <a:schemeClr val="tx1"/>
                </a:solidFill>
                <a:latin typeface="Arial" charset="0"/>
              </a:defRPr>
            </a:lvl2pPr>
            <a:lvl3pPr marL="1143000" indent="-228600" defTabSz="4232275" eaLnBrk="0" hangingPunct="0">
              <a:defRPr sz="8200">
                <a:solidFill>
                  <a:schemeClr val="tx1"/>
                </a:solidFill>
                <a:latin typeface="Arial" charset="0"/>
              </a:defRPr>
            </a:lvl3pPr>
            <a:lvl4pPr marL="1600200" indent="-228600" defTabSz="4232275" eaLnBrk="0" hangingPunct="0">
              <a:defRPr sz="8200">
                <a:solidFill>
                  <a:schemeClr val="tx1"/>
                </a:solidFill>
                <a:latin typeface="Arial" charset="0"/>
              </a:defRPr>
            </a:lvl4pPr>
            <a:lvl5pPr marL="2057400" indent="-228600" defTabSz="4232275" eaLnBrk="0" hangingPunct="0">
              <a:defRPr sz="8200">
                <a:solidFill>
                  <a:schemeClr val="tx1"/>
                </a:solidFill>
                <a:latin typeface="Arial" charset="0"/>
              </a:defRPr>
            </a:lvl5pPr>
            <a:lvl6pPr marL="2514600" indent="-228600" defTabSz="4232275" eaLnBrk="0" fontAlgn="base" hangingPunct="0">
              <a:spcBef>
                <a:spcPct val="0"/>
              </a:spcBef>
              <a:spcAft>
                <a:spcPct val="0"/>
              </a:spcAft>
              <a:defRPr sz="8200">
                <a:solidFill>
                  <a:schemeClr val="tx1"/>
                </a:solidFill>
                <a:latin typeface="Arial" charset="0"/>
              </a:defRPr>
            </a:lvl6pPr>
            <a:lvl7pPr marL="2971800" indent="-228600" defTabSz="4232275" eaLnBrk="0" fontAlgn="base" hangingPunct="0">
              <a:spcBef>
                <a:spcPct val="0"/>
              </a:spcBef>
              <a:spcAft>
                <a:spcPct val="0"/>
              </a:spcAft>
              <a:defRPr sz="8200">
                <a:solidFill>
                  <a:schemeClr val="tx1"/>
                </a:solidFill>
                <a:latin typeface="Arial" charset="0"/>
              </a:defRPr>
            </a:lvl7pPr>
            <a:lvl8pPr marL="3429000" indent="-228600" defTabSz="4232275" eaLnBrk="0" fontAlgn="base" hangingPunct="0">
              <a:spcBef>
                <a:spcPct val="0"/>
              </a:spcBef>
              <a:spcAft>
                <a:spcPct val="0"/>
              </a:spcAft>
              <a:defRPr sz="8200">
                <a:solidFill>
                  <a:schemeClr val="tx1"/>
                </a:solidFill>
                <a:latin typeface="Arial" charset="0"/>
              </a:defRPr>
            </a:lvl8pPr>
            <a:lvl9pPr marL="3886200" indent="-228600" defTabSz="4232275" eaLnBrk="0" fontAlgn="base" hangingPunct="0">
              <a:spcBef>
                <a:spcPct val="0"/>
              </a:spcBef>
              <a:spcAft>
                <a:spcPct val="0"/>
              </a:spcAft>
              <a:defRPr sz="8200">
                <a:solidFill>
                  <a:schemeClr val="tx1"/>
                </a:solidFill>
                <a:latin typeface="Arial" charset="0"/>
              </a:defRPr>
            </a:lvl9pPr>
          </a:lstStyle>
          <a:p>
            <a:pPr algn="ctr"/>
            <a:r>
              <a:rPr lang="en-US" altLang="en-US" sz="4900" b="1" dirty="0">
                <a:solidFill>
                  <a:srgbClr val="33006F"/>
                </a:solidFill>
                <a:latin typeface="Trebuchet MS" pitchFamily="34" charset="0"/>
              </a:rPr>
              <a:t>Need/Problem/ Opportunity Statement</a:t>
            </a:r>
          </a:p>
        </p:txBody>
      </p:sp>
      <p:sp>
        <p:nvSpPr>
          <p:cNvPr id="1040" name="TextBox 31"/>
          <p:cNvSpPr txBox="1">
            <a:spLocks noChangeArrowheads="1"/>
          </p:cNvSpPr>
          <p:nvPr/>
        </p:nvSpPr>
        <p:spPr bwMode="auto">
          <a:xfrm>
            <a:off x="24875491" y="1088708"/>
            <a:ext cx="7793990" cy="169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53" tIns="36926" rIns="147705" bIns="36926" anchor="b"/>
          <a:lstStyle>
            <a:lvl1pPr defTabSz="4232275" eaLnBrk="0" hangingPunct="0">
              <a:defRPr sz="8200">
                <a:solidFill>
                  <a:schemeClr val="tx1"/>
                </a:solidFill>
                <a:latin typeface="Arial" charset="0"/>
              </a:defRPr>
            </a:lvl1pPr>
            <a:lvl2pPr marL="742950" indent="-285750" defTabSz="4232275" eaLnBrk="0" hangingPunct="0">
              <a:defRPr sz="8200">
                <a:solidFill>
                  <a:schemeClr val="tx1"/>
                </a:solidFill>
                <a:latin typeface="Arial" charset="0"/>
              </a:defRPr>
            </a:lvl2pPr>
            <a:lvl3pPr marL="1143000" indent="-228600" defTabSz="4232275" eaLnBrk="0" hangingPunct="0">
              <a:defRPr sz="8200">
                <a:solidFill>
                  <a:schemeClr val="tx1"/>
                </a:solidFill>
                <a:latin typeface="Arial" charset="0"/>
              </a:defRPr>
            </a:lvl3pPr>
            <a:lvl4pPr marL="1600200" indent="-228600" defTabSz="4232275" eaLnBrk="0" hangingPunct="0">
              <a:defRPr sz="8200">
                <a:solidFill>
                  <a:schemeClr val="tx1"/>
                </a:solidFill>
                <a:latin typeface="Arial" charset="0"/>
              </a:defRPr>
            </a:lvl4pPr>
            <a:lvl5pPr marL="2057400" indent="-228600" defTabSz="4232275" eaLnBrk="0" hangingPunct="0">
              <a:defRPr sz="8200">
                <a:solidFill>
                  <a:schemeClr val="tx1"/>
                </a:solidFill>
                <a:latin typeface="Arial" charset="0"/>
              </a:defRPr>
            </a:lvl5pPr>
            <a:lvl6pPr marL="2514600" indent="-228600" defTabSz="4232275" eaLnBrk="0" fontAlgn="base" hangingPunct="0">
              <a:spcBef>
                <a:spcPct val="0"/>
              </a:spcBef>
              <a:spcAft>
                <a:spcPct val="0"/>
              </a:spcAft>
              <a:defRPr sz="8200">
                <a:solidFill>
                  <a:schemeClr val="tx1"/>
                </a:solidFill>
                <a:latin typeface="Arial" charset="0"/>
              </a:defRPr>
            </a:lvl6pPr>
            <a:lvl7pPr marL="2971800" indent="-228600" defTabSz="4232275" eaLnBrk="0" fontAlgn="base" hangingPunct="0">
              <a:spcBef>
                <a:spcPct val="0"/>
              </a:spcBef>
              <a:spcAft>
                <a:spcPct val="0"/>
              </a:spcAft>
              <a:defRPr sz="8200">
                <a:solidFill>
                  <a:schemeClr val="tx1"/>
                </a:solidFill>
                <a:latin typeface="Arial" charset="0"/>
              </a:defRPr>
            </a:lvl7pPr>
            <a:lvl8pPr marL="3429000" indent="-228600" defTabSz="4232275" eaLnBrk="0" fontAlgn="base" hangingPunct="0">
              <a:spcBef>
                <a:spcPct val="0"/>
              </a:spcBef>
              <a:spcAft>
                <a:spcPct val="0"/>
              </a:spcAft>
              <a:defRPr sz="8200">
                <a:solidFill>
                  <a:schemeClr val="tx1"/>
                </a:solidFill>
                <a:latin typeface="Arial" charset="0"/>
              </a:defRPr>
            </a:lvl8pPr>
            <a:lvl9pPr marL="3886200" indent="-228600" defTabSz="4232275" eaLnBrk="0" fontAlgn="base" hangingPunct="0">
              <a:spcBef>
                <a:spcPct val="0"/>
              </a:spcBef>
              <a:spcAft>
                <a:spcPct val="0"/>
              </a:spcAft>
              <a:defRPr sz="8200">
                <a:solidFill>
                  <a:schemeClr val="tx1"/>
                </a:solidFill>
                <a:latin typeface="Arial" charset="0"/>
              </a:defRPr>
            </a:lvl9pPr>
          </a:lstStyle>
          <a:p>
            <a:pPr algn="ctr"/>
            <a:r>
              <a:rPr lang="en-US" altLang="en-US" sz="4900" b="1" dirty="0">
                <a:solidFill>
                  <a:srgbClr val="33006F"/>
                </a:solidFill>
                <a:latin typeface="Trebuchet MS" pitchFamily="34" charset="0"/>
              </a:rPr>
              <a:t>Next Steps/Results</a:t>
            </a:r>
          </a:p>
        </p:txBody>
      </p:sp>
      <p:pic>
        <p:nvPicPr>
          <p:cNvPr id="1044" name="Picture 20" descr="Cherry blossoms on the UW Quad. Photo by Katherine B. Turner/ U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0970" y="7773816"/>
            <a:ext cx="12192000" cy="7840164"/>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8345" y="18792146"/>
            <a:ext cx="6835140" cy="4680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74930" y="18663558"/>
            <a:ext cx="6812280" cy="4930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0919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1"/>
</p:tagLst>
</file>

<file path=ppt/theme/theme1.xml><?xml version="1.0" encoding="utf-8"?>
<a:theme xmlns:a="http://schemas.openxmlformats.org/drawingml/2006/main" name="NCFS Capabilities 5c">
  <a:themeElements>
    <a:clrScheme name="ITHS Brand">
      <a:dk1>
        <a:srgbClr val="0A0A0A"/>
      </a:dk1>
      <a:lt1>
        <a:srgbClr val="FFFFFF"/>
      </a:lt1>
      <a:dk2>
        <a:srgbClr val="1A1A1A"/>
      </a:dk2>
      <a:lt2>
        <a:srgbClr val="707070"/>
      </a:lt2>
      <a:accent1>
        <a:srgbClr val="002060"/>
      </a:accent1>
      <a:accent2>
        <a:srgbClr val="4A66AC"/>
      </a:accent2>
      <a:accent3>
        <a:srgbClr val="718C58"/>
      </a:accent3>
      <a:accent4>
        <a:srgbClr val="E47823"/>
      </a:accent4>
      <a:accent5>
        <a:srgbClr val="707070"/>
      </a:accent5>
      <a:accent6>
        <a:srgbClr val="D63D25"/>
      </a:accent6>
      <a:hlink>
        <a:srgbClr val="381750"/>
      </a:hlink>
      <a:folHlink>
        <a:srgbClr val="7030A0"/>
      </a:folHlink>
    </a:clrScheme>
    <a:fontScheme name="Covance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spcBef>
            <a:spcPts val="400"/>
          </a:spcBef>
          <a:buClr>
            <a:schemeClr val="tx1"/>
          </a:buClr>
          <a:buSzPct val="85000"/>
          <a:defRPr sz="14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vance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6FE13B77D9CC41A32F967A4212C792" ma:contentTypeVersion="3" ma:contentTypeDescription="Create a new document." ma:contentTypeScope="" ma:versionID="d9f417d40a9389d0bb6bf8ef36cd4484">
  <xsd:schema xmlns:xsd="http://www.w3.org/2001/XMLSchema" xmlns:p="http://schemas.microsoft.com/office/2006/metadata/properties" xmlns:ns1="http://schemas.microsoft.com/sharepoint/v3" targetNamespace="http://schemas.microsoft.com/office/2006/metadata/properties" ma:root="true" ma:fieldsID="7568fb1a064a761e0548b2df3396228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262224-6FB2-4C20-9285-41CE7CB049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2C1C035A-5AE2-4772-B38D-91FB93A0605D}">
  <ds:schemaRefs>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purl.org/dc/elements/1.1/"/>
    <ds:schemaRef ds:uri="http://schemas.microsoft.com/sharepoint/v3"/>
    <ds:schemaRef ds:uri="http://purl.org/dc/terms/"/>
    <ds:schemaRef ds:uri="http://schemas.microsoft.com/office/infopath/2007/PartnerControls"/>
  </ds:schemaRefs>
</ds:datastoreItem>
</file>

<file path=customXml/itemProps3.xml><?xml version="1.0" encoding="utf-8"?>
<ds:datastoreItem xmlns:ds="http://schemas.openxmlformats.org/officeDocument/2006/customXml" ds:itemID="{5F219AE6-058D-412E-8CA8-38B2336D50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NCFS Capabilities 5c</Template>
  <TotalTime>8231</TotalTime>
  <Words>796</Words>
  <Application>Microsoft Office PowerPoint</Application>
  <PresentationFormat>Custom</PresentationFormat>
  <Paragraphs>128</Paragraphs>
  <Slides>4</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vt:i4>
      </vt:variant>
    </vt:vector>
  </HeadingPairs>
  <TitlesOfParts>
    <vt:vector size="15" baseType="lpstr">
      <vt:lpstr>Arial</vt:lpstr>
      <vt:lpstr>Calibri</vt:lpstr>
      <vt:lpstr>Courier New</vt:lpstr>
      <vt:lpstr>Tahoma</vt:lpstr>
      <vt:lpstr>Times New Roman</vt:lpstr>
      <vt:lpstr>Trebuchet MS</vt:lpstr>
      <vt:lpstr>Verdana</vt:lpstr>
      <vt:lpstr>Wingdings</vt:lpstr>
      <vt:lpstr>Wingdings 2</vt:lpstr>
      <vt:lpstr>Wingdings 3</vt:lpstr>
      <vt:lpstr>NCFS Capabilities 5c</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ITHS Template</dc:title>
  <dc:creator>Marita Graube</dc:creator>
  <cp:lastModifiedBy>Marissa Konstadt</cp:lastModifiedBy>
  <cp:revision>276</cp:revision>
  <cp:lastPrinted>2015-09-29T16:35:22Z</cp:lastPrinted>
  <dcterms:created xsi:type="dcterms:W3CDTF">2014-10-29T11:38:15Z</dcterms:created>
  <dcterms:modified xsi:type="dcterms:W3CDTF">2018-08-23T15:42:14Z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0x010100056FE13B77D9CC41A32F967A4212C792</vt:lpwstr>
  </property>
  <property fmtid="{D5CDD505-2E9C-101B-9397-08002B2CF9AE}" pid="3" name="ArticulateGUID">
    <vt:lpwstr>1247A880-191F-4698-944B-51A886EB5105</vt:lpwstr>
  </property>
  <property fmtid="{D5CDD505-2E9C-101B-9397-08002B2CF9AE}" pid="4" name="ArticulatePath">
    <vt:lpwstr>ED Capabilities_Nov_2014_v2</vt:lpwstr>
  </property>
</Properties>
</file>