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ti Shah" initials="AS" lastIdx="1" clrIdx="0">
    <p:extLst>
      <p:ext uri="{19B8F6BF-5375-455C-9EA6-DF929625EA0E}">
        <p15:presenceInfo xmlns:p15="http://schemas.microsoft.com/office/powerpoint/2012/main" userId="S::artishah@uw.edu::b8ff8c6a-ccdc-4a35-af36-91dad0fe3b8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9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BE379-3C4F-43E5-93B2-8B6D22F05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E94B8C-E6A3-4567-8464-9687BED54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0F7F3-58C9-4D78-B72D-5EDC606EC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62347-A1A0-4F32-9E55-2CF42955A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0AD8C-2EB6-4FB8-A6C7-8D938CA96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11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4086D-FD86-4C86-A97E-C61CCC7FC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70204-77B7-45A9-AB12-CA4DBD5A3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4A1D8-99DA-446E-92E8-AC8CF3A15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237CE-44E6-486E-A7F9-FF04716B9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4A686-65FD-49ED-8E67-3EF97498A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6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D54B06-36C6-42B3-BE57-3DFF7058C9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730291-AE48-416B-AC4C-B3709B1F62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B689C-A5D4-4A68-8383-33D3EB9E6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3E1F5-1DA8-4214-A75D-B8CF45D2D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5BBEC-AE6C-44FA-BB49-01DF920D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4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6E473-CCB0-4A5F-A677-EE97CA0B8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40F91-CC5D-461D-BBFB-024B55D3C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47718-D2FE-4B84-B362-9D2851F59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62636-7880-4C5A-AD77-F72D05A25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1CCC8-C425-48CA-8E5F-1068B0C82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7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90ABF-FB1A-4364-9704-76D4837A5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5A03D-5E35-4843-A571-D962A389A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E3E4A-DC4E-45F4-BABC-77C833085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A8E92-5134-45AD-BDF7-12148F1E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2DA43-339E-4A89-B630-C9781D70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1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A2610-2A5F-4BB7-A1C6-71B3D9DDD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117A7-4646-42DB-86E6-F7E0D765E7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3E0EB6-A291-4735-B7A3-3B598955C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6B21C5-62B4-4E03-BD50-C1A4C1080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519790-FD05-4315-A724-D8137B585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3CC20F-A8F3-4EB9-9BE0-48EF06D5E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1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92634-9C47-4E6A-B626-6361F205D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11A70-BCE7-4588-87FE-FF7DC3B35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46F28B-2629-4138-A449-189D18126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183721-BC20-407E-8215-971D706F8A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D8C7D0-C726-4F93-B50D-AA84F0BE98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BE3322-AB13-4465-B2D9-87F259447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08283C-712F-4BDB-B10F-E827692F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E51724-ADF6-4410-A088-6BB763275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0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09F24-0C14-41D3-B84F-8116257C3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4D0B4A-6CD5-4653-93E3-E8E3DAB11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87568A-1E32-4A5A-ADAE-3D1D7F808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6B484E-7F9F-4FD1-ABE1-1025A6D29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16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FCF6DF-317E-47B3-A9B8-AEE7A174B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A9949E-E68E-498F-AD0D-B8DC2BADA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5057BA-430E-4641-8DEE-CAEAE2ACA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5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563FB-2E5B-4EE8-9010-995115CBF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204B2-58A0-4111-AA35-78617C4C6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2C842C-08E5-4D5A-A355-C120ECAE7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62152A-F1D4-450C-A395-285011F55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0D3128-DFD5-41D8-8558-88977AD20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E7E020-CC34-4C89-A2FB-8E518EF0D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9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1DA8-EA12-4144-B251-71700D280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F3D353-69CD-4415-A8A5-6CC150D64F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8D459-89AD-4719-BEC6-94E1F337A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14D3F-538D-478F-9204-4F3EC6236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AB51D-257E-423E-924C-324617A12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920644-A696-492A-B025-02E901F4B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4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2ADC15-2417-424E-9072-46B803892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5CB53-0E81-40D2-935A-69AB62277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CCE4F-E2CF-481B-8C0C-255530969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BE760-B5D4-49CB-809B-37BE65C5BA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C4528-42B4-477E-BE1A-E8E9D26403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6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7304F3-7BB8-4CB8-8DF5-914578D8C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CFIR Construct Outer 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1DA5B-8887-4B60-8192-7C08EE1D3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Describe the outer setting characteristics relevant to COVID vaccination for each of these settings</a:t>
            </a:r>
          </a:p>
          <a:p>
            <a:pPr lvl="1"/>
            <a:r>
              <a:rPr lang="en-US" dirty="0"/>
              <a:t>A local pharmacy:</a:t>
            </a:r>
          </a:p>
          <a:p>
            <a:endParaRPr lang="en-US" dirty="0"/>
          </a:p>
          <a:p>
            <a:pPr lvl="1"/>
            <a:r>
              <a:rPr lang="en-US" dirty="0"/>
              <a:t>A UW Neighborhood clinic:</a:t>
            </a:r>
          </a:p>
          <a:p>
            <a:endParaRPr lang="en-US" dirty="0"/>
          </a:p>
          <a:p>
            <a:pPr lvl="1"/>
            <a:r>
              <a:rPr lang="en-US" dirty="0"/>
              <a:t>A Senior Center: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146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F32DC4-BDBF-4CE1-8D18-094F1B5DC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CFIR Construct Outer Setting (continued)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93BDE-46FD-4AA4-A268-B20F0756D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 fontScale="92500" lnSpcReduction="20000"/>
          </a:bodyPr>
          <a:lstStyle/>
          <a:p>
            <a:pPr lvl="0"/>
            <a:r>
              <a:rPr lang="en-US" dirty="0"/>
              <a:t>What kind of local, state, or national performance measures, policies, regulations, or guidelines will influence the decision to obtain the COVID vaccine at each of these settings?</a:t>
            </a:r>
          </a:p>
          <a:p>
            <a:endParaRPr lang="en-US" dirty="0"/>
          </a:p>
          <a:p>
            <a:pPr lvl="0"/>
            <a:r>
              <a:rPr lang="en-US" dirty="0"/>
              <a:t>What kind of financial or other incentives are needed to influence the decision to obtain a COVID vaccination at these settings?</a:t>
            </a:r>
          </a:p>
          <a:p>
            <a:endParaRPr lang="en-US" dirty="0"/>
          </a:p>
          <a:p>
            <a:pPr lvl="0"/>
            <a:r>
              <a:rPr lang="en-US" dirty="0"/>
              <a:t>How acceptable is vaccination in general within your local community and how might that influence an individual’s decision about which setting they go to for vaccination?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2654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41EC5D-8CBF-4A7B-8E1F-6385792C2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</a:rPr>
              <a:t>CFIR </a:t>
            </a:r>
            <a:r>
              <a:rPr lang="en-US" sz="4000" b="1">
                <a:solidFill>
                  <a:srgbClr val="FFFFFF"/>
                </a:solidFill>
              </a:rPr>
              <a:t>Construct Outer </a:t>
            </a:r>
            <a:r>
              <a:rPr lang="en-US" sz="4000" b="1" dirty="0">
                <a:solidFill>
                  <a:srgbClr val="FFFFFF"/>
                </a:solidFill>
              </a:rPr>
              <a:t>Setting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4CCF4-5B91-4DB9-9327-FCEAED23F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dirty="0"/>
              <a:t>What surprised you about how the construct you discussed might impact implementation?</a:t>
            </a:r>
          </a:p>
          <a:p>
            <a:r>
              <a:rPr lang="en-US" sz="2400" dirty="0"/>
              <a:t>What was one important barrier/challenge you discussed?</a:t>
            </a:r>
          </a:p>
          <a:p>
            <a:r>
              <a:rPr lang="en-US" sz="2400" dirty="0"/>
              <a:t>Did any other CFIR construct come up in your discussion, which one, and why?</a:t>
            </a:r>
          </a:p>
        </p:txBody>
      </p:sp>
    </p:spTree>
    <p:extLst>
      <p:ext uri="{BB962C8B-B14F-4D97-AF65-F5344CB8AC3E}">
        <p14:creationId xmlns:p14="http://schemas.microsoft.com/office/powerpoint/2010/main" val="4148694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167</Words>
  <Application>Microsoft Macintosh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CFIR Construct Outer Setting</vt:lpstr>
      <vt:lpstr>CFIR Construct Outer Setting (continued)</vt:lpstr>
      <vt:lpstr>CFIR Construct Outer Setting (continued)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CFIR Construct Inner Setting</dc:title>
  <dc:creator>Michael Parchman</dc:creator>
  <cp:lastModifiedBy>Arti Shah</cp:lastModifiedBy>
  <cp:revision>5</cp:revision>
  <dcterms:created xsi:type="dcterms:W3CDTF">2020-09-11T18:49:28Z</dcterms:created>
  <dcterms:modified xsi:type="dcterms:W3CDTF">2020-10-01T20:42:00Z</dcterms:modified>
</cp:coreProperties>
</file>