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5" r:id="rId4"/>
    <p:sldMasterId id="2147484100" r:id="rId5"/>
  </p:sldMasterIdLst>
  <p:notesMasterIdLst>
    <p:notesMasterId r:id="rId20"/>
  </p:notesMasterIdLst>
  <p:sldIdLst>
    <p:sldId id="256" r:id="rId6"/>
    <p:sldId id="261" r:id="rId7"/>
    <p:sldId id="260" r:id="rId8"/>
    <p:sldId id="258" r:id="rId9"/>
    <p:sldId id="266" r:id="rId10"/>
    <p:sldId id="262" r:id="rId11"/>
    <p:sldId id="268" r:id="rId12"/>
    <p:sldId id="267" r:id="rId13"/>
    <p:sldId id="263" r:id="rId14"/>
    <p:sldId id="269" r:id="rId15"/>
    <p:sldId id="265" r:id="rId16"/>
    <p:sldId id="264" r:id="rId17"/>
    <p:sldId id="270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65ACD4-797C-3440-A7D8-9D4F2DF8C101}" v="415" dt="2021-02-22T22:55:12.059"/>
    <p1510:client id="{D4979BC4-4D3B-2743-A15F-4EDA727089D9}" v="93" dt="2021-02-23T15:47:22.3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786"/>
    <p:restoredTop sz="94717"/>
  </p:normalViewPr>
  <p:slideViewPr>
    <p:cSldViewPr snapToGrid="0" snapToObjects="1">
      <p:cViewPr varScale="1">
        <p:scale>
          <a:sx n="91" d="100"/>
          <a:sy n="91" d="100"/>
        </p:scale>
        <p:origin x="5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19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Relationship Id="rId118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ti Shah" userId="S::artishah@uw.edu::b8ff8c6a-ccdc-4a35-af36-91dad0fe3b8e" providerId="AD" clId="Web-{E7387887-4AF5-B240-28D6-A258B33ADF53}"/>
    <pc:docChg chg="addSld delSld modSld addMainMaster delMainMaster">
      <pc:chgData name="Arti Shah" userId="S::artishah@uw.edu::b8ff8c6a-ccdc-4a35-af36-91dad0fe3b8e" providerId="AD" clId="Web-{E7387887-4AF5-B240-28D6-A258B33ADF53}" dt="2021-02-05T23:32:00.231" v="402" actId="14100"/>
      <pc:docMkLst>
        <pc:docMk/>
      </pc:docMkLst>
      <pc:sldChg chg="modSp">
        <pc:chgData name="Arti Shah" userId="S::artishah@uw.edu::b8ff8c6a-ccdc-4a35-af36-91dad0fe3b8e" providerId="AD" clId="Web-{E7387887-4AF5-B240-28D6-A258B33ADF53}" dt="2021-02-05T20:36:51.903" v="12" actId="20577"/>
        <pc:sldMkLst>
          <pc:docMk/>
          <pc:sldMk cId="109857222" sldId="256"/>
        </pc:sldMkLst>
        <pc:spChg chg="mod">
          <ac:chgData name="Arti Shah" userId="S::artishah@uw.edu::b8ff8c6a-ccdc-4a35-af36-91dad0fe3b8e" providerId="AD" clId="Web-{E7387887-4AF5-B240-28D6-A258B33ADF53}" dt="2021-02-05T20:36:51.903" v="12" actId="20577"/>
          <ac:spMkLst>
            <pc:docMk/>
            <pc:sldMk cId="109857222" sldId="256"/>
            <ac:spMk id="2" creationId="{00000000-0000-0000-0000-000000000000}"/>
          </ac:spMkLst>
        </pc:spChg>
      </pc:sldChg>
      <pc:sldChg chg="del">
        <pc:chgData name="Arti Shah" userId="S::artishah@uw.edu::b8ff8c6a-ccdc-4a35-af36-91dad0fe3b8e" providerId="AD" clId="Web-{E7387887-4AF5-B240-28D6-A258B33ADF53}" dt="2021-02-05T23:15:45.203" v="30"/>
        <pc:sldMkLst>
          <pc:docMk/>
          <pc:sldMk cId="1985990687" sldId="257"/>
        </pc:sldMkLst>
      </pc:sldChg>
      <pc:sldChg chg="modSp">
        <pc:chgData name="Arti Shah" userId="S::artishah@uw.edu::b8ff8c6a-ccdc-4a35-af36-91dad0fe3b8e" providerId="AD" clId="Web-{E7387887-4AF5-B240-28D6-A258B33ADF53}" dt="2021-02-05T23:15:42.828" v="29" actId="20577"/>
        <pc:sldMkLst>
          <pc:docMk/>
          <pc:sldMk cId="4220889891" sldId="259"/>
        </pc:sldMkLst>
        <pc:spChg chg="mod">
          <ac:chgData name="Arti Shah" userId="S::artishah@uw.edu::b8ff8c6a-ccdc-4a35-af36-91dad0fe3b8e" providerId="AD" clId="Web-{E7387887-4AF5-B240-28D6-A258B33ADF53}" dt="2021-02-05T23:15:42.828" v="29" actId="20577"/>
          <ac:spMkLst>
            <pc:docMk/>
            <pc:sldMk cId="4220889891" sldId="259"/>
            <ac:spMk id="3" creationId="{9139BFC5-D998-45BC-AB31-77152F025BD8}"/>
          </ac:spMkLst>
        </pc:spChg>
      </pc:sldChg>
      <pc:sldChg chg="addSp delSp modSp add replId addAnim delAnim">
        <pc:chgData name="Arti Shah" userId="S::artishah@uw.edu::b8ff8c6a-ccdc-4a35-af36-91dad0fe3b8e" providerId="AD" clId="Web-{E7387887-4AF5-B240-28D6-A258B33ADF53}" dt="2021-02-05T23:32:00.231" v="402" actId="14100"/>
        <pc:sldMkLst>
          <pc:docMk/>
          <pc:sldMk cId="509541607" sldId="260"/>
        </pc:sldMkLst>
        <pc:spChg chg="del mod">
          <ac:chgData name="Arti Shah" userId="S::artishah@uw.edu::b8ff8c6a-ccdc-4a35-af36-91dad0fe3b8e" providerId="AD" clId="Web-{E7387887-4AF5-B240-28D6-A258B33ADF53}" dt="2021-02-05T23:27:31.529" v="285"/>
          <ac:spMkLst>
            <pc:docMk/>
            <pc:sldMk cId="509541607" sldId="260"/>
            <ac:spMk id="2" creationId="{6DDCC629-EB09-4824-9920-609C0993F17F}"/>
          </ac:spMkLst>
        </pc:spChg>
        <pc:spChg chg="del mod">
          <ac:chgData name="Arti Shah" userId="S::artishah@uw.edu::b8ff8c6a-ccdc-4a35-af36-91dad0fe3b8e" providerId="AD" clId="Web-{E7387887-4AF5-B240-28D6-A258B33ADF53}" dt="2021-02-05T23:22:55.389" v="181"/>
          <ac:spMkLst>
            <pc:docMk/>
            <pc:sldMk cId="509541607" sldId="260"/>
            <ac:spMk id="3" creationId="{9139BFC5-D998-45BC-AB31-77152F025BD8}"/>
          </ac:spMkLst>
        </pc:spChg>
        <pc:spChg chg="add del">
          <ac:chgData name="Arti Shah" userId="S::artishah@uw.edu::b8ff8c6a-ccdc-4a35-af36-91dad0fe3b8e" providerId="AD" clId="Web-{E7387887-4AF5-B240-28D6-A258B33ADF53}" dt="2021-02-05T23:18:34.140" v="71"/>
          <ac:spMkLst>
            <pc:docMk/>
            <pc:sldMk cId="509541607" sldId="260"/>
            <ac:spMk id="4" creationId="{4458EEE6-C90F-41FD-B664-C28E7E14C662}"/>
          </ac:spMkLst>
        </pc:spChg>
        <pc:spChg chg="add del mod">
          <ac:chgData name="Arti Shah" userId="S::artishah@uw.edu::b8ff8c6a-ccdc-4a35-af36-91dad0fe3b8e" providerId="AD" clId="Web-{E7387887-4AF5-B240-28D6-A258B33ADF53}" dt="2021-02-05T23:23:16.858" v="182"/>
          <ac:spMkLst>
            <pc:docMk/>
            <pc:sldMk cId="509541607" sldId="260"/>
            <ac:spMk id="9" creationId="{234B3021-19FC-44A2-A18C-F85B7F5F0C78}"/>
          </ac:spMkLst>
        </pc:spChg>
        <pc:spChg chg="add del mod">
          <ac:chgData name="Arti Shah" userId="S::artishah@uw.edu::b8ff8c6a-ccdc-4a35-af36-91dad0fe3b8e" providerId="AD" clId="Web-{E7387887-4AF5-B240-28D6-A258B33ADF53}" dt="2021-02-05T23:28:09.122" v="295"/>
          <ac:spMkLst>
            <pc:docMk/>
            <pc:sldMk cId="509541607" sldId="260"/>
            <ac:spMk id="1400" creationId="{743096A8-02C7-4A06-8DDA-29D15AD4282F}"/>
          </ac:spMkLst>
        </pc:spChg>
        <pc:spChg chg="add del mod">
          <ac:chgData name="Arti Shah" userId="S::artishah@uw.edu::b8ff8c6a-ccdc-4a35-af36-91dad0fe3b8e" providerId="AD" clId="Web-{E7387887-4AF5-B240-28D6-A258B33ADF53}" dt="2021-02-05T23:27:46.935" v="289"/>
          <ac:spMkLst>
            <pc:docMk/>
            <pc:sldMk cId="509541607" sldId="260"/>
            <ac:spMk id="1474" creationId="{7B5916CE-942F-4AE9-99B7-FD3C4919347A}"/>
          </ac:spMkLst>
        </pc:spChg>
        <pc:spChg chg="add del mod">
          <ac:chgData name="Arti Shah" userId="S::artishah@uw.edu::b8ff8c6a-ccdc-4a35-af36-91dad0fe3b8e" providerId="AD" clId="Web-{E7387887-4AF5-B240-28D6-A258B33ADF53}" dt="2021-02-05T23:30:42.325" v="373"/>
          <ac:spMkLst>
            <pc:docMk/>
            <pc:sldMk cId="509541607" sldId="260"/>
            <ac:spMk id="3535" creationId="{5748F97A-25C3-4EE7-9979-BF32B2EFE0F3}"/>
          </ac:spMkLst>
        </pc:spChg>
        <pc:graphicFrameChg chg="add del mod ord modGraphic">
          <ac:chgData name="Arti Shah" userId="S::artishah@uw.edu::b8ff8c6a-ccdc-4a35-af36-91dad0fe3b8e" providerId="AD" clId="Web-{E7387887-4AF5-B240-28D6-A258B33ADF53}" dt="2021-02-05T23:32:00.231" v="402" actId="14100"/>
          <ac:graphicFrameMkLst>
            <pc:docMk/>
            <pc:sldMk cId="509541607" sldId="260"/>
            <ac:graphicFrameMk id="10" creationId="{D7C064E2-A1E7-446F-BAC6-D26FA77AC10C}"/>
          </ac:graphicFrameMkLst>
        </pc:graphicFrameChg>
        <pc:graphicFrameChg chg="add del mod">
          <ac:chgData name="Arti Shah" userId="S::artishah@uw.edu::b8ff8c6a-ccdc-4a35-af36-91dad0fe3b8e" providerId="AD" clId="Web-{E7387887-4AF5-B240-28D6-A258B33ADF53}" dt="2021-02-05T23:27:25.904" v="284"/>
          <ac:graphicFrameMkLst>
            <pc:docMk/>
            <pc:sldMk cId="509541607" sldId="260"/>
            <ac:graphicFrameMk id="1162" creationId="{F0A13D07-CE72-4587-92CF-C7BD62DBB182}"/>
          </ac:graphicFrameMkLst>
        </pc:graphicFrameChg>
        <pc:graphicFrameChg chg="add del mod modGraphic">
          <ac:chgData name="Arti Shah" userId="S::artishah@uw.edu::b8ff8c6a-ccdc-4a35-af36-91dad0fe3b8e" providerId="AD" clId="Web-{E7387887-4AF5-B240-28D6-A258B33ADF53}" dt="2021-02-05T23:26:31.841" v="272"/>
          <ac:graphicFrameMkLst>
            <pc:docMk/>
            <pc:sldMk cId="509541607" sldId="260"/>
            <ac:graphicFrameMk id="1164" creationId="{C929E3FF-630C-4101-91CC-D335300E356E}"/>
          </ac:graphicFrameMkLst>
        </pc:graphicFrameChg>
        <pc:graphicFrameChg chg="add del mod modGraphic">
          <ac:chgData name="Arti Shah" userId="S::artishah@uw.edu::b8ff8c6a-ccdc-4a35-af36-91dad0fe3b8e" providerId="AD" clId="Web-{E7387887-4AF5-B240-28D6-A258B33ADF53}" dt="2021-02-05T23:30:18.419" v="369"/>
          <ac:graphicFrameMkLst>
            <pc:docMk/>
            <pc:sldMk cId="509541607" sldId="260"/>
            <ac:graphicFrameMk id="1620" creationId="{A403DFF7-9971-40BA-B99F-7E7A49038210}"/>
          </ac:graphicFrameMkLst>
        </pc:graphicFrameChg>
        <pc:graphicFrameChg chg="add del mod modGraphic">
          <ac:chgData name="Arti Shah" userId="S::artishah@uw.edu::b8ff8c6a-ccdc-4a35-af36-91dad0fe3b8e" providerId="AD" clId="Web-{E7387887-4AF5-B240-28D6-A258B33ADF53}" dt="2021-02-05T23:31:43.731" v="398"/>
          <ac:graphicFrameMkLst>
            <pc:docMk/>
            <pc:sldMk cId="509541607" sldId="260"/>
            <ac:graphicFrameMk id="3563" creationId="{2EFDB73D-2A46-47EF-978D-5861D9861F63}"/>
          </ac:graphicFrameMkLst>
        </pc:graphicFrameChg>
        <pc:picChg chg="del">
          <ac:chgData name="Arti Shah" userId="S::artishah@uw.edu::b8ff8c6a-ccdc-4a35-af36-91dad0fe3b8e" providerId="AD" clId="Web-{E7387887-4AF5-B240-28D6-A258B33ADF53}" dt="2021-02-05T23:28:03.232" v="293"/>
          <ac:picMkLst>
            <pc:docMk/>
            <pc:sldMk cId="509541607" sldId="260"/>
            <ac:picMk id="5" creationId="{DC134B92-E388-4163-8117-19D7D0EB2C77}"/>
          </ac:picMkLst>
        </pc:picChg>
      </pc:sldChg>
      <pc:sldChg chg="add">
        <pc:chgData name="Arti Shah" userId="S::artishah@uw.edu::b8ff8c6a-ccdc-4a35-af36-91dad0fe3b8e" providerId="AD" clId="Web-{E7387887-4AF5-B240-28D6-A258B33ADF53}" dt="2021-02-05T23:17:51.843" v="47"/>
        <pc:sldMkLst>
          <pc:docMk/>
          <pc:sldMk cId="2604232643" sldId="261"/>
        </pc:sldMkLst>
      </pc:sldChg>
      <pc:sldChg chg="add del">
        <pc:chgData name="Arti Shah" userId="S::artishah@uw.edu::b8ff8c6a-ccdc-4a35-af36-91dad0fe3b8e" providerId="AD" clId="Web-{E7387887-4AF5-B240-28D6-A258B33ADF53}" dt="2021-02-05T23:17:45.531" v="46"/>
        <pc:sldMkLst>
          <pc:docMk/>
          <pc:sldMk cId="3222973491" sldId="261"/>
        </pc:sldMkLst>
      </pc:sldChg>
      <pc:sldChg chg="add">
        <pc:chgData name="Arti Shah" userId="S::artishah@uw.edu::b8ff8c6a-ccdc-4a35-af36-91dad0fe3b8e" providerId="AD" clId="Web-{E7387887-4AF5-B240-28D6-A258B33ADF53}" dt="2021-02-05T23:17:51.984" v="48"/>
        <pc:sldMkLst>
          <pc:docMk/>
          <pc:sldMk cId="76003289" sldId="262"/>
        </pc:sldMkLst>
      </pc:sldChg>
      <pc:sldChg chg="add del">
        <pc:chgData name="Arti Shah" userId="S::artishah@uw.edu::b8ff8c6a-ccdc-4a35-af36-91dad0fe3b8e" providerId="AD" clId="Web-{E7387887-4AF5-B240-28D6-A258B33ADF53}" dt="2021-02-05T23:17:45.515" v="45"/>
        <pc:sldMkLst>
          <pc:docMk/>
          <pc:sldMk cId="1467267606" sldId="262"/>
        </pc:sldMkLst>
      </pc:sldChg>
      <pc:sldChg chg="add del">
        <pc:chgData name="Arti Shah" userId="S::artishah@uw.edu::b8ff8c6a-ccdc-4a35-af36-91dad0fe3b8e" providerId="AD" clId="Web-{E7387887-4AF5-B240-28D6-A258B33ADF53}" dt="2021-02-05T23:17:45.515" v="44"/>
        <pc:sldMkLst>
          <pc:docMk/>
          <pc:sldMk cId="10685494" sldId="263"/>
        </pc:sldMkLst>
      </pc:sldChg>
      <pc:sldChg chg="add">
        <pc:chgData name="Arti Shah" userId="S::artishah@uw.edu::b8ff8c6a-ccdc-4a35-af36-91dad0fe3b8e" providerId="AD" clId="Web-{E7387887-4AF5-B240-28D6-A258B33ADF53}" dt="2021-02-05T23:17:52.093" v="49"/>
        <pc:sldMkLst>
          <pc:docMk/>
          <pc:sldMk cId="3387723955" sldId="263"/>
        </pc:sldMkLst>
      </pc:sldChg>
      <pc:sldChg chg="add del">
        <pc:chgData name="Arti Shah" userId="S::artishah@uw.edu::b8ff8c6a-ccdc-4a35-af36-91dad0fe3b8e" providerId="AD" clId="Web-{E7387887-4AF5-B240-28D6-A258B33ADF53}" dt="2021-02-05T23:17:45.515" v="43"/>
        <pc:sldMkLst>
          <pc:docMk/>
          <pc:sldMk cId="1186425605" sldId="264"/>
        </pc:sldMkLst>
      </pc:sldChg>
      <pc:sldChg chg="add">
        <pc:chgData name="Arti Shah" userId="S::artishah@uw.edu::b8ff8c6a-ccdc-4a35-af36-91dad0fe3b8e" providerId="AD" clId="Web-{E7387887-4AF5-B240-28D6-A258B33ADF53}" dt="2021-02-05T23:17:52.249" v="50"/>
        <pc:sldMkLst>
          <pc:docMk/>
          <pc:sldMk cId="2265842956" sldId="264"/>
        </pc:sldMkLst>
      </pc:sldChg>
      <pc:sldChg chg="add">
        <pc:chgData name="Arti Shah" userId="S::artishah@uw.edu::b8ff8c6a-ccdc-4a35-af36-91dad0fe3b8e" providerId="AD" clId="Web-{E7387887-4AF5-B240-28D6-A258B33ADF53}" dt="2021-02-05T23:17:52.374" v="51"/>
        <pc:sldMkLst>
          <pc:docMk/>
          <pc:sldMk cId="1715073035" sldId="265"/>
        </pc:sldMkLst>
      </pc:sldChg>
      <pc:sldChg chg="add del">
        <pc:chgData name="Arti Shah" userId="S::artishah@uw.edu::b8ff8c6a-ccdc-4a35-af36-91dad0fe3b8e" providerId="AD" clId="Web-{E7387887-4AF5-B240-28D6-A258B33ADF53}" dt="2021-02-05T23:17:45.515" v="42"/>
        <pc:sldMkLst>
          <pc:docMk/>
          <pc:sldMk cId="1834220627" sldId="265"/>
        </pc:sldMkLst>
      </pc:sldChg>
      <pc:sldChg chg="add del">
        <pc:chgData name="Arti Shah" userId="S::artishah@uw.edu::b8ff8c6a-ccdc-4a35-af36-91dad0fe3b8e" providerId="AD" clId="Web-{E7387887-4AF5-B240-28D6-A258B33ADF53}" dt="2021-02-05T23:17:45.515" v="41"/>
        <pc:sldMkLst>
          <pc:docMk/>
          <pc:sldMk cId="11957869" sldId="266"/>
        </pc:sldMkLst>
      </pc:sldChg>
      <pc:sldChg chg="add">
        <pc:chgData name="Arti Shah" userId="S::artishah@uw.edu::b8ff8c6a-ccdc-4a35-af36-91dad0fe3b8e" providerId="AD" clId="Web-{E7387887-4AF5-B240-28D6-A258B33ADF53}" dt="2021-02-05T23:17:52.531" v="52"/>
        <pc:sldMkLst>
          <pc:docMk/>
          <pc:sldMk cId="2630301569" sldId="266"/>
        </pc:sldMkLst>
      </pc:sldChg>
      <pc:sldChg chg="add del">
        <pc:chgData name="Arti Shah" userId="S::artishah@uw.edu::b8ff8c6a-ccdc-4a35-af36-91dad0fe3b8e" providerId="AD" clId="Web-{E7387887-4AF5-B240-28D6-A258B33ADF53}" dt="2021-02-05T23:17:45.500" v="40"/>
        <pc:sldMkLst>
          <pc:docMk/>
          <pc:sldMk cId="572672088" sldId="267"/>
        </pc:sldMkLst>
      </pc:sldChg>
      <pc:sldChg chg="add">
        <pc:chgData name="Arti Shah" userId="S::artishah@uw.edu::b8ff8c6a-ccdc-4a35-af36-91dad0fe3b8e" providerId="AD" clId="Web-{E7387887-4AF5-B240-28D6-A258B33ADF53}" dt="2021-02-05T23:17:52.640" v="53"/>
        <pc:sldMkLst>
          <pc:docMk/>
          <pc:sldMk cId="1371219207" sldId="267"/>
        </pc:sldMkLst>
      </pc:sldChg>
      <pc:sldChg chg="add del">
        <pc:chgData name="Arti Shah" userId="S::artishah@uw.edu::b8ff8c6a-ccdc-4a35-af36-91dad0fe3b8e" providerId="AD" clId="Web-{E7387887-4AF5-B240-28D6-A258B33ADF53}" dt="2021-02-05T23:17:45.500" v="39"/>
        <pc:sldMkLst>
          <pc:docMk/>
          <pc:sldMk cId="2998813268" sldId="268"/>
        </pc:sldMkLst>
      </pc:sldChg>
      <pc:sldChg chg="add">
        <pc:chgData name="Arti Shah" userId="S::artishah@uw.edu::b8ff8c6a-ccdc-4a35-af36-91dad0fe3b8e" providerId="AD" clId="Web-{E7387887-4AF5-B240-28D6-A258B33ADF53}" dt="2021-02-05T23:17:52.734" v="54"/>
        <pc:sldMkLst>
          <pc:docMk/>
          <pc:sldMk cId="3928276961" sldId="268"/>
        </pc:sldMkLst>
      </pc:sldChg>
      <pc:sldChg chg="addSp delSp modSp add mod replId setBg addAnim delAnim">
        <pc:chgData name="Arti Shah" userId="S::artishah@uw.edu::b8ff8c6a-ccdc-4a35-af36-91dad0fe3b8e" providerId="AD" clId="Web-{E7387887-4AF5-B240-28D6-A258B33ADF53}" dt="2021-02-05T23:21:41.389" v="163" actId="20577"/>
        <pc:sldMkLst>
          <pc:docMk/>
          <pc:sldMk cId="2482130659" sldId="269"/>
        </pc:sldMkLst>
        <pc:spChg chg="mod">
          <ac:chgData name="Arti Shah" userId="S::artishah@uw.edu::b8ff8c6a-ccdc-4a35-af36-91dad0fe3b8e" providerId="AD" clId="Web-{E7387887-4AF5-B240-28D6-A258B33ADF53}" dt="2021-02-05T23:20:44.421" v="158"/>
          <ac:spMkLst>
            <pc:docMk/>
            <pc:sldMk cId="2482130659" sldId="269"/>
            <ac:spMk id="2" creationId="{6DDCC629-EB09-4824-9920-609C0993F17F}"/>
          </ac:spMkLst>
        </pc:spChg>
        <pc:spChg chg="mod">
          <ac:chgData name="Arti Shah" userId="S::artishah@uw.edu::b8ff8c6a-ccdc-4a35-af36-91dad0fe3b8e" providerId="AD" clId="Web-{E7387887-4AF5-B240-28D6-A258B33ADF53}" dt="2021-02-05T23:21:41.389" v="163" actId="20577"/>
          <ac:spMkLst>
            <pc:docMk/>
            <pc:sldMk cId="2482130659" sldId="269"/>
            <ac:spMk id="3" creationId="{9139BFC5-D998-45BC-AB31-77152F025BD8}"/>
          </ac:spMkLst>
        </pc:spChg>
        <pc:spChg chg="add del mod">
          <ac:chgData name="Arti Shah" userId="S::artishah@uw.edu::b8ff8c6a-ccdc-4a35-af36-91dad0fe3b8e" providerId="AD" clId="Web-{E7387887-4AF5-B240-28D6-A258B33ADF53}" dt="2021-02-05T23:19:38.108" v="146"/>
          <ac:spMkLst>
            <pc:docMk/>
            <pc:sldMk cId="2482130659" sldId="269"/>
            <ac:spMk id="4" creationId="{77F36736-3BE4-4707-8A8D-7CB6927507F3}"/>
          </ac:spMkLst>
        </pc:spChg>
        <pc:spChg chg="add del">
          <ac:chgData name="Arti Shah" userId="S::artishah@uw.edu::b8ff8c6a-ccdc-4a35-af36-91dad0fe3b8e" providerId="AD" clId="Web-{E7387887-4AF5-B240-28D6-A258B33ADF53}" dt="2021-02-05T23:20:44.421" v="158"/>
          <ac:spMkLst>
            <pc:docMk/>
            <pc:sldMk cId="2482130659" sldId="269"/>
            <ac:spMk id="12" creationId="{81AEB8A9-B768-4E30-BA55-D919E6687343}"/>
          </ac:spMkLst>
        </pc:spChg>
        <pc:graphicFrameChg chg="add del mod modGraphic">
          <ac:chgData name="Arti Shah" userId="S::artishah@uw.edu::b8ff8c6a-ccdc-4a35-af36-91dad0fe3b8e" providerId="AD" clId="Web-{E7387887-4AF5-B240-28D6-A258B33ADF53}" dt="2021-02-05T23:20:47.389" v="160"/>
          <ac:graphicFrameMkLst>
            <pc:docMk/>
            <pc:sldMk cId="2482130659" sldId="269"/>
            <ac:graphicFrameMk id="8" creationId="{3ECAE81D-D635-4C7B-A5D3-C93C52A251D0}"/>
          </ac:graphicFrameMkLst>
        </pc:graphicFrameChg>
        <pc:picChg chg="mod">
          <ac:chgData name="Arti Shah" userId="S::artishah@uw.edu::b8ff8c6a-ccdc-4a35-af36-91dad0fe3b8e" providerId="AD" clId="Web-{E7387887-4AF5-B240-28D6-A258B33ADF53}" dt="2021-02-05T23:20:44.421" v="158"/>
          <ac:picMkLst>
            <pc:docMk/>
            <pc:sldMk cId="2482130659" sldId="269"/>
            <ac:picMk id="5" creationId="{DC134B92-E388-4163-8117-19D7D0EB2C77}"/>
          </ac:picMkLst>
        </pc:picChg>
      </pc:sldChg>
      <pc:sldChg chg="add replId">
        <pc:chgData name="Arti Shah" userId="S::artishah@uw.edu::b8ff8c6a-ccdc-4a35-af36-91dad0fe3b8e" providerId="AD" clId="Web-{E7387887-4AF5-B240-28D6-A258B33ADF53}" dt="2021-02-05T23:21:46.264" v="164"/>
        <pc:sldMkLst>
          <pc:docMk/>
          <pc:sldMk cId="2341694861" sldId="270"/>
        </pc:sldMkLst>
      </pc:sldChg>
      <pc:sldChg chg="modSp add replId">
        <pc:chgData name="Arti Shah" userId="S::artishah@uw.edu::b8ff8c6a-ccdc-4a35-af36-91dad0fe3b8e" providerId="AD" clId="Web-{E7387887-4AF5-B240-28D6-A258B33ADF53}" dt="2021-02-05T23:22:07.499" v="168" actId="20577"/>
        <pc:sldMkLst>
          <pc:docMk/>
          <pc:sldMk cId="2462117860" sldId="271"/>
        </pc:sldMkLst>
        <pc:spChg chg="mod">
          <ac:chgData name="Arti Shah" userId="S::artishah@uw.edu::b8ff8c6a-ccdc-4a35-af36-91dad0fe3b8e" providerId="AD" clId="Web-{E7387887-4AF5-B240-28D6-A258B33ADF53}" dt="2021-02-05T23:22:07.499" v="168" actId="20577"/>
          <ac:spMkLst>
            <pc:docMk/>
            <pc:sldMk cId="2462117860" sldId="271"/>
            <ac:spMk id="3" creationId="{9139BFC5-D998-45BC-AB31-77152F025BD8}"/>
          </ac:spMkLst>
        </pc:spChg>
      </pc:sldChg>
      <pc:sldMasterChg chg="add del addSldLayout delSldLayout">
        <pc:chgData name="Arti Shah" userId="S::artishah@uw.edu::b8ff8c6a-ccdc-4a35-af36-91dad0fe3b8e" providerId="AD" clId="Web-{E7387887-4AF5-B240-28D6-A258B33ADF53}" dt="2021-02-05T23:17:51.843" v="47"/>
        <pc:sldMasterMkLst>
          <pc:docMk/>
          <pc:sldMasterMk cId="0" sldId="2147483835"/>
        </pc:sldMasterMkLst>
        <pc:sldLayoutChg chg="add del">
          <pc:chgData name="Arti Shah" userId="S::artishah@uw.edu::b8ff8c6a-ccdc-4a35-af36-91dad0fe3b8e" providerId="AD" clId="Web-{E7387887-4AF5-B240-28D6-A258B33ADF53}" dt="2021-02-05T23:17:51.843" v="47"/>
          <pc:sldLayoutMkLst>
            <pc:docMk/>
            <pc:sldMasterMk cId="0" sldId="2147483835"/>
            <pc:sldLayoutMk cId="3978078406" sldId="2147484040"/>
          </pc:sldLayoutMkLst>
        </pc:sldLayoutChg>
        <pc:sldLayoutChg chg="add del">
          <pc:chgData name="Arti Shah" userId="S::artishah@uw.edu::b8ff8c6a-ccdc-4a35-af36-91dad0fe3b8e" providerId="AD" clId="Web-{E7387887-4AF5-B240-28D6-A258B33ADF53}" dt="2021-02-05T23:17:51.843" v="47"/>
          <pc:sldLayoutMkLst>
            <pc:docMk/>
            <pc:sldMasterMk cId="0" sldId="2147483835"/>
            <pc:sldLayoutMk cId="1916964280" sldId="2147484044"/>
          </pc:sldLayoutMkLst>
        </pc:sldLayoutChg>
        <pc:sldLayoutChg chg="add del">
          <pc:chgData name="Arti Shah" userId="S::artishah@uw.edu::b8ff8c6a-ccdc-4a35-af36-91dad0fe3b8e" providerId="AD" clId="Web-{E7387887-4AF5-B240-28D6-A258B33ADF53}" dt="2021-02-05T23:17:51.843" v="47"/>
          <pc:sldLayoutMkLst>
            <pc:docMk/>
            <pc:sldMasterMk cId="0" sldId="2147483835"/>
            <pc:sldLayoutMk cId="3454868113" sldId="2147484045"/>
          </pc:sldLayoutMkLst>
        </pc:sldLayoutChg>
        <pc:sldLayoutChg chg="add del">
          <pc:chgData name="Arti Shah" userId="S::artishah@uw.edu::b8ff8c6a-ccdc-4a35-af36-91dad0fe3b8e" providerId="AD" clId="Web-{E7387887-4AF5-B240-28D6-A258B33ADF53}" dt="2021-02-05T23:17:51.843" v="47"/>
          <pc:sldLayoutMkLst>
            <pc:docMk/>
            <pc:sldMasterMk cId="0" sldId="2147483835"/>
            <pc:sldLayoutMk cId="3192240865" sldId="2147484052"/>
          </pc:sldLayoutMkLst>
        </pc:sldLayoutChg>
        <pc:sldLayoutChg chg="add del">
          <pc:chgData name="Arti Shah" userId="S::artishah@uw.edu::b8ff8c6a-ccdc-4a35-af36-91dad0fe3b8e" providerId="AD" clId="Web-{E7387887-4AF5-B240-28D6-A258B33ADF53}" dt="2021-02-05T23:17:51.843" v="47"/>
          <pc:sldLayoutMkLst>
            <pc:docMk/>
            <pc:sldMasterMk cId="0" sldId="2147483835"/>
            <pc:sldLayoutMk cId="4099342133" sldId="2147484097"/>
          </pc:sldLayoutMkLst>
        </pc:sldLayoutChg>
        <pc:sldLayoutChg chg="add del">
          <pc:chgData name="Arti Shah" userId="S::artishah@uw.edu::b8ff8c6a-ccdc-4a35-af36-91dad0fe3b8e" providerId="AD" clId="Web-{E7387887-4AF5-B240-28D6-A258B33ADF53}" dt="2021-02-05T23:17:51.843" v="47"/>
          <pc:sldLayoutMkLst>
            <pc:docMk/>
            <pc:sldMasterMk cId="0" sldId="2147483835"/>
            <pc:sldLayoutMk cId="4107642931" sldId="2147484098"/>
          </pc:sldLayoutMkLst>
        </pc:sldLayoutChg>
        <pc:sldLayoutChg chg="add del">
          <pc:chgData name="Arti Shah" userId="S::artishah@uw.edu::b8ff8c6a-ccdc-4a35-af36-91dad0fe3b8e" providerId="AD" clId="Web-{E7387887-4AF5-B240-28D6-A258B33ADF53}" dt="2021-02-05T23:17:51.843" v="47"/>
          <pc:sldLayoutMkLst>
            <pc:docMk/>
            <pc:sldMasterMk cId="0" sldId="2147483835"/>
            <pc:sldLayoutMk cId="4105922456" sldId="2147484099"/>
          </pc:sldLayoutMkLst>
        </pc:sldLayoutChg>
      </pc:sldMasterChg>
    </pc:docChg>
  </pc:docChgLst>
  <pc:docChgLst>
    <pc:chgData name="Arti Shah" userId="S::artishah@uw.edu::b8ff8c6a-ccdc-4a35-af36-91dad0fe3b8e" providerId="AD" clId="Web-{081F5073-CB58-3D62-CFFD-D9E7338C5E36}"/>
    <pc:docChg chg="modSld">
      <pc:chgData name="Arti Shah" userId="S::artishah@uw.edu::b8ff8c6a-ccdc-4a35-af36-91dad0fe3b8e" providerId="AD" clId="Web-{081F5073-CB58-3D62-CFFD-D9E7338C5E36}" dt="2021-02-19T18:09:12.788" v="127" actId="20577"/>
      <pc:docMkLst>
        <pc:docMk/>
      </pc:docMkLst>
      <pc:sldChg chg="modSp">
        <pc:chgData name="Arti Shah" userId="S::artishah@uw.edu::b8ff8c6a-ccdc-4a35-af36-91dad0fe3b8e" providerId="AD" clId="Web-{081F5073-CB58-3D62-CFFD-D9E7338C5E36}" dt="2021-02-19T18:09:12.788" v="127" actId="20577"/>
        <pc:sldMkLst>
          <pc:docMk/>
          <pc:sldMk cId="109857222" sldId="256"/>
        </pc:sldMkLst>
        <pc:spChg chg="mod">
          <ac:chgData name="Arti Shah" userId="S::artishah@uw.edu::b8ff8c6a-ccdc-4a35-af36-91dad0fe3b8e" providerId="AD" clId="Web-{081F5073-CB58-3D62-CFFD-D9E7338C5E36}" dt="2021-02-19T18:09:12.788" v="127" actId="20577"/>
          <ac:spMkLst>
            <pc:docMk/>
            <pc:sldMk cId="109857222" sldId="256"/>
            <ac:spMk id="2" creationId="{00000000-0000-0000-0000-000000000000}"/>
          </ac:spMkLst>
        </pc:spChg>
      </pc:sldChg>
      <pc:sldChg chg="modSp">
        <pc:chgData name="Arti Shah" userId="S::artishah@uw.edu::b8ff8c6a-ccdc-4a35-af36-91dad0fe3b8e" providerId="AD" clId="Web-{081F5073-CB58-3D62-CFFD-D9E7338C5E36}" dt="2021-02-19T17:48:33.813" v="34" actId="20577"/>
        <pc:sldMkLst>
          <pc:docMk/>
          <pc:sldMk cId="4026529164" sldId="258"/>
        </pc:sldMkLst>
        <pc:graphicFrameChg chg="modGraphic">
          <ac:chgData name="Arti Shah" userId="S::artishah@uw.edu::b8ff8c6a-ccdc-4a35-af36-91dad0fe3b8e" providerId="AD" clId="Web-{081F5073-CB58-3D62-CFFD-D9E7338C5E36}" dt="2021-02-19T17:48:33.813" v="34" actId="20577"/>
          <ac:graphicFrameMkLst>
            <pc:docMk/>
            <pc:sldMk cId="4026529164" sldId="258"/>
            <ac:graphicFrameMk id="5" creationId="{62C6822A-576D-4F66-9FFB-C91B02143731}"/>
          </ac:graphicFrameMkLst>
        </pc:graphicFrameChg>
      </pc:sldChg>
      <pc:sldChg chg="addSp modSp">
        <pc:chgData name="Arti Shah" userId="S::artishah@uw.edu::b8ff8c6a-ccdc-4a35-af36-91dad0fe3b8e" providerId="AD" clId="Web-{081F5073-CB58-3D62-CFFD-D9E7338C5E36}" dt="2021-02-19T17:51:19.090" v="79" actId="1076"/>
        <pc:sldMkLst>
          <pc:docMk/>
          <pc:sldMk cId="1480187745" sldId="262"/>
        </pc:sldMkLst>
        <pc:spChg chg="mod">
          <ac:chgData name="Arti Shah" userId="S::artishah@uw.edu::b8ff8c6a-ccdc-4a35-af36-91dad0fe3b8e" providerId="AD" clId="Web-{081F5073-CB58-3D62-CFFD-D9E7338C5E36}" dt="2021-02-19T17:51:07.651" v="76" actId="20577"/>
          <ac:spMkLst>
            <pc:docMk/>
            <pc:sldMk cId="1480187745" sldId="262"/>
            <ac:spMk id="2" creationId="{6DDCC629-EB09-4824-9920-609C0993F17F}"/>
          </ac:spMkLst>
        </pc:spChg>
        <pc:spChg chg="add mod">
          <ac:chgData name="Arti Shah" userId="S::artishah@uw.edu::b8ff8c6a-ccdc-4a35-af36-91dad0fe3b8e" providerId="AD" clId="Web-{081F5073-CB58-3D62-CFFD-D9E7338C5E36}" dt="2021-02-19T17:51:19.090" v="79" actId="1076"/>
          <ac:spMkLst>
            <pc:docMk/>
            <pc:sldMk cId="1480187745" sldId="262"/>
            <ac:spMk id="3" creationId="{C2E43DA7-2E63-4F12-85C1-9E85B9084A38}"/>
          </ac:spMkLst>
        </pc:spChg>
      </pc:sldChg>
      <pc:sldChg chg="addSp modSp">
        <pc:chgData name="Arti Shah" userId="S::artishah@uw.edu::b8ff8c6a-ccdc-4a35-af36-91dad0fe3b8e" providerId="AD" clId="Web-{081F5073-CB58-3D62-CFFD-D9E7338C5E36}" dt="2021-02-19T17:53:14.566" v="125"/>
        <pc:sldMkLst>
          <pc:docMk/>
          <pc:sldMk cId="2053839417" sldId="263"/>
        </pc:sldMkLst>
        <pc:spChg chg="add mod">
          <ac:chgData name="Arti Shah" userId="S::artishah@uw.edu::b8ff8c6a-ccdc-4a35-af36-91dad0fe3b8e" providerId="AD" clId="Web-{081F5073-CB58-3D62-CFFD-D9E7338C5E36}" dt="2021-02-19T17:52:32.470" v="115" actId="20577"/>
          <ac:spMkLst>
            <pc:docMk/>
            <pc:sldMk cId="2053839417" sldId="263"/>
            <ac:spMk id="3" creationId="{FFCDD20C-7DA4-4C2F-9180-D852E9D41360}"/>
          </ac:spMkLst>
        </pc:spChg>
        <pc:picChg chg="mod">
          <ac:chgData name="Arti Shah" userId="S::artishah@uw.edu::b8ff8c6a-ccdc-4a35-af36-91dad0fe3b8e" providerId="AD" clId="Web-{081F5073-CB58-3D62-CFFD-D9E7338C5E36}" dt="2021-02-19T17:53:14.566" v="125"/>
          <ac:picMkLst>
            <pc:docMk/>
            <pc:sldMk cId="2053839417" sldId="263"/>
            <ac:picMk id="28" creationId="{36959097-BD1E-4CA8-8E89-AA569AD24D3C}"/>
          </ac:picMkLst>
        </pc:picChg>
      </pc:sldChg>
      <pc:sldChg chg="addSp modSp">
        <pc:chgData name="Arti Shah" userId="S::artishah@uw.edu::b8ff8c6a-ccdc-4a35-af36-91dad0fe3b8e" providerId="AD" clId="Web-{081F5073-CB58-3D62-CFFD-D9E7338C5E36}" dt="2021-02-19T17:53:05.097" v="123" actId="20577"/>
        <pc:sldMkLst>
          <pc:docMk/>
          <pc:sldMk cId="248525183" sldId="264"/>
        </pc:sldMkLst>
        <pc:spChg chg="add mod">
          <ac:chgData name="Arti Shah" userId="S::artishah@uw.edu::b8ff8c6a-ccdc-4a35-af36-91dad0fe3b8e" providerId="AD" clId="Web-{081F5073-CB58-3D62-CFFD-D9E7338C5E36}" dt="2021-02-19T17:53:05.097" v="123" actId="20577"/>
          <ac:spMkLst>
            <pc:docMk/>
            <pc:sldMk cId="248525183" sldId="264"/>
            <ac:spMk id="3" creationId="{C4A7F1BC-0B20-46BF-B735-258F3CF440E8}"/>
          </ac:spMkLst>
        </pc:spChg>
      </pc:sldChg>
    </pc:docChg>
  </pc:docChgLst>
  <pc:docChgLst>
    <pc:chgData clId="Web-{E7387887-4AF5-B240-28D6-A258B33ADF53}"/>
    <pc:docChg chg="modSld">
      <pc:chgData name="" userId="" providerId="" clId="Web-{E7387887-4AF5-B240-28D6-A258B33ADF53}" dt="2021-02-05T20:36:36.263" v="8" actId="20577"/>
      <pc:docMkLst>
        <pc:docMk/>
      </pc:docMkLst>
      <pc:sldChg chg="modSp">
        <pc:chgData name="" userId="" providerId="" clId="Web-{E7387887-4AF5-B240-28D6-A258B33ADF53}" dt="2021-02-05T20:36:36.263" v="8" actId="20577"/>
        <pc:sldMkLst>
          <pc:docMk/>
          <pc:sldMk cId="109857222" sldId="256"/>
        </pc:sldMkLst>
        <pc:spChg chg="mod">
          <ac:chgData name="" userId="" providerId="" clId="Web-{E7387887-4AF5-B240-28D6-A258B33ADF53}" dt="2021-02-05T20:36:36.263" v="8" actId="20577"/>
          <ac:spMkLst>
            <pc:docMk/>
            <pc:sldMk cId="109857222" sldId="256"/>
            <ac:spMk id="2" creationId="{00000000-0000-0000-0000-000000000000}"/>
          </ac:spMkLst>
        </pc:spChg>
      </pc:sldChg>
    </pc:docChg>
  </pc:docChgLst>
  <pc:docChgLst>
    <pc:chgData name="Arti Shah" userId="S::artishah@uw.edu::b8ff8c6a-ccdc-4a35-af36-91dad0fe3b8e" providerId="AD" clId="Web-{6B663199-20AF-9167-E22F-429004C08F4F}"/>
    <pc:docChg chg="addSld modSld sldOrd">
      <pc:chgData name="Arti Shah" userId="S::artishah@uw.edu::b8ff8c6a-ccdc-4a35-af36-91dad0fe3b8e" providerId="AD" clId="Web-{6B663199-20AF-9167-E22F-429004C08F4F}" dt="2021-02-19T19:18:46.652" v="70" actId="14100"/>
      <pc:docMkLst>
        <pc:docMk/>
      </pc:docMkLst>
      <pc:sldChg chg="addSp modSp">
        <pc:chgData name="Arti Shah" userId="S::artishah@uw.edu::b8ff8c6a-ccdc-4a35-af36-91dad0fe3b8e" providerId="AD" clId="Web-{6B663199-20AF-9167-E22F-429004C08F4F}" dt="2021-02-19T19:18:46.652" v="70" actId="14100"/>
        <pc:sldMkLst>
          <pc:docMk/>
          <pc:sldMk cId="509541607" sldId="260"/>
        </pc:sldMkLst>
        <pc:spChg chg="add mod">
          <ac:chgData name="Arti Shah" userId="S::artishah@uw.edu::b8ff8c6a-ccdc-4a35-af36-91dad0fe3b8e" providerId="AD" clId="Web-{6B663199-20AF-9167-E22F-429004C08F4F}" dt="2021-02-19T19:18:27.620" v="65" actId="20577"/>
          <ac:spMkLst>
            <pc:docMk/>
            <pc:sldMk cId="509541607" sldId="260"/>
            <ac:spMk id="1099" creationId="{D665C04F-4B7F-4A78-856B-697E7BC199BC}"/>
          </ac:spMkLst>
        </pc:spChg>
        <pc:graphicFrameChg chg="mod modGraphic">
          <ac:chgData name="Arti Shah" userId="S::artishah@uw.edu::b8ff8c6a-ccdc-4a35-af36-91dad0fe3b8e" providerId="AD" clId="Web-{6B663199-20AF-9167-E22F-429004C08F4F}" dt="2021-02-19T19:18:46.652" v="70" actId="14100"/>
          <ac:graphicFrameMkLst>
            <pc:docMk/>
            <pc:sldMk cId="509541607" sldId="260"/>
            <ac:graphicFrameMk id="10" creationId="{D7C064E2-A1E7-446F-BAC6-D26FA77AC10C}"/>
          </ac:graphicFrameMkLst>
        </pc:graphicFrameChg>
      </pc:sldChg>
      <pc:sldChg chg="add ord replId">
        <pc:chgData name="Arti Shah" userId="S::artishah@uw.edu::b8ff8c6a-ccdc-4a35-af36-91dad0fe3b8e" providerId="AD" clId="Web-{6B663199-20AF-9167-E22F-429004C08F4F}" dt="2021-02-19T19:16:44.980" v="30"/>
        <pc:sldMkLst>
          <pc:docMk/>
          <pc:sldMk cId="3150761131" sldId="265"/>
        </pc:sldMkLst>
      </pc:sldChg>
      <pc:sldChg chg="add ord replId">
        <pc:chgData name="Arti Shah" userId="S::artishah@uw.edu::b8ff8c6a-ccdc-4a35-af36-91dad0fe3b8e" providerId="AD" clId="Web-{6B663199-20AF-9167-E22F-429004C08F4F}" dt="2021-02-19T19:16:43.089" v="29"/>
        <pc:sldMkLst>
          <pc:docMk/>
          <pc:sldMk cId="3654678729" sldId="266"/>
        </pc:sldMkLst>
      </pc:sldChg>
    </pc:docChg>
  </pc:docChgLst>
  <pc:docChgLst>
    <pc:chgData name="Arti Shah" userId="b8ff8c6a-ccdc-4a35-af36-91dad0fe3b8e" providerId="ADAL" clId="{BE65ACD4-797C-3440-A7D8-9D4F2DF8C101}"/>
    <pc:docChg chg="undo custSel addSld delSld modSld sldOrd modMainMaster modNotesMaster">
      <pc:chgData name="Arti Shah" userId="b8ff8c6a-ccdc-4a35-af36-91dad0fe3b8e" providerId="ADAL" clId="{BE65ACD4-797C-3440-A7D8-9D4F2DF8C101}" dt="2021-02-22T22:59:12.033" v="626" actId="207"/>
      <pc:docMkLst>
        <pc:docMk/>
      </pc:docMkLst>
      <pc:sldChg chg="modSp mod">
        <pc:chgData name="Arti Shah" userId="b8ff8c6a-ccdc-4a35-af36-91dad0fe3b8e" providerId="ADAL" clId="{BE65ACD4-797C-3440-A7D8-9D4F2DF8C101}" dt="2021-02-22T22:53:12.853" v="561" actId="1076"/>
        <pc:sldMkLst>
          <pc:docMk/>
          <pc:sldMk cId="109857222" sldId="256"/>
        </pc:sldMkLst>
        <pc:spChg chg="mod">
          <ac:chgData name="Arti Shah" userId="b8ff8c6a-ccdc-4a35-af36-91dad0fe3b8e" providerId="ADAL" clId="{BE65ACD4-797C-3440-A7D8-9D4F2DF8C101}" dt="2021-02-22T22:27:57.098" v="464"/>
          <ac:spMkLst>
            <pc:docMk/>
            <pc:sldMk cId="109857222" sldId="256"/>
            <ac:spMk id="2" creationId="{00000000-0000-0000-0000-000000000000}"/>
          </ac:spMkLst>
        </pc:spChg>
        <pc:picChg chg="mod">
          <ac:chgData name="Arti Shah" userId="b8ff8c6a-ccdc-4a35-af36-91dad0fe3b8e" providerId="ADAL" clId="{BE65ACD4-797C-3440-A7D8-9D4F2DF8C101}" dt="2021-02-22T22:27:57.098" v="464"/>
          <ac:picMkLst>
            <pc:docMk/>
            <pc:sldMk cId="109857222" sldId="256"/>
            <ac:picMk id="6" creationId="{D1FBC066-3485-4F8E-988F-041BF3B5BD5A}"/>
          </ac:picMkLst>
        </pc:picChg>
        <pc:picChg chg="mod">
          <ac:chgData name="Arti Shah" userId="b8ff8c6a-ccdc-4a35-af36-91dad0fe3b8e" providerId="ADAL" clId="{BE65ACD4-797C-3440-A7D8-9D4F2DF8C101}" dt="2021-02-22T22:53:12.853" v="561" actId="1076"/>
          <ac:picMkLst>
            <pc:docMk/>
            <pc:sldMk cId="109857222" sldId="256"/>
            <ac:picMk id="7" creationId="{C58C7D1F-AF26-40AF-B857-BA78AAD6EAD7}"/>
          </ac:picMkLst>
        </pc:picChg>
        <pc:picChg chg="mod">
          <ac:chgData name="Arti Shah" userId="b8ff8c6a-ccdc-4a35-af36-91dad0fe3b8e" providerId="ADAL" clId="{BE65ACD4-797C-3440-A7D8-9D4F2DF8C101}" dt="2021-02-22T22:53:12.853" v="561" actId="1076"/>
          <ac:picMkLst>
            <pc:docMk/>
            <pc:sldMk cId="109857222" sldId="256"/>
            <ac:picMk id="8" creationId="{BB68D4CE-638F-4E3A-8CC6-ED77E2D4B553}"/>
          </ac:picMkLst>
        </pc:picChg>
      </pc:sldChg>
      <pc:sldChg chg="addSp delSp modSp mod delDesignElem">
        <pc:chgData name="Arti Shah" userId="b8ff8c6a-ccdc-4a35-af36-91dad0fe3b8e" providerId="ADAL" clId="{BE65ACD4-797C-3440-A7D8-9D4F2DF8C101}" dt="2021-02-22T22:55:12.059" v="586" actId="313"/>
        <pc:sldMkLst>
          <pc:docMk/>
          <pc:sldMk cId="4026529164" sldId="258"/>
        </pc:sldMkLst>
        <pc:spChg chg="mod">
          <ac:chgData name="Arti Shah" userId="b8ff8c6a-ccdc-4a35-af36-91dad0fe3b8e" providerId="ADAL" clId="{BE65ACD4-797C-3440-A7D8-9D4F2DF8C101}" dt="2021-02-22T22:53:57.853" v="570" actId="1076"/>
          <ac:spMkLst>
            <pc:docMk/>
            <pc:sldMk cId="4026529164" sldId="258"/>
            <ac:spMk id="2" creationId="{6DDCC629-EB09-4824-9920-609C0993F17F}"/>
          </ac:spMkLst>
        </pc:spChg>
        <pc:spChg chg="add del mod">
          <ac:chgData name="Arti Shah" userId="b8ff8c6a-ccdc-4a35-af36-91dad0fe3b8e" providerId="ADAL" clId="{BE65ACD4-797C-3440-A7D8-9D4F2DF8C101}" dt="2021-02-05T23:45:58.643" v="400"/>
          <ac:spMkLst>
            <pc:docMk/>
            <pc:sldMk cId="4026529164" sldId="258"/>
            <ac:spMk id="3" creationId="{171D930B-5C19-C142-AB86-93B083DB54CF}"/>
          </ac:spMkLst>
        </pc:spChg>
        <pc:spChg chg="del mod">
          <ac:chgData name="Arti Shah" userId="b8ff8c6a-ccdc-4a35-af36-91dad0fe3b8e" providerId="ADAL" clId="{BE65ACD4-797C-3440-A7D8-9D4F2DF8C101}" dt="2021-02-22T22:27:57.098" v="464"/>
          <ac:spMkLst>
            <pc:docMk/>
            <pc:sldMk cId="4026529164" sldId="258"/>
            <ac:spMk id="16" creationId="{122F9423-F4B1-45D4-8445-E9991ECCBCCF}"/>
          </ac:spMkLst>
        </pc:spChg>
        <pc:spChg chg="mod">
          <ac:chgData name="Arti Shah" userId="b8ff8c6a-ccdc-4a35-af36-91dad0fe3b8e" providerId="ADAL" clId="{BE65ACD4-797C-3440-A7D8-9D4F2DF8C101}" dt="2021-02-22T22:27:57.098" v="464"/>
          <ac:spMkLst>
            <pc:docMk/>
            <pc:sldMk cId="4026529164" sldId="258"/>
            <ac:spMk id="19" creationId="{23A0E4C1-B7A6-4637-AC51-4A5AE3841FFB}"/>
          </ac:spMkLst>
        </pc:spChg>
        <pc:spChg chg="mod">
          <ac:chgData name="Arti Shah" userId="b8ff8c6a-ccdc-4a35-af36-91dad0fe3b8e" providerId="ADAL" clId="{BE65ACD4-797C-3440-A7D8-9D4F2DF8C101}" dt="2021-02-22T22:27:57.098" v="464"/>
          <ac:spMkLst>
            <pc:docMk/>
            <pc:sldMk cId="4026529164" sldId="258"/>
            <ac:spMk id="20" creationId="{F4E8C039-CC58-44F3-8A7B-E0A934C1D015}"/>
          </ac:spMkLst>
        </pc:spChg>
        <pc:grpChg chg="del mod">
          <ac:chgData name="Arti Shah" userId="b8ff8c6a-ccdc-4a35-af36-91dad0fe3b8e" providerId="ADAL" clId="{BE65ACD4-797C-3440-A7D8-9D4F2DF8C101}" dt="2021-02-22T22:27:57.098" v="464"/>
          <ac:grpSpMkLst>
            <pc:docMk/>
            <pc:sldMk cId="4026529164" sldId="258"/>
            <ac:grpSpMk id="18" creationId="{770AE191-D2EA-45C9-A44D-830C188F74CB}"/>
          </ac:grpSpMkLst>
        </pc:grpChg>
        <pc:graphicFrameChg chg="mod modGraphic">
          <ac:chgData name="Arti Shah" userId="b8ff8c6a-ccdc-4a35-af36-91dad0fe3b8e" providerId="ADAL" clId="{BE65ACD4-797C-3440-A7D8-9D4F2DF8C101}" dt="2021-02-22T22:55:12.059" v="586" actId="313"/>
          <ac:graphicFrameMkLst>
            <pc:docMk/>
            <pc:sldMk cId="4026529164" sldId="258"/>
            <ac:graphicFrameMk id="5" creationId="{62C6822A-576D-4F66-9FFB-C91B02143731}"/>
          </ac:graphicFrameMkLst>
        </pc:graphicFrameChg>
        <pc:picChg chg="mod">
          <ac:chgData name="Arti Shah" userId="b8ff8c6a-ccdc-4a35-af36-91dad0fe3b8e" providerId="ADAL" clId="{BE65ACD4-797C-3440-A7D8-9D4F2DF8C101}" dt="2021-02-22T22:54:40.358" v="580" actId="1076"/>
          <ac:picMkLst>
            <pc:docMk/>
            <pc:sldMk cId="4026529164" sldId="258"/>
            <ac:picMk id="30" creationId="{ADA30E40-E0FC-44FF-BFB3-5C6BCB83949A}"/>
          </ac:picMkLst>
        </pc:picChg>
      </pc:sldChg>
      <pc:sldChg chg="del">
        <pc:chgData name="Arti Shah" userId="b8ff8c6a-ccdc-4a35-af36-91dad0fe3b8e" providerId="ADAL" clId="{BE65ACD4-797C-3440-A7D8-9D4F2DF8C101}" dt="2021-02-05T23:40:30.195" v="58" actId="2696"/>
        <pc:sldMkLst>
          <pc:docMk/>
          <pc:sldMk cId="4220889891" sldId="259"/>
        </pc:sldMkLst>
      </pc:sldChg>
      <pc:sldChg chg="modSp mod modNotes">
        <pc:chgData name="Arti Shah" userId="b8ff8c6a-ccdc-4a35-af36-91dad0fe3b8e" providerId="ADAL" clId="{BE65ACD4-797C-3440-A7D8-9D4F2DF8C101}" dt="2021-02-22T22:53:52.422" v="569" actId="1076"/>
        <pc:sldMkLst>
          <pc:docMk/>
          <pc:sldMk cId="509541607" sldId="260"/>
        </pc:sldMkLst>
        <pc:spChg chg="mod">
          <ac:chgData name="Arti Shah" userId="b8ff8c6a-ccdc-4a35-af36-91dad0fe3b8e" providerId="ADAL" clId="{BE65ACD4-797C-3440-A7D8-9D4F2DF8C101}" dt="2021-02-22T22:53:50.322" v="568" actId="1076"/>
          <ac:spMkLst>
            <pc:docMk/>
            <pc:sldMk cId="509541607" sldId="260"/>
            <ac:spMk id="1099" creationId="{D665C04F-4B7F-4A78-856B-697E7BC199BC}"/>
          </ac:spMkLst>
        </pc:spChg>
        <pc:graphicFrameChg chg="mod modGraphic">
          <ac:chgData name="Arti Shah" userId="b8ff8c6a-ccdc-4a35-af36-91dad0fe3b8e" providerId="ADAL" clId="{BE65ACD4-797C-3440-A7D8-9D4F2DF8C101}" dt="2021-02-22T22:53:50.322" v="568" actId="1076"/>
          <ac:graphicFrameMkLst>
            <pc:docMk/>
            <pc:sldMk cId="509541607" sldId="260"/>
            <ac:graphicFrameMk id="10" creationId="{D7C064E2-A1E7-446F-BAC6-D26FA77AC10C}"/>
          </ac:graphicFrameMkLst>
        </pc:graphicFrameChg>
        <pc:picChg chg="mod">
          <ac:chgData name="Arti Shah" userId="b8ff8c6a-ccdc-4a35-af36-91dad0fe3b8e" providerId="ADAL" clId="{BE65ACD4-797C-3440-A7D8-9D4F2DF8C101}" dt="2021-02-22T22:53:52.422" v="569" actId="1076"/>
          <ac:picMkLst>
            <pc:docMk/>
            <pc:sldMk cId="509541607" sldId="260"/>
            <ac:picMk id="7" creationId="{73C4CC08-25D2-4935-B4AD-6085871DF3AB}"/>
          </ac:picMkLst>
        </pc:picChg>
      </pc:sldChg>
      <pc:sldChg chg="delSp modSp mod delDesignElem">
        <pc:chgData name="Arti Shah" userId="b8ff8c6a-ccdc-4a35-af36-91dad0fe3b8e" providerId="ADAL" clId="{BE65ACD4-797C-3440-A7D8-9D4F2DF8C101}" dt="2021-02-22T22:53:40.469" v="567" actId="1076"/>
        <pc:sldMkLst>
          <pc:docMk/>
          <pc:sldMk cId="886578466" sldId="261"/>
        </pc:sldMkLst>
        <pc:spChg chg="mod">
          <ac:chgData name="Arti Shah" userId="b8ff8c6a-ccdc-4a35-af36-91dad0fe3b8e" providerId="ADAL" clId="{BE65ACD4-797C-3440-A7D8-9D4F2DF8C101}" dt="2021-02-22T22:53:22.877" v="562" actId="1076"/>
          <ac:spMkLst>
            <pc:docMk/>
            <pc:sldMk cId="886578466" sldId="261"/>
            <ac:spMk id="2" creationId="{8D17BDEE-431E-4359-90CD-290975C039CC}"/>
          </ac:spMkLst>
        </pc:spChg>
        <pc:spChg chg="del mod">
          <ac:chgData name="Arti Shah" userId="b8ff8c6a-ccdc-4a35-af36-91dad0fe3b8e" providerId="ADAL" clId="{BE65ACD4-797C-3440-A7D8-9D4F2DF8C101}" dt="2021-02-22T22:27:57.098" v="464"/>
          <ac:spMkLst>
            <pc:docMk/>
            <pc:sldMk cId="886578466" sldId="261"/>
            <ac:spMk id="11" creationId="{FF0330B1-AAAC-427D-8A95-40380162BC65}"/>
          </ac:spMkLst>
        </pc:spChg>
        <pc:graphicFrameChg chg="mod">
          <ac:chgData name="Arti Shah" userId="b8ff8c6a-ccdc-4a35-af36-91dad0fe3b8e" providerId="ADAL" clId="{BE65ACD4-797C-3440-A7D8-9D4F2DF8C101}" dt="2021-02-22T22:53:30.968" v="565" actId="1076"/>
          <ac:graphicFrameMkLst>
            <pc:docMk/>
            <pc:sldMk cId="886578466" sldId="261"/>
            <ac:graphicFrameMk id="8" creationId="{4CD35104-DF00-4580-BE70-F7DBC9C307DF}"/>
          </ac:graphicFrameMkLst>
        </pc:graphicFrameChg>
        <pc:picChg chg="mod">
          <ac:chgData name="Arti Shah" userId="b8ff8c6a-ccdc-4a35-af36-91dad0fe3b8e" providerId="ADAL" clId="{BE65ACD4-797C-3440-A7D8-9D4F2DF8C101}" dt="2021-02-22T22:53:24.752" v="563" actId="1076"/>
          <ac:picMkLst>
            <pc:docMk/>
            <pc:sldMk cId="886578466" sldId="261"/>
            <ac:picMk id="5" creationId="{D1688B31-8311-4847-BC19-90B2C5F4B349}"/>
          </ac:picMkLst>
        </pc:picChg>
        <pc:picChg chg="mod">
          <ac:chgData name="Arti Shah" userId="b8ff8c6a-ccdc-4a35-af36-91dad0fe3b8e" providerId="ADAL" clId="{BE65ACD4-797C-3440-A7D8-9D4F2DF8C101}" dt="2021-02-22T22:53:40.469" v="567" actId="1076"/>
          <ac:picMkLst>
            <pc:docMk/>
            <pc:sldMk cId="886578466" sldId="261"/>
            <ac:picMk id="7" creationId="{88F9CF41-752C-4D63-ABBD-69C4316D5AB4}"/>
          </ac:picMkLst>
        </pc:picChg>
        <pc:picChg chg="mod">
          <ac:chgData name="Arti Shah" userId="b8ff8c6a-ccdc-4a35-af36-91dad0fe3b8e" providerId="ADAL" clId="{BE65ACD4-797C-3440-A7D8-9D4F2DF8C101}" dt="2021-02-22T22:53:36.596" v="566" actId="1076"/>
          <ac:picMkLst>
            <pc:docMk/>
            <pc:sldMk cId="886578466" sldId="261"/>
            <ac:picMk id="17" creationId="{2CE1BD79-E56C-4CD8-A0CB-9C5F5828633B}"/>
          </ac:picMkLst>
        </pc:picChg>
        <pc:picChg chg="mod">
          <ac:chgData name="Arti Shah" userId="b8ff8c6a-ccdc-4a35-af36-91dad0fe3b8e" providerId="ADAL" clId="{BE65ACD4-797C-3440-A7D8-9D4F2DF8C101}" dt="2021-02-22T22:53:36.596" v="566" actId="1076"/>
          <ac:picMkLst>
            <pc:docMk/>
            <pc:sldMk cId="886578466" sldId="261"/>
            <ac:picMk id="18" creationId="{71C37E44-B6A4-4396-BE68-4715B3DCA81C}"/>
          </ac:picMkLst>
        </pc:picChg>
        <pc:picChg chg="mod">
          <ac:chgData name="Arti Shah" userId="b8ff8c6a-ccdc-4a35-af36-91dad0fe3b8e" providerId="ADAL" clId="{BE65ACD4-797C-3440-A7D8-9D4F2DF8C101}" dt="2021-02-22T22:53:36.596" v="566" actId="1076"/>
          <ac:picMkLst>
            <pc:docMk/>
            <pc:sldMk cId="886578466" sldId="261"/>
            <ac:picMk id="19" creationId="{02A3A4FD-8A6E-4B04-95E2-EE43BB0FAD03}"/>
          </ac:picMkLst>
        </pc:picChg>
      </pc:sldChg>
      <pc:sldChg chg="del">
        <pc:chgData name="Arti Shah" userId="b8ff8c6a-ccdc-4a35-af36-91dad0fe3b8e" providerId="ADAL" clId="{BE65ACD4-797C-3440-A7D8-9D4F2DF8C101}" dt="2021-02-05T23:40:00.890" v="36" actId="2696"/>
        <pc:sldMkLst>
          <pc:docMk/>
          <pc:sldMk cId="2604232643" sldId="261"/>
        </pc:sldMkLst>
      </pc:sldChg>
      <pc:sldChg chg="del">
        <pc:chgData name="Arti Shah" userId="b8ff8c6a-ccdc-4a35-af36-91dad0fe3b8e" providerId="ADAL" clId="{BE65ACD4-797C-3440-A7D8-9D4F2DF8C101}" dt="2021-02-05T23:40:00.890" v="36" actId="2696"/>
        <pc:sldMkLst>
          <pc:docMk/>
          <pc:sldMk cId="76003289" sldId="262"/>
        </pc:sldMkLst>
      </pc:sldChg>
      <pc:sldChg chg="addSp delSp modSp mod delDesignElem">
        <pc:chgData name="Arti Shah" userId="b8ff8c6a-ccdc-4a35-af36-91dad0fe3b8e" providerId="ADAL" clId="{BE65ACD4-797C-3440-A7D8-9D4F2DF8C101}" dt="2021-02-22T22:28:13.092" v="468" actId="1076"/>
        <pc:sldMkLst>
          <pc:docMk/>
          <pc:sldMk cId="1480187745" sldId="262"/>
        </pc:sldMkLst>
        <pc:spChg chg="mod">
          <ac:chgData name="Arti Shah" userId="b8ff8c6a-ccdc-4a35-af36-91dad0fe3b8e" providerId="ADAL" clId="{BE65ACD4-797C-3440-A7D8-9D4F2DF8C101}" dt="2021-02-22T22:28:07.573" v="465" actId="1076"/>
          <ac:spMkLst>
            <pc:docMk/>
            <pc:sldMk cId="1480187745" sldId="262"/>
            <ac:spMk id="2" creationId="{6DDCC629-EB09-4824-9920-609C0993F17F}"/>
          </ac:spMkLst>
        </pc:spChg>
        <pc:spChg chg="mod">
          <ac:chgData name="Arti Shah" userId="b8ff8c6a-ccdc-4a35-af36-91dad0fe3b8e" providerId="ADAL" clId="{BE65ACD4-797C-3440-A7D8-9D4F2DF8C101}" dt="2021-02-22T22:28:09.472" v="466" actId="1076"/>
          <ac:spMkLst>
            <pc:docMk/>
            <pc:sldMk cId="1480187745" sldId="262"/>
            <ac:spMk id="3" creationId="{C2E43DA7-2E63-4F12-85C1-9E85B9084A38}"/>
          </ac:spMkLst>
        </pc:spChg>
        <pc:spChg chg="del mod">
          <ac:chgData name="Arti Shah" userId="b8ff8c6a-ccdc-4a35-af36-91dad0fe3b8e" providerId="ADAL" clId="{BE65ACD4-797C-3440-A7D8-9D4F2DF8C101}" dt="2021-02-22T22:27:57.098" v="464"/>
          <ac:spMkLst>
            <pc:docMk/>
            <pc:sldMk cId="1480187745" sldId="262"/>
            <ac:spMk id="16" creationId="{122F9423-F4B1-45D4-8445-E9991ECCBCCF}"/>
          </ac:spMkLst>
        </pc:spChg>
        <pc:spChg chg="mod">
          <ac:chgData name="Arti Shah" userId="b8ff8c6a-ccdc-4a35-af36-91dad0fe3b8e" providerId="ADAL" clId="{BE65ACD4-797C-3440-A7D8-9D4F2DF8C101}" dt="2021-02-22T22:27:57.098" v="464"/>
          <ac:spMkLst>
            <pc:docMk/>
            <pc:sldMk cId="1480187745" sldId="262"/>
            <ac:spMk id="19" creationId="{23A0E4C1-B7A6-4637-AC51-4A5AE3841FFB}"/>
          </ac:spMkLst>
        </pc:spChg>
        <pc:spChg chg="mod">
          <ac:chgData name="Arti Shah" userId="b8ff8c6a-ccdc-4a35-af36-91dad0fe3b8e" providerId="ADAL" clId="{BE65ACD4-797C-3440-A7D8-9D4F2DF8C101}" dt="2021-02-22T22:27:57.098" v="464"/>
          <ac:spMkLst>
            <pc:docMk/>
            <pc:sldMk cId="1480187745" sldId="262"/>
            <ac:spMk id="20" creationId="{F4E8C039-CC58-44F3-8A7B-E0A934C1D015}"/>
          </ac:spMkLst>
        </pc:spChg>
        <pc:grpChg chg="del mod">
          <ac:chgData name="Arti Shah" userId="b8ff8c6a-ccdc-4a35-af36-91dad0fe3b8e" providerId="ADAL" clId="{BE65ACD4-797C-3440-A7D8-9D4F2DF8C101}" dt="2021-02-22T22:27:57.098" v="464"/>
          <ac:grpSpMkLst>
            <pc:docMk/>
            <pc:sldMk cId="1480187745" sldId="262"/>
            <ac:grpSpMk id="18" creationId="{770AE191-D2EA-45C9-A44D-830C188F74CB}"/>
          </ac:grpSpMkLst>
        </pc:grpChg>
        <pc:picChg chg="mod">
          <ac:chgData name="Arti Shah" userId="b8ff8c6a-ccdc-4a35-af36-91dad0fe3b8e" providerId="ADAL" clId="{BE65ACD4-797C-3440-A7D8-9D4F2DF8C101}" dt="2021-02-22T22:27:57.098" v="464"/>
          <ac:picMkLst>
            <pc:docMk/>
            <pc:sldMk cId="1480187745" sldId="262"/>
            <ac:picMk id="13" creationId="{F6DDC18B-E422-4AC5-8466-32DA6F4E521E}"/>
          </ac:picMkLst>
        </pc:picChg>
        <pc:picChg chg="mod">
          <ac:chgData name="Arti Shah" userId="b8ff8c6a-ccdc-4a35-af36-91dad0fe3b8e" providerId="ADAL" clId="{BE65ACD4-797C-3440-A7D8-9D4F2DF8C101}" dt="2021-02-22T22:28:13.092" v="468" actId="1076"/>
          <ac:picMkLst>
            <pc:docMk/>
            <pc:sldMk cId="1480187745" sldId="262"/>
            <ac:picMk id="28" creationId="{36959097-BD1E-4CA8-8E89-AA569AD24D3C}"/>
          </ac:picMkLst>
        </pc:picChg>
        <pc:picChg chg="mod">
          <ac:chgData name="Arti Shah" userId="b8ff8c6a-ccdc-4a35-af36-91dad0fe3b8e" providerId="ADAL" clId="{BE65ACD4-797C-3440-A7D8-9D4F2DF8C101}" dt="2021-02-22T22:28:11.570" v="467" actId="1076"/>
          <ac:picMkLst>
            <pc:docMk/>
            <pc:sldMk cId="1480187745" sldId="262"/>
            <ac:picMk id="30" creationId="{ADA30E40-E0FC-44FF-BFB3-5C6BCB83949A}"/>
          </ac:picMkLst>
        </pc:picChg>
        <pc:picChg chg="add del">
          <ac:chgData name="Arti Shah" userId="b8ff8c6a-ccdc-4a35-af36-91dad0fe3b8e" providerId="ADAL" clId="{BE65ACD4-797C-3440-A7D8-9D4F2DF8C101}" dt="2021-02-22T22:26:40.885" v="454"/>
          <ac:picMkLst>
            <pc:docMk/>
            <pc:sldMk cId="1480187745" sldId="262"/>
            <ac:picMk id="1026" creationId="{EFF653AD-CBAC-9B40-B408-D30FF085CC74}"/>
          </ac:picMkLst>
        </pc:picChg>
        <pc:picChg chg="add del">
          <ac:chgData name="Arti Shah" userId="b8ff8c6a-ccdc-4a35-af36-91dad0fe3b8e" providerId="ADAL" clId="{BE65ACD4-797C-3440-A7D8-9D4F2DF8C101}" dt="2021-02-22T22:26:47.239" v="456"/>
          <ac:picMkLst>
            <pc:docMk/>
            <pc:sldMk cId="1480187745" sldId="262"/>
            <ac:picMk id="1028" creationId="{3998BD85-39E9-6F46-ABD7-117986F445E3}"/>
          </ac:picMkLst>
        </pc:picChg>
      </pc:sldChg>
      <pc:sldChg chg="delSp modSp mod ord delDesignElem">
        <pc:chgData name="Arti Shah" userId="b8ff8c6a-ccdc-4a35-af36-91dad0fe3b8e" providerId="ADAL" clId="{BE65ACD4-797C-3440-A7D8-9D4F2DF8C101}" dt="2021-02-22T22:40:29.253" v="552" actId="20577"/>
        <pc:sldMkLst>
          <pc:docMk/>
          <pc:sldMk cId="2053839417" sldId="263"/>
        </pc:sldMkLst>
        <pc:spChg chg="mod">
          <ac:chgData name="Arti Shah" userId="b8ff8c6a-ccdc-4a35-af36-91dad0fe3b8e" providerId="ADAL" clId="{BE65ACD4-797C-3440-A7D8-9D4F2DF8C101}" dt="2021-02-22T22:35:21.274" v="506" actId="1076"/>
          <ac:spMkLst>
            <pc:docMk/>
            <pc:sldMk cId="2053839417" sldId="263"/>
            <ac:spMk id="2" creationId="{6DDCC629-EB09-4824-9920-609C0993F17F}"/>
          </ac:spMkLst>
        </pc:spChg>
        <pc:spChg chg="mod">
          <ac:chgData name="Arti Shah" userId="b8ff8c6a-ccdc-4a35-af36-91dad0fe3b8e" providerId="ADAL" clId="{BE65ACD4-797C-3440-A7D8-9D4F2DF8C101}" dt="2021-02-22T22:40:29.253" v="552" actId="20577"/>
          <ac:spMkLst>
            <pc:docMk/>
            <pc:sldMk cId="2053839417" sldId="263"/>
            <ac:spMk id="3" creationId="{FFCDD20C-7DA4-4C2F-9180-D852E9D41360}"/>
          </ac:spMkLst>
        </pc:spChg>
        <pc:spChg chg="del mod">
          <ac:chgData name="Arti Shah" userId="b8ff8c6a-ccdc-4a35-af36-91dad0fe3b8e" providerId="ADAL" clId="{BE65ACD4-797C-3440-A7D8-9D4F2DF8C101}" dt="2021-02-22T22:27:57.098" v="464"/>
          <ac:spMkLst>
            <pc:docMk/>
            <pc:sldMk cId="2053839417" sldId="263"/>
            <ac:spMk id="16" creationId="{122F9423-F4B1-45D4-8445-E9991ECCBCCF}"/>
          </ac:spMkLst>
        </pc:spChg>
        <pc:spChg chg="mod">
          <ac:chgData name="Arti Shah" userId="b8ff8c6a-ccdc-4a35-af36-91dad0fe3b8e" providerId="ADAL" clId="{BE65ACD4-797C-3440-A7D8-9D4F2DF8C101}" dt="2021-02-22T22:27:57.098" v="464"/>
          <ac:spMkLst>
            <pc:docMk/>
            <pc:sldMk cId="2053839417" sldId="263"/>
            <ac:spMk id="19" creationId="{23A0E4C1-B7A6-4637-AC51-4A5AE3841FFB}"/>
          </ac:spMkLst>
        </pc:spChg>
        <pc:spChg chg="mod">
          <ac:chgData name="Arti Shah" userId="b8ff8c6a-ccdc-4a35-af36-91dad0fe3b8e" providerId="ADAL" clId="{BE65ACD4-797C-3440-A7D8-9D4F2DF8C101}" dt="2021-02-22T22:27:57.098" v="464"/>
          <ac:spMkLst>
            <pc:docMk/>
            <pc:sldMk cId="2053839417" sldId="263"/>
            <ac:spMk id="20" creationId="{F4E8C039-CC58-44F3-8A7B-E0A934C1D015}"/>
          </ac:spMkLst>
        </pc:spChg>
        <pc:grpChg chg="del mod">
          <ac:chgData name="Arti Shah" userId="b8ff8c6a-ccdc-4a35-af36-91dad0fe3b8e" providerId="ADAL" clId="{BE65ACD4-797C-3440-A7D8-9D4F2DF8C101}" dt="2021-02-22T22:27:57.098" v="464"/>
          <ac:grpSpMkLst>
            <pc:docMk/>
            <pc:sldMk cId="2053839417" sldId="263"/>
            <ac:grpSpMk id="18" creationId="{770AE191-D2EA-45C9-A44D-830C188F74CB}"/>
          </ac:grpSpMkLst>
        </pc:grpChg>
        <pc:picChg chg="mod">
          <ac:chgData name="Arti Shah" userId="b8ff8c6a-ccdc-4a35-af36-91dad0fe3b8e" providerId="ADAL" clId="{BE65ACD4-797C-3440-A7D8-9D4F2DF8C101}" dt="2021-02-22T22:27:57.098" v="464"/>
          <ac:picMkLst>
            <pc:docMk/>
            <pc:sldMk cId="2053839417" sldId="263"/>
            <ac:picMk id="13" creationId="{F6DDC18B-E422-4AC5-8466-32DA6F4E521E}"/>
          </ac:picMkLst>
        </pc:picChg>
        <pc:picChg chg="mod">
          <ac:chgData name="Arti Shah" userId="b8ff8c6a-ccdc-4a35-af36-91dad0fe3b8e" providerId="ADAL" clId="{BE65ACD4-797C-3440-A7D8-9D4F2DF8C101}" dt="2021-02-22T22:35:27.659" v="508" actId="1076"/>
          <ac:picMkLst>
            <pc:docMk/>
            <pc:sldMk cId="2053839417" sldId="263"/>
            <ac:picMk id="28" creationId="{36959097-BD1E-4CA8-8E89-AA569AD24D3C}"/>
          </ac:picMkLst>
        </pc:picChg>
        <pc:picChg chg="mod">
          <ac:chgData name="Arti Shah" userId="b8ff8c6a-ccdc-4a35-af36-91dad0fe3b8e" providerId="ADAL" clId="{BE65ACD4-797C-3440-A7D8-9D4F2DF8C101}" dt="2021-02-22T22:35:27.659" v="508" actId="1076"/>
          <ac:picMkLst>
            <pc:docMk/>
            <pc:sldMk cId="2053839417" sldId="263"/>
            <ac:picMk id="30" creationId="{ADA30E40-E0FC-44FF-BFB3-5C6BCB83949A}"/>
          </ac:picMkLst>
        </pc:picChg>
      </pc:sldChg>
      <pc:sldChg chg="del">
        <pc:chgData name="Arti Shah" userId="b8ff8c6a-ccdc-4a35-af36-91dad0fe3b8e" providerId="ADAL" clId="{BE65ACD4-797C-3440-A7D8-9D4F2DF8C101}" dt="2021-02-05T23:40:00.890" v="36" actId="2696"/>
        <pc:sldMkLst>
          <pc:docMk/>
          <pc:sldMk cId="3387723955" sldId="263"/>
        </pc:sldMkLst>
      </pc:sldChg>
      <pc:sldChg chg="delSp modSp delDesignElem">
        <pc:chgData name="Arti Shah" userId="b8ff8c6a-ccdc-4a35-af36-91dad0fe3b8e" providerId="ADAL" clId="{BE65ACD4-797C-3440-A7D8-9D4F2DF8C101}" dt="2021-02-22T22:27:57.098" v="464"/>
        <pc:sldMkLst>
          <pc:docMk/>
          <pc:sldMk cId="248525183" sldId="264"/>
        </pc:sldMkLst>
        <pc:spChg chg="mod">
          <ac:chgData name="Arti Shah" userId="b8ff8c6a-ccdc-4a35-af36-91dad0fe3b8e" providerId="ADAL" clId="{BE65ACD4-797C-3440-A7D8-9D4F2DF8C101}" dt="2021-02-22T22:27:57.098" v="464"/>
          <ac:spMkLst>
            <pc:docMk/>
            <pc:sldMk cId="248525183" sldId="264"/>
            <ac:spMk id="2" creationId="{6DDCC629-EB09-4824-9920-609C0993F17F}"/>
          </ac:spMkLst>
        </pc:spChg>
        <pc:spChg chg="mod">
          <ac:chgData name="Arti Shah" userId="b8ff8c6a-ccdc-4a35-af36-91dad0fe3b8e" providerId="ADAL" clId="{BE65ACD4-797C-3440-A7D8-9D4F2DF8C101}" dt="2021-02-22T22:27:57.098" v="464"/>
          <ac:spMkLst>
            <pc:docMk/>
            <pc:sldMk cId="248525183" sldId="264"/>
            <ac:spMk id="3" creationId="{C4A7F1BC-0B20-46BF-B735-258F3CF440E8}"/>
          </ac:spMkLst>
        </pc:spChg>
        <pc:spChg chg="del mod">
          <ac:chgData name="Arti Shah" userId="b8ff8c6a-ccdc-4a35-af36-91dad0fe3b8e" providerId="ADAL" clId="{BE65ACD4-797C-3440-A7D8-9D4F2DF8C101}" dt="2021-02-22T22:27:57.098" v="464"/>
          <ac:spMkLst>
            <pc:docMk/>
            <pc:sldMk cId="248525183" sldId="264"/>
            <ac:spMk id="16" creationId="{122F9423-F4B1-45D4-8445-E9991ECCBCCF}"/>
          </ac:spMkLst>
        </pc:spChg>
        <pc:spChg chg="mod">
          <ac:chgData name="Arti Shah" userId="b8ff8c6a-ccdc-4a35-af36-91dad0fe3b8e" providerId="ADAL" clId="{BE65ACD4-797C-3440-A7D8-9D4F2DF8C101}" dt="2021-02-22T22:27:57.098" v="464"/>
          <ac:spMkLst>
            <pc:docMk/>
            <pc:sldMk cId="248525183" sldId="264"/>
            <ac:spMk id="19" creationId="{23A0E4C1-B7A6-4637-AC51-4A5AE3841FFB}"/>
          </ac:spMkLst>
        </pc:spChg>
        <pc:spChg chg="mod">
          <ac:chgData name="Arti Shah" userId="b8ff8c6a-ccdc-4a35-af36-91dad0fe3b8e" providerId="ADAL" clId="{BE65ACD4-797C-3440-A7D8-9D4F2DF8C101}" dt="2021-02-22T22:27:57.098" v="464"/>
          <ac:spMkLst>
            <pc:docMk/>
            <pc:sldMk cId="248525183" sldId="264"/>
            <ac:spMk id="20" creationId="{F4E8C039-CC58-44F3-8A7B-E0A934C1D015}"/>
          </ac:spMkLst>
        </pc:spChg>
        <pc:grpChg chg="del mod">
          <ac:chgData name="Arti Shah" userId="b8ff8c6a-ccdc-4a35-af36-91dad0fe3b8e" providerId="ADAL" clId="{BE65ACD4-797C-3440-A7D8-9D4F2DF8C101}" dt="2021-02-22T22:27:57.098" v="464"/>
          <ac:grpSpMkLst>
            <pc:docMk/>
            <pc:sldMk cId="248525183" sldId="264"/>
            <ac:grpSpMk id="18" creationId="{770AE191-D2EA-45C9-A44D-830C188F74CB}"/>
          </ac:grpSpMkLst>
        </pc:grpChg>
        <pc:picChg chg="mod">
          <ac:chgData name="Arti Shah" userId="b8ff8c6a-ccdc-4a35-af36-91dad0fe3b8e" providerId="ADAL" clId="{BE65ACD4-797C-3440-A7D8-9D4F2DF8C101}" dt="2021-02-22T22:27:57.098" v="464"/>
          <ac:picMkLst>
            <pc:docMk/>
            <pc:sldMk cId="248525183" sldId="264"/>
            <ac:picMk id="13" creationId="{F6DDC18B-E422-4AC5-8466-32DA6F4E521E}"/>
          </ac:picMkLst>
        </pc:picChg>
        <pc:picChg chg="mod">
          <ac:chgData name="Arti Shah" userId="b8ff8c6a-ccdc-4a35-af36-91dad0fe3b8e" providerId="ADAL" clId="{BE65ACD4-797C-3440-A7D8-9D4F2DF8C101}" dt="2021-02-22T22:27:57.098" v="464"/>
          <ac:picMkLst>
            <pc:docMk/>
            <pc:sldMk cId="248525183" sldId="264"/>
            <ac:picMk id="28" creationId="{36959097-BD1E-4CA8-8E89-AA569AD24D3C}"/>
          </ac:picMkLst>
        </pc:picChg>
        <pc:picChg chg="mod">
          <ac:chgData name="Arti Shah" userId="b8ff8c6a-ccdc-4a35-af36-91dad0fe3b8e" providerId="ADAL" clId="{BE65ACD4-797C-3440-A7D8-9D4F2DF8C101}" dt="2021-02-22T22:27:57.098" v="464"/>
          <ac:picMkLst>
            <pc:docMk/>
            <pc:sldMk cId="248525183" sldId="264"/>
            <ac:picMk id="30" creationId="{ADA30E40-E0FC-44FF-BFB3-5C6BCB83949A}"/>
          </ac:picMkLst>
        </pc:picChg>
      </pc:sldChg>
      <pc:sldChg chg="del">
        <pc:chgData name="Arti Shah" userId="b8ff8c6a-ccdc-4a35-af36-91dad0fe3b8e" providerId="ADAL" clId="{BE65ACD4-797C-3440-A7D8-9D4F2DF8C101}" dt="2021-02-05T23:40:00.890" v="36" actId="2696"/>
        <pc:sldMkLst>
          <pc:docMk/>
          <pc:sldMk cId="2265842956" sldId="264"/>
        </pc:sldMkLst>
      </pc:sldChg>
      <pc:sldChg chg="del">
        <pc:chgData name="Arti Shah" userId="b8ff8c6a-ccdc-4a35-af36-91dad0fe3b8e" providerId="ADAL" clId="{BE65ACD4-797C-3440-A7D8-9D4F2DF8C101}" dt="2021-02-05T23:40:00.890" v="36" actId="2696"/>
        <pc:sldMkLst>
          <pc:docMk/>
          <pc:sldMk cId="1715073035" sldId="265"/>
        </pc:sldMkLst>
      </pc:sldChg>
      <pc:sldChg chg="modSp mod modNotes">
        <pc:chgData name="Arti Shah" userId="b8ff8c6a-ccdc-4a35-af36-91dad0fe3b8e" providerId="ADAL" clId="{BE65ACD4-797C-3440-A7D8-9D4F2DF8C101}" dt="2021-02-22T22:37:16.892" v="539" actId="14100"/>
        <pc:sldMkLst>
          <pc:docMk/>
          <pc:sldMk cId="3150761131" sldId="265"/>
        </pc:sldMkLst>
        <pc:graphicFrameChg chg="mod modGraphic">
          <ac:chgData name="Arti Shah" userId="b8ff8c6a-ccdc-4a35-af36-91dad0fe3b8e" providerId="ADAL" clId="{BE65ACD4-797C-3440-A7D8-9D4F2DF8C101}" dt="2021-02-22T22:37:16.892" v="539" actId="14100"/>
          <ac:graphicFrameMkLst>
            <pc:docMk/>
            <pc:sldMk cId="3150761131" sldId="265"/>
            <ac:graphicFrameMk id="10" creationId="{D7C064E2-A1E7-446F-BAC6-D26FA77AC10C}"/>
          </ac:graphicFrameMkLst>
        </pc:graphicFrameChg>
        <pc:picChg chg="mod">
          <ac:chgData name="Arti Shah" userId="b8ff8c6a-ccdc-4a35-af36-91dad0fe3b8e" providerId="ADAL" clId="{BE65ACD4-797C-3440-A7D8-9D4F2DF8C101}" dt="2021-02-22T22:36:47.585" v="526" actId="1076"/>
          <ac:picMkLst>
            <pc:docMk/>
            <pc:sldMk cId="3150761131" sldId="265"/>
            <ac:picMk id="7" creationId="{73C4CC08-25D2-4935-B4AD-6085871DF3AB}"/>
          </ac:picMkLst>
        </pc:picChg>
      </pc:sldChg>
      <pc:sldChg chg="del">
        <pc:chgData name="Arti Shah" userId="b8ff8c6a-ccdc-4a35-af36-91dad0fe3b8e" providerId="ADAL" clId="{BE65ACD4-797C-3440-A7D8-9D4F2DF8C101}" dt="2021-02-05T23:40:00.890" v="36" actId="2696"/>
        <pc:sldMkLst>
          <pc:docMk/>
          <pc:sldMk cId="2630301569" sldId="266"/>
        </pc:sldMkLst>
      </pc:sldChg>
      <pc:sldChg chg="modSp mod modNotes">
        <pc:chgData name="Arti Shah" userId="b8ff8c6a-ccdc-4a35-af36-91dad0fe3b8e" providerId="ADAL" clId="{BE65ACD4-797C-3440-A7D8-9D4F2DF8C101}" dt="2021-02-22T22:35:04.240" v="505" actId="14100"/>
        <pc:sldMkLst>
          <pc:docMk/>
          <pc:sldMk cId="3654678729" sldId="266"/>
        </pc:sldMkLst>
        <pc:graphicFrameChg chg="mod modGraphic">
          <ac:chgData name="Arti Shah" userId="b8ff8c6a-ccdc-4a35-af36-91dad0fe3b8e" providerId="ADAL" clId="{BE65ACD4-797C-3440-A7D8-9D4F2DF8C101}" dt="2021-02-22T22:35:04.240" v="505" actId="14100"/>
          <ac:graphicFrameMkLst>
            <pc:docMk/>
            <pc:sldMk cId="3654678729" sldId="266"/>
            <ac:graphicFrameMk id="10" creationId="{D7C064E2-A1E7-446F-BAC6-D26FA77AC10C}"/>
          </ac:graphicFrameMkLst>
        </pc:graphicFrameChg>
        <pc:picChg chg="mod">
          <ac:chgData name="Arti Shah" userId="b8ff8c6a-ccdc-4a35-af36-91dad0fe3b8e" providerId="ADAL" clId="{BE65ACD4-797C-3440-A7D8-9D4F2DF8C101}" dt="2021-02-22T22:34:37.892" v="497" actId="1076"/>
          <ac:picMkLst>
            <pc:docMk/>
            <pc:sldMk cId="3654678729" sldId="266"/>
            <ac:picMk id="7" creationId="{73C4CC08-25D2-4935-B4AD-6085871DF3AB}"/>
          </ac:picMkLst>
        </pc:picChg>
      </pc:sldChg>
      <pc:sldChg chg="modSp mod ord modNotes">
        <pc:chgData name="Arti Shah" userId="b8ff8c6a-ccdc-4a35-af36-91dad0fe3b8e" providerId="ADAL" clId="{BE65ACD4-797C-3440-A7D8-9D4F2DF8C101}" dt="2021-02-22T22:36:20.609" v="520" actId="1076"/>
        <pc:sldMkLst>
          <pc:docMk/>
          <pc:sldMk cId="999126770" sldId="267"/>
        </pc:sldMkLst>
        <pc:graphicFrameChg chg="mod modGraphic">
          <ac:chgData name="Arti Shah" userId="b8ff8c6a-ccdc-4a35-af36-91dad0fe3b8e" providerId="ADAL" clId="{BE65ACD4-797C-3440-A7D8-9D4F2DF8C101}" dt="2021-02-22T22:36:16.324" v="519" actId="120"/>
          <ac:graphicFrameMkLst>
            <pc:docMk/>
            <pc:sldMk cId="999126770" sldId="267"/>
            <ac:graphicFrameMk id="10" creationId="{D7C064E2-A1E7-446F-BAC6-D26FA77AC10C}"/>
          </ac:graphicFrameMkLst>
        </pc:graphicFrameChg>
        <pc:picChg chg="mod">
          <ac:chgData name="Arti Shah" userId="b8ff8c6a-ccdc-4a35-af36-91dad0fe3b8e" providerId="ADAL" clId="{BE65ACD4-797C-3440-A7D8-9D4F2DF8C101}" dt="2021-02-22T22:36:20.609" v="520" actId="1076"/>
          <ac:picMkLst>
            <pc:docMk/>
            <pc:sldMk cId="999126770" sldId="267"/>
            <ac:picMk id="7" creationId="{73C4CC08-25D2-4935-B4AD-6085871DF3AB}"/>
          </ac:picMkLst>
        </pc:picChg>
      </pc:sldChg>
      <pc:sldChg chg="del">
        <pc:chgData name="Arti Shah" userId="b8ff8c6a-ccdc-4a35-af36-91dad0fe3b8e" providerId="ADAL" clId="{BE65ACD4-797C-3440-A7D8-9D4F2DF8C101}" dt="2021-02-05T23:40:00.890" v="36" actId="2696"/>
        <pc:sldMkLst>
          <pc:docMk/>
          <pc:sldMk cId="1371219207" sldId="267"/>
        </pc:sldMkLst>
      </pc:sldChg>
      <pc:sldChg chg="del">
        <pc:chgData name="Arti Shah" userId="b8ff8c6a-ccdc-4a35-af36-91dad0fe3b8e" providerId="ADAL" clId="{BE65ACD4-797C-3440-A7D8-9D4F2DF8C101}" dt="2021-02-05T23:40:00.890" v="36" actId="2696"/>
        <pc:sldMkLst>
          <pc:docMk/>
          <pc:sldMk cId="3928276961" sldId="268"/>
        </pc:sldMkLst>
      </pc:sldChg>
      <pc:sldChg chg="del">
        <pc:chgData name="Arti Shah" userId="b8ff8c6a-ccdc-4a35-af36-91dad0fe3b8e" providerId="ADAL" clId="{BE65ACD4-797C-3440-A7D8-9D4F2DF8C101}" dt="2021-02-05T23:40:00.890" v="36" actId="2696"/>
        <pc:sldMkLst>
          <pc:docMk/>
          <pc:sldMk cId="2482130659" sldId="269"/>
        </pc:sldMkLst>
      </pc:sldChg>
      <pc:sldChg chg="del">
        <pc:chgData name="Arti Shah" userId="b8ff8c6a-ccdc-4a35-af36-91dad0fe3b8e" providerId="ADAL" clId="{BE65ACD4-797C-3440-A7D8-9D4F2DF8C101}" dt="2021-02-05T23:40:00.890" v="36" actId="2696"/>
        <pc:sldMkLst>
          <pc:docMk/>
          <pc:sldMk cId="2341694861" sldId="270"/>
        </pc:sldMkLst>
      </pc:sldChg>
      <pc:sldChg chg="del">
        <pc:chgData name="Arti Shah" userId="b8ff8c6a-ccdc-4a35-af36-91dad0fe3b8e" providerId="ADAL" clId="{BE65ACD4-797C-3440-A7D8-9D4F2DF8C101}" dt="2021-02-05T23:40:00.890" v="36" actId="2696"/>
        <pc:sldMkLst>
          <pc:docMk/>
          <pc:sldMk cId="2462117860" sldId="271"/>
        </pc:sldMkLst>
      </pc:sldChg>
      <pc:sldChg chg="modSp add mod">
        <pc:chgData name="Arti Shah" userId="b8ff8c6a-ccdc-4a35-af36-91dad0fe3b8e" providerId="ADAL" clId="{BE65ACD4-797C-3440-A7D8-9D4F2DF8C101}" dt="2021-02-22T22:55:27.325" v="588" actId="207"/>
        <pc:sldMkLst>
          <pc:docMk/>
          <pc:sldMk cId="1102523386" sldId="499"/>
        </pc:sldMkLst>
        <pc:spChg chg="mod">
          <ac:chgData name="Arti Shah" userId="b8ff8c6a-ccdc-4a35-af36-91dad0fe3b8e" providerId="ADAL" clId="{BE65ACD4-797C-3440-A7D8-9D4F2DF8C101}" dt="2021-02-22T22:55:25.288" v="587" actId="207"/>
          <ac:spMkLst>
            <pc:docMk/>
            <pc:sldMk cId="1102523386" sldId="499"/>
            <ac:spMk id="5" creationId="{00000000-0000-0000-0000-000000000000}"/>
          </ac:spMkLst>
        </pc:spChg>
        <pc:spChg chg="mod">
          <ac:chgData name="Arti Shah" userId="b8ff8c6a-ccdc-4a35-af36-91dad0fe3b8e" providerId="ADAL" clId="{BE65ACD4-797C-3440-A7D8-9D4F2DF8C101}" dt="2021-02-22T22:55:27.325" v="588" actId="207"/>
          <ac:spMkLst>
            <pc:docMk/>
            <pc:sldMk cId="1102523386" sldId="499"/>
            <ac:spMk id="6" creationId="{00000000-0000-0000-0000-000000000000}"/>
          </ac:spMkLst>
        </pc:spChg>
      </pc:sldChg>
      <pc:sldChg chg="add del">
        <pc:chgData name="Arti Shah" userId="b8ff8c6a-ccdc-4a35-af36-91dad0fe3b8e" providerId="ADAL" clId="{BE65ACD4-797C-3440-A7D8-9D4F2DF8C101}" dt="2021-02-22T22:27:10.039" v="458"/>
        <pc:sldMkLst>
          <pc:docMk/>
          <pc:sldMk cId="1504053126" sldId="499"/>
        </pc:sldMkLst>
      </pc:sldChg>
      <pc:sldChg chg="add del">
        <pc:chgData name="Arti Shah" userId="b8ff8c6a-ccdc-4a35-af36-91dad0fe3b8e" providerId="ADAL" clId="{BE65ACD4-797C-3440-A7D8-9D4F2DF8C101}" dt="2021-02-22T22:27:10.039" v="458"/>
        <pc:sldMkLst>
          <pc:docMk/>
          <pc:sldMk cId="2433008264" sldId="577"/>
        </pc:sldMkLst>
      </pc:sldChg>
      <pc:sldChg chg="modSp add mod">
        <pc:chgData name="Arti Shah" userId="b8ff8c6a-ccdc-4a35-af36-91dad0fe3b8e" providerId="ADAL" clId="{BE65ACD4-797C-3440-A7D8-9D4F2DF8C101}" dt="2021-02-22T22:55:34.937" v="589" actId="207"/>
        <pc:sldMkLst>
          <pc:docMk/>
          <pc:sldMk cId="4059287250" sldId="577"/>
        </pc:sldMkLst>
        <pc:spChg chg="mod">
          <ac:chgData name="Arti Shah" userId="b8ff8c6a-ccdc-4a35-af36-91dad0fe3b8e" providerId="ADAL" clId="{BE65ACD4-797C-3440-A7D8-9D4F2DF8C101}" dt="2021-02-22T22:55:34.937" v="589" actId="207"/>
          <ac:spMkLst>
            <pc:docMk/>
            <pc:sldMk cId="4059287250" sldId="577"/>
            <ac:spMk id="4" creationId="{00000000-0000-0000-0000-000000000000}"/>
          </ac:spMkLst>
        </pc:spChg>
      </pc:sldChg>
      <pc:sldChg chg="add del">
        <pc:chgData name="Arti Shah" userId="b8ff8c6a-ccdc-4a35-af36-91dad0fe3b8e" providerId="ADAL" clId="{BE65ACD4-797C-3440-A7D8-9D4F2DF8C101}" dt="2021-02-22T22:27:10.039" v="458"/>
        <pc:sldMkLst>
          <pc:docMk/>
          <pc:sldMk cId="3865417784" sldId="578"/>
        </pc:sldMkLst>
      </pc:sldChg>
      <pc:sldChg chg="modSp add mod">
        <pc:chgData name="Arti Shah" userId="b8ff8c6a-ccdc-4a35-af36-91dad0fe3b8e" providerId="ADAL" clId="{BE65ACD4-797C-3440-A7D8-9D4F2DF8C101}" dt="2021-02-22T22:33:59.796" v="492" actId="12385"/>
        <pc:sldMkLst>
          <pc:docMk/>
          <pc:sldMk cId="3868772223" sldId="578"/>
        </pc:sldMkLst>
        <pc:graphicFrameChg chg="modGraphic">
          <ac:chgData name="Arti Shah" userId="b8ff8c6a-ccdc-4a35-af36-91dad0fe3b8e" providerId="ADAL" clId="{BE65ACD4-797C-3440-A7D8-9D4F2DF8C101}" dt="2021-02-22T22:33:59.796" v="492" actId="12385"/>
          <ac:graphicFrameMkLst>
            <pc:docMk/>
            <pc:sldMk cId="3868772223" sldId="578"/>
            <ac:graphicFrameMk id="6" creationId="{C2A769E1-17FC-421B-B9F6-B0F6C36627AA}"/>
          </ac:graphicFrameMkLst>
        </pc:graphicFrameChg>
      </pc:sldChg>
      <pc:sldChg chg="add">
        <pc:chgData name="Arti Shah" userId="b8ff8c6a-ccdc-4a35-af36-91dad0fe3b8e" providerId="ADAL" clId="{BE65ACD4-797C-3440-A7D8-9D4F2DF8C101}" dt="2021-02-22T22:28:26.227" v="469"/>
        <pc:sldMkLst>
          <pc:docMk/>
          <pc:sldMk cId="2061946596" sldId="582"/>
        </pc:sldMkLst>
      </pc:sldChg>
      <pc:sldChg chg="add del">
        <pc:chgData name="Arti Shah" userId="b8ff8c6a-ccdc-4a35-af36-91dad0fe3b8e" providerId="ADAL" clId="{BE65ACD4-797C-3440-A7D8-9D4F2DF8C101}" dt="2021-02-22T22:27:10.039" v="458"/>
        <pc:sldMkLst>
          <pc:docMk/>
          <pc:sldMk cId="2474685882" sldId="582"/>
        </pc:sldMkLst>
      </pc:sldChg>
      <pc:sldChg chg="add">
        <pc:chgData name="Arti Shah" userId="b8ff8c6a-ccdc-4a35-af36-91dad0fe3b8e" providerId="ADAL" clId="{BE65ACD4-797C-3440-A7D8-9D4F2DF8C101}" dt="2021-02-22T22:37:53.957" v="540"/>
        <pc:sldMkLst>
          <pc:docMk/>
          <pc:sldMk cId="94403191" sldId="585"/>
        </pc:sldMkLst>
      </pc:sldChg>
      <pc:sldChg chg="add">
        <pc:chgData name="Arti Shah" userId="b8ff8c6a-ccdc-4a35-af36-91dad0fe3b8e" providerId="ADAL" clId="{BE65ACD4-797C-3440-A7D8-9D4F2DF8C101}" dt="2021-02-22T22:28:26.227" v="469"/>
        <pc:sldMkLst>
          <pc:docMk/>
          <pc:sldMk cId="229563454" sldId="586"/>
        </pc:sldMkLst>
      </pc:sldChg>
      <pc:sldChg chg="add del">
        <pc:chgData name="Arti Shah" userId="b8ff8c6a-ccdc-4a35-af36-91dad0fe3b8e" providerId="ADAL" clId="{BE65ACD4-797C-3440-A7D8-9D4F2DF8C101}" dt="2021-02-22T22:27:10.039" v="458"/>
        <pc:sldMkLst>
          <pc:docMk/>
          <pc:sldMk cId="3096811998" sldId="586"/>
        </pc:sldMkLst>
      </pc:sldChg>
      <pc:sldChg chg="modSp add mod">
        <pc:chgData name="Arti Shah" userId="b8ff8c6a-ccdc-4a35-af36-91dad0fe3b8e" providerId="ADAL" clId="{BE65ACD4-797C-3440-A7D8-9D4F2DF8C101}" dt="2021-02-22T22:55:51.292" v="591" actId="207"/>
        <pc:sldMkLst>
          <pc:docMk/>
          <pc:sldMk cId="2562791806" sldId="587"/>
        </pc:sldMkLst>
        <pc:spChg chg="mod">
          <ac:chgData name="Arti Shah" userId="b8ff8c6a-ccdc-4a35-af36-91dad0fe3b8e" providerId="ADAL" clId="{BE65ACD4-797C-3440-A7D8-9D4F2DF8C101}" dt="2021-02-22T22:55:46.589" v="590" actId="207"/>
          <ac:spMkLst>
            <pc:docMk/>
            <pc:sldMk cId="2562791806" sldId="587"/>
            <ac:spMk id="5" creationId="{00000000-0000-0000-0000-000000000000}"/>
          </ac:spMkLst>
        </pc:spChg>
        <pc:spChg chg="mod">
          <ac:chgData name="Arti Shah" userId="b8ff8c6a-ccdc-4a35-af36-91dad0fe3b8e" providerId="ADAL" clId="{BE65ACD4-797C-3440-A7D8-9D4F2DF8C101}" dt="2021-02-22T22:55:51.292" v="591" actId="207"/>
          <ac:spMkLst>
            <pc:docMk/>
            <pc:sldMk cId="2562791806" sldId="587"/>
            <ac:spMk id="6" creationId="{00000000-0000-0000-0000-000000000000}"/>
          </ac:spMkLst>
        </pc:spChg>
      </pc:sldChg>
      <pc:sldChg chg="modSp add mod">
        <pc:chgData name="Arti Shah" userId="b8ff8c6a-ccdc-4a35-af36-91dad0fe3b8e" providerId="ADAL" clId="{BE65ACD4-797C-3440-A7D8-9D4F2DF8C101}" dt="2021-02-22T22:55:55.228" v="592" actId="207"/>
        <pc:sldMkLst>
          <pc:docMk/>
          <pc:sldMk cId="97291886" sldId="588"/>
        </pc:sldMkLst>
        <pc:spChg chg="mod">
          <ac:chgData name="Arti Shah" userId="b8ff8c6a-ccdc-4a35-af36-91dad0fe3b8e" providerId="ADAL" clId="{BE65ACD4-797C-3440-A7D8-9D4F2DF8C101}" dt="2021-02-22T22:55:55.228" v="592" actId="207"/>
          <ac:spMkLst>
            <pc:docMk/>
            <pc:sldMk cId="97291886" sldId="588"/>
            <ac:spMk id="4" creationId="{00000000-0000-0000-0000-000000000000}"/>
          </ac:spMkLst>
        </pc:spChg>
        <pc:graphicFrameChg chg="modGraphic">
          <ac:chgData name="Arti Shah" userId="b8ff8c6a-ccdc-4a35-af36-91dad0fe3b8e" providerId="ADAL" clId="{BE65ACD4-797C-3440-A7D8-9D4F2DF8C101}" dt="2021-02-22T22:33:50.394" v="490" actId="12385"/>
          <ac:graphicFrameMkLst>
            <pc:docMk/>
            <pc:sldMk cId="97291886" sldId="588"/>
            <ac:graphicFrameMk id="6" creationId="{C2A769E1-17FC-421B-B9F6-B0F6C36627AA}"/>
          </ac:graphicFrameMkLst>
        </pc:graphicFrameChg>
      </pc:sldChg>
      <pc:sldChg chg="modSp add mod">
        <pc:chgData name="Arti Shah" userId="b8ff8c6a-ccdc-4a35-af36-91dad0fe3b8e" providerId="ADAL" clId="{BE65ACD4-797C-3440-A7D8-9D4F2DF8C101}" dt="2021-02-22T22:56:01.363" v="593" actId="207"/>
        <pc:sldMkLst>
          <pc:docMk/>
          <pc:sldMk cId="3556048833" sldId="589"/>
        </pc:sldMkLst>
        <pc:spChg chg="mod">
          <ac:chgData name="Arti Shah" userId="b8ff8c6a-ccdc-4a35-af36-91dad0fe3b8e" providerId="ADAL" clId="{BE65ACD4-797C-3440-A7D8-9D4F2DF8C101}" dt="2021-02-22T22:56:01.363" v="593" actId="207"/>
          <ac:spMkLst>
            <pc:docMk/>
            <pc:sldMk cId="3556048833" sldId="589"/>
            <ac:spMk id="4" creationId="{00000000-0000-0000-0000-000000000000}"/>
          </ac:spMkLst>
        </pc:spChg>
        <pc:graphicFrameChg chg="modGraphic">
          <ac:chgData name="Arti Shah" userId="b8ff8c6a-ccdc-4a35-af36-91dad0fe3b8e" providerId="ADAL" clId="{BE65ACD4-797C-3440-A7D8-9D4F2DF8C101}" dt="2021-02-22T22:33:54.205" v="491" actId="12385"/>
          <ac:graphicFrameMkLst>
            <pc:docMk/>
            <pc:sldMk cId="3556048833" sldId="589"/>
            <ac:graphicFrameMk id="6" creationId="{C2A769E1-17FC-421B-B9F6-B0F6C36627AA}"/>
          </ac:graphicFrameMkLst>
        </pc:graphicFrameChg>
      </pc:sldChg>
      <pc:sldChg chg="modSp add mod">
        <pc:chgData name="Arti Shah" userId="b8ff8c6a-ccdc-4a35-af36-91dad0fe3b8e" providerId="ADAL" clId="{BE65ACD4-797C-3440-A7D8-9D4F2DF8C101}" dt="2021-02-22T22:56:05.031" v="594" actId="207"/>
        <pc:sldMkLst>
          <pc:docMk/>
          <pc:sldMk cId="2252466599" sldId="590"/>
        </pc:sldMkLst>
        <pc:spChg chg="mod">
          <ac:chgData name="Arti Shah" userId="b8ff8c6a-ccdc-4a35-af36-91dad0fe3b8e" providerId="ADAL" clId="{BE65ACD4-797C-3440-A7D8-9D4F2DF8C101}" dt="2021-02-22T22:56:05.031" v="594" actId="207"/>
          <ac:spMkLst>
            <pc:docMk/>
            <pc:sldMk cId="2252466599" sldId="590"/>
            <ac:spMk id="4" creationId="{00000000-0000-0000-0000-000000000000}"/>
          </ac:spMkLst>
        </pc:spChg>
      </pc:sldChg>
      <pc:sldChg chg="add">
        <pc:chgData name="Arti Shah" userId="b8ff8c6a-ccdc-4a35-af36-91dad0fe3b8e" providerId="ADAL" clId="{BE65ACD4-797C-3440-A7D8-9D4F2DF8C101}" dt="2021-02-22T22:28:57.606" v="470"/>
        <pc:sldMkLst>
          <pc:docMk/>
          <pc:sldMk cId="1014097811" sldId="591"/>
        </pc:sldMkLst>
      </pc:sldChg>
      <pc:sldChg chg="add">
        <pc:chgData name="Arti Shah" userId="b8ff8c6a-ccdc-4a35-af36-91dad0fe3b8e" providerId="ADAL" clId="{BE65ACD4-797C-3440-A7D8-9D4F2DF8C101}" dt="2021-02-22T22:28:57.606" v="470"/>
        <pc:sldMkLst>
          <pc:docMk/>
          <pc:sldMk cId="163843905" sldId="592"/>
        </pc:sldMkLst>
      </pc:sldChg>
      <pc:sldChg chg="add del">
        <pc:chgData name="Arti Shah" userId="b8ff8c6a-ccdc-4a35-af36-91dad0fe3b8e" providerId="ADAL" clId="{BE65ACD4-797C-3440-A7D8-9D4F2DF8C101}" dt="2021-02-22T22:30:32.517" v="476"/>
        <pc:sldMkLst>
          <pc:docMk/>
          <pc:sldMk cId="30321723" sldId="593"/>
        </pc:sldMkLst>
      </pc:sldChg>
      <pc:sldChg chg="add">
        <pc:chgData name="Arti Shah" userId="b8ff8c6a-ccdc-4a35-af36-91dad0fe3b8e" providerId="ADAL" clId="{BE65ACD4-797C-3440-A7D8-9D4F2DF8C101}" dt="2021-02-22T22:30:43.216" v="477"/>
        <pc:sldMkLst>
          <pc:docMk/>
          <pc:sldMk cId="2256143181" sldId="593"/>
        </pc:sldMkLst>
      </pc:sldChg>
      <pc:sldChg chg="modSp add del mod">
        <pc:chgData name="Arti Shah" userId="b8ff8c6a-ccdc-4a35-af36-91dad0fe3b8e" providerId="ADAL" clId="{BE65ACD4-797C-3440-A7D8-9D4F2DF8C101}" dt="2021-02-22T22:30:32.517" v="476"/>
        <pc:sldMkLst>
          <pc:docMk/>
          <pc:sldMk cId="107977702" sldId="594"/>
        </pc:sldMkLst>
        <pc:graphicFrameChg chg="modGraphic">
          <ac:chgData name="Arti Shah" userId="b8ff8c6a-ccdc-4a35-af36-91dad0fe3b8e" providerId="ADAL" clId="{BE65ACD4-797C-3440-A7D8-9D4F2DF8C101}" dt="2021-02-22T22:30:31.681" v="475" actId="12385"/>
          <ac:graphicFrameMkLst>
            <pc:docMk/>
            <pc:sldMk cId="107977702" sldId="594"/>
            <ac:graphicFrameMk id="6" creationId="{C2A769E1-17FC-421B-B9F6-B0F6C36627AA}"/>
          </ac:graphicFrameMkLst>
        </pc:graphicFrameChg>
      </pc:sldChg>
      <pc:sldChg chg="modSp add mod">
        <pc:chgData name="Arti Shah" userId="b8ff8c6a-ccdc-4a35-af36-91dad0fe3b8e" providerId="ADAL" clId="{BE65ACD4-797C-3440-A7D8-9D4F2DF8C101}" dt="2021-02-22T22:31:15.293" v="481" actId="207"/>
        <pc:sldMkLst>
          <pc:docMk/>
          <pc:sldMk cId="243463684" sldId="594"/>
        </pc:sldMkLst>
        <pc:graphicFrameChg chg="modGraphic">
          <ac:chgData name="Arti Shah" userId="b8ff8c6a-ccdc-4a35-af36-91dad0fe3b8e" providerId="ADAL" clId="{BE65ACD4-797C-3440-A7D8-9D4F2DF8C101}" dt="2021-02-22T22:31:15.293" v="481" actId="207"/>
          <ac:graphicFrameMkLst>
            <pc:docMk/>
            <pc:sldMk cId="243463684" sldId="594"/>
            <ac:graphicFrameMk id="6" creationId="{C2A769E1-17FC-421B-B9F6-B0F6C36627AA}"/>
          </ac:graphicFrameMkLst>
        </pc:graphicFrameChg>
      </pc:sldChg>
      <pc:sldChg chg="add">
        <pc:chgData name="Arti Shah" userId="b8ff8c6a-ccdc-4a35-af36-91dad0fe3b8e" providerId="ADAL" clId="{BE65ACD4-797C-3440-A7D8-9D4F2DF8C101}" dt="2021-02-22T22:30:43.216" v="477"/>
        <pc:sldMkLst>
          <pc:docMk/>
          <pc:sldMk cId="3092184436" sldId="595"/>
        </pc:sldMkLst>
      </pc:sldChg>
      <pc:sldChg chg="add del">
        <pc:chgData name="Arti Shah" userId="b8ff8c6a-ccdc-4a35-af36-91dad0fe3b8e" providerId="ADAL" clId="{BE65ACD4-797C-3440-A7D8-9D4F2DF8C101}" dt="2021-02-22T22:30:32.517" v="476"/>
        <pc:sldMkLst>
          <pc:docMk/>
          <pc:sldMk cId="3712953013" sldId="595"/>
        </pc:sldMkLst>
      </pc:sldChg>
      <pc:sldChg chg="add del">
        <pc:chgData name="Arti Shah" userId="b8ff8c6a-ccdc-4a35-af36-91dad0fe3b8e" providerId="ADAL" clId="{BE65ACD4-797C-3440-A7D8-9D4F2DF8C101}" dt="2021-02-22T22:30:32.517" v="476"/>
        <pc:sldMkLst>
          <pc:docMk/>
          <pc:sldMk cId="412499079" sldId="596"/>
        </pc:sldMkLst>
      </pc:sldChg>
      <pc:sldChg chg="add">
        <pc:chgData name="Arti Shah" userId="b8ff8c6a-ccdc-4a35-af36-91dad0fe3b8e" providerId="ADAL" clId="{BE65ACD4-797C-3440-A7D8-9D4F2DF8C101}" dt="2021-02-22T22:30:43.216" v="477"/>
        <pc:sldMkLst>
          <pc:docMk/>
          <pc:sldMk cId="1315862800" sldId="596"/>
        </pc:sldMkLst>
      </pc:sldChg>
      <pc:sldChg chg="add del">
        <pc:chgData name="Arti Shah" userId="b8ff8c6a-ccdc-4a35-af36-91dad0fe3b8e" providerId="ADAL" clId="{BE65ACD4-797C-3440-A7D8-9D4F2DF8C101}" dt="2021-02-22T22:30:32.517" v="476"/>
        <pc:sldMkLst>
          <pc:docMk/>
          <pc:sldMk cId="1905702786" sldId="597"/>
        </pc:sldMkLst>
      </pc:sldChg>
      <pc:sldChg chg="add">
        <pc:chgData name="Arti Shah" userId="b8ff8c6a-ccdc-4a35-af36-91dad0fe3b8e" providerId="ADAL" clId="{BE65ACD4-797C-3440-A7D8-9D4F2DF8C101}" dt="2021-02-22T22:30:43.216" v="477"/>
        <pc:sldMkLst>
          <pc:docMk/>
          <pc:sldMk cId="4116798345" sldId="597"/>
        </pc:sldMkLst>
      </pc:sldChg>
      <pc:sldChg chg="add">
        <pc:chgData name="Arti Shah" userId="b8ff8c6a-ccdc-4a35-af36-91dad0fe3b8e" providerId="ADAL" clId="{BE65ACD4-797C-3440-A7D8-9D4F2DF8C101}" dt="2021-02-22T22:32:08.504" v="482"/>
        <pc:sldMkLst>
          <pc:docMk/>
          <pc:sldMk cId="852981723" sldId="598"/>
        </pc:sldMkLst>
      </pc:sldChg>
      <pc:sldChg chg="modSp add mod">
        <pc:chgData name="Arti Shah" userId="b8ff8c6a-ccdc-4a35-af36-91dad0fe3b8e" providerId="ADAL" clId="{BE65ACD4-797C-3440-A7D8-9D4F2DF8C101}" dt="2021-02-22T22:32:21.080" v="483" actId="12385"/>
        <pc:sldMkLst>
          <pc:docMk/>
          <pc:sldMk cId="2366179768" sldId="599"/>
        </pc:sldMkLst>
        <pc:graphicFrameChg chg="modGraphic">
          <ac:chgData name="Arti Shah" userId="b8ff8c6a-ccdc-4a35-af36-91dad0fe3b8e" providerId="ADAL" clId="{BE65ACD4-797C-3440-A7D8-9D4F2DF8C101}" dt="2021-02-22T22:32:21.080" v="483" actId="12385"/>
          <ac:graphicFrameMkLst>
            <pc:docMk/>
            <pc:sldMk cId="2366179768" sldId="599"/>
            <ac:graphicFrameMk id="6" creationId="{C2A769E1-17FC-421B-B9F6-B0F6C36627AA}"/>
          </ac:graphicFrameMkLst>
        </pc:graphicFrameChg>
      </pc:sldChg>
      <pc:sldChg chg="add">
        <pc:chgData name="Arti Shah" userId="b8ff8c6a-ccdc-4a35-af36-91dad0fe3b8e" providerId="ADAL" clId="{BE65ACD4-797C-3440-A7D8-9D4F2DF8C101}" dt="2021-02-22T22:32:08.504" v="482"/>
        <pc:sldMkLst>
          <pc:docMk/>
          <pc:sldMk cId="256472393" sldId="600"/>
        </pc:sldMkLst>
      </pc:sldChg>
      <pc:sldChg chg="add">
        <pc:chgData name="Arti Shah" userId="b8ff8c6a-ccdc-4a35-af36-91dad0fe3b8e" providerId="ADAL" clId="{BE65ACD4-797C-3440-A7D8-9D4F2DF8C101}" dt="2021-02-22T22:32:08.504" v="482"/>
        <pc:sldMkLst>
          <pc:docMk/>
          <pc:sldMk cId="1814667478" sldId="601"/>
        </pc:sldMkLst>
      </pc:sldChg>
      <pc:sldChg chg="add">
        <pc:chgData name="Arti Shah" userId="b8ff8c6a-ccdc-4a35-af36-91dad0fe3b8e" providerId="ADAL" clId="{BE65ACD4-797C-3440-A7D8-9D4F2DF8C101}" dt="2021-02-22T22:32:08.504" v="482"/>
        <pc:sldMkLst>
          <pc:docMk/>
          <pc:sldMk cId="3936968803" sldId="602"/>
        </pc:sldMkLst>
      </pc:sldChg>
      <pc:sldChg chg="modSp add mod">
        <pc:chgData name="Arti Shah" userId="b8ff8c6a-ccdc-4a35-af36-91dad0fe3b8e" providerId="ADAL" clId="{BE65ACD4-797C-3440-A7D8-9D4F2DF8C101}" dt="2021-02-22T22:56:16.088" v="596" actId="207"/>
        <pc:sldMkLst>
          <pc:docMk/>
          <pc:sldMk cId="3785899509" sldId="603"/>
        </pc:sldMkLst>
        <pc:spChg chg="mod">
          <ac:chgData name="Arti Shah" userId="b8ff8c6a-ccdc-4a35-af36-91dad0fe3b8e" providerId="ADAL" clId="{BE65ACD4-797C-3440-A7D8-9D4F2DF8C101}" dt="2021-02-22T22:56:13.395" v="595" actId="207"/>
          <ac:spMkLst>
            <pc:docMk/>
            <pc:sldMk cId="3785899509" sldId="603"/>
            <ac:spMk id="5" creationId="{00000000-0000-0000-0000-000000000000}"/>
          </ac:spMkLst>
        </pc:spChg>
        <pc:spChg chg="mod">
          <ac:chgData name="Arti Shah" userId="b8ff8c6a-ccdc-4a35-af36-91dad0fe3b8e" providerId="ADAL" clId="{BE65ACD4-797C-3440-A7D8-9D4F2DF8C101}" dt="2021-02-22T22:56:16.088" v="596" actId="207"/>
          <ac:spMkLst>
            <pc:docMk/>
            <pc:sldMk cId="3785899509" sldId="603"/>
            <ac:spMk id="6" creationId="{00000000-0000-0000-0000-000000000000}"/>
          </ac:spMkLst>
        </pc:spChg>
      </pc:sldChg>
      <pc:sldChg chg="modSp add mod">
        <pc:chgData name="Arti Shah" userId="b8ff8c6a-ccdc-4a35-af36-91dad0fe3b8e" providerId="ADAL" clId="{BE65ACD4-797C-3440-A7D8-9D4F2DF8C101}" dt="2021-02-22T22:56:19.901" v="597" actId="207"/>
        <pc:sldMkLst>
          <pc:docMk/>
          <pc:sldMk cId="2460700520" sldId="604"/>
        </pc:sldMkLst>
        <pc:spChg chg="mod">
          <ac:chgData name="Arti Shah" userId="b8ff8c6a-ccdc-4a35-af36-91dad0fe3b8e" providerId="ADAL" clId="{BE65ACD4-797C-3440-A7D8-9D4F2DF8C101}" dt="2021-02-22T22:56:19.901" v="597" actId="207"/>
          <ac:spMkLst>
            <pc:docMk/>
            <pc:sldMk cId="2460700520" sldId="604"/>
            <ac:spMk id="4" creationId="{00000000-0000-0000-0000-000000000000}"/>
          </ac:spMkLst>
        </pc:spChg>
        <pc:graphicFrameChg chg="modGraphic">
          <ac:chgData name="Arti Shah" userId="b8ff8c6a-ccdc-4a35-af36-91dad0fe3b8e" providerId="ADAL" clId="{BE65ACD4-797C-3440-A7D8-9D4F2DF8C101}" dt="2021-02-22T22:33:08.621" v="487" actId="12385"/>
          <ac:graphicFrameMkLst>
            <pc:docMk/>
            <pc:sldMk cId="2460700520" sldId="604"/>
            <ac:graphicFrameMk id="6" creationId="{C2A769E1-17FC-421B-B9F6-B0F6C36627AA}"/>
          </ac:graphicFrameMkLst>
        </pc:graphicFrameChg>
      </pc:sldChg>
      <pc:sldChg chg="modSp add mod">
        <pc:chgData name="Arti Shah" userId="b8ff8c6a-ccdc-4a35-af36-91dad0fe3b8e" providerId="ADAL" clId="{BE65ACD4-797C-3440-A7D8-9D4F2DF8C101}" dt="2021-02-22T22:56:23.937" v="598" actId="207"/>
        <pc:sldMkLst>
          <pc:docMk/>
          <pc:sldMk cId="3269354347" sldId="605"/>
        </pc:sldMkLst>
        <pc:spChg chg="mod">
          <ac:chgData name="Arti Shah" userId="b8ff8c6a-ccdc-4a35-af36-91dad0fe3b8e" providerId="ADAL" clId="{BE65ACD4-797C-3440-A7D8-9D4F2DF8C101}" dt="2021-02-22T22:56:23.937" v="598" actId="207"/>
          <ac:spMkLst>
            <pc:docMk/>
            <pc:sldMk cId="3269354347" sldId="605"/>
            <ac:spMk id="4" creationId="{00000000-0000-0000-0000-000000000000}"/>
          </ac:spMkLst>
        </pc:spChg>
      </pc:sldChg>
      <pc:sldChg chg="add">
        <pc:chgData name="Arti Shah" userId="b8ff8c6a-ccdc-4a35-af36-91dad0fe3b8e" providerId="ADAL" clId="{BE65ACD4-797C-3440-A7D8-9D4F2DF8C101}" dt="2021-02-22T22:32:58.339" v="484"/>
        <pc:sldMkLst>
          <pc:docMk/>
          <pc:sldMk cId="2131383227" sldId="606"/>
        </pc:sldMkLst>
      </pc:sldChg>
      <pc:sldChg chg="add">
        <pc:chgData name="Arti Shah" userId="b8ff8c6a-ccdc-4a35-af36-91dad0fe3b8e" providerId="ADAL" clId="{BE65ACD4-797C-3440-A7D8-9D4F2DF8C101}" dt="2021-02-22T22:32:58.339" v="484"/>
        <pc:sldMkLst>
          <pc:docMk/>
          <pc:sldMk cId="899736256" sldId="607"/>
        </pc:sldMkLst>
      </pc:sldChg>
      <pc:sldChg chg="modSp add mod">
        <pc:chgData name="Arti Shah" userId="b8ff8c6a-ccdc-4a35-af36-91dad0fe3b8e" providerId="ADAL" clId="{BE65ACD4-797C-3440-A7D8-9D4F2DF8C101}" dt="2021-02-22T22:56:35.803" v="600" actId="207"/>
        <pc:sldMkLst>
          <pc:docMk/>
          <pc:sldMk cId="3668707927" sldId="608"/>
        </pc:sldMkLst>
        <pc:spChg chg="mod">
          <ac:chgData name="Arti Shah" userId="b8ff8c6a-ccdc-4a35-af36-91dad0fe3b8e" providerId="ADAL" clId="{BE65ACD4-797C-3440-A7D8-9D4F2DF8C101}" dt="2021-02-22T22:56:31.524" v="599" actId="207"/>
          <ac:spMkLst>
            <pc:docMk/>
            <pc:sldMk cId="3668707927" sldId="608"/>
            <ac:spMk id="5" creationId="{00000000-0000-0000-0000-000000000000}"/>
          </ac:spMkLst>
        </pc:spChg>
        <pc:spChg chg="mod">
          <ac:chgData name="Arti Shah" userId="b8ff8c6a-ccdc-4a35-af36-91dad0fe3b8e" providerId="ADAL" clId="{BE65ACD4-797C-3440-A7D8-9D4F2DF8C101}" dt="2021-02-22T22:56:35.803" v="600" actId="207"/>
          <ac:spMkLst>
            <pc:docMk/>
            <pc:sldMk cId="3668707927" sldId="608"/>
            <ac:spMk id="6" creationId="{00000000-0000-0000-0000-000000000000}"/>
          </ac:spMkLst>
        </pc:spChg>
      </pc:sldChg>
      <pc:sldChg chg="modSp add mod">
        <pc:chgData name="Arti Shah" userId="b8ff8c6a-ccdc-4a35-af36-91dad0fe3b8e" providerId="ADAL" clId="{BE65ACD4-797C-3440-A7D8-9D4F2DF8C101}" dt="2021-02-22T22:56:39.783" v="601" actId="207"/>
        <pc:sldMkLst>
          <pc:docMk/>
          <pc:sldMk cId="4002025181" sldId="609"/>
        </pc:sldMkLst>
        <pc:spChg chg="mod">
          <ac:chgData name="Arti Shah" userId="b8ff8c6a-ccdc-4a35-af36-91dad0fe3b8e" providerId="ADAL" clId="{BE65ACD4-797C-3440-A7D8-9D4F2DF8C101}" dt="2021-02-22T22:56:39.783" v="601" actId="207"/>
          <ac:spMkLst>
            <pc:docMk/>
            <pc:sldMk cId="4002025181" sldId="609"/>
            <ac:spMk id="4" creationId="{00000000-0000-0000-0000-000000000000}"/>
          </ac:spMkLst>
        </pc:spChg>
        <pc:graphicFrameChg chg="modGraphic">
          <ac:chgData name="Arti Shah" userId="b8ff8c6a-ccdc-4a35-af36-91dad0fe3b8e" providerId="ADAL" clId="{BE65ACD4-797C-3440-A7D8-9D4F2DF8C101}" dt="2021-02-22T22:33:35.890" v="489" actId="12385"/>
          <ac:graphicFrameMkLst>
            <pc:docMk/>
            <pc:sldMk cId="4002025181" sldId="609"/>
            <ac:graphicFrameMk id="6" creationId="{C2A769E1-17FC-421B-B9F6-B0F6C36627AA}"/>
          </ac:graphicFrameMkLst>
        </pc:graphicFrameChg>
      </pc:sldChg>
      <pc:sldChg chg="modSp add mod">
        <pc:chgData name="Arti Shah" userId="b8ff8c6a-ccdc-4a35-af36-91dad0fe3b8e" providerId="ADAL" clId="{BE65ACD4-797C-3440-A7D8-9D4F2DF8C101}" dt="2021-02-22T22:56:43.673" v="602" actId="207"/>
        <pc:sldMkLst>
          <pc:docMk/>
          <pc:sldMk cId="3017632617" sldId="610"/>
        </pc:sldMkLst>
        <pc:spChg chg="mod">
          <ac:chgData name="Arti Shah" userId="b8ff8c6a-ccdc-4a35-af36-91dad0fe3b8e" providerId="ADAL" clId="{BE65ACD4-797C-3440-A7D8-9D4F2DF8C101}" dt="2021-02-22T22:56:43.673" v="602" actId="207"/>
          <ac:spMkLst>
            <pc:docMk/>
            <pc:sldMk cId="3017632617" sldId="610"/>
            <ac:spMk id="4" creationId="{00000000-0000-0000-0000-000000000000}"/>
          </ac:spMkLst>
        </pc:spChg>
      </pc:sldChg>
      <pc:sldChg chg="add">
        <pc:chgData name="Arti Shah" userId="b8ff8c6a-ccdc-4a35-af36-91dad0fe3b8e" providerId="ADAL" clId="{BE65ACD4-797C-3440-A7D8-9D4F2DF8C101}" dt="2021-02-22T22:33:29.543" v="488"/>
        <pc:sldMkLst>
          <pc:docMk/>
          <pc:sldMk cId="3319497917" sldId="611"/>
        </pc:sldMkLst>
      </pc:sldChg>
      <pc:sldChg chg="add">
        <pc:chgData name="Arti Shah" userId="b8ff8c6a-ccdc-4a35-af36-91dad0fe3b8e" providerId="ADAL" clId="{BE65ACD4-797C-3440-A7D8-9D4F2DF8C101}" dt="2021-02-22T22:33:29.543" v="488"/>
        <pc:sldMkLst>
          <pc:docMk/>
          <pc:sldMk cId="4029290408" sldId="612"/>
        </pc:sldMkLst>
      </pc:sldChg>
      <pc:sldChg chg="modSp add mod">
        <pc:chgData name="Arti Shah" userId="b8ff8c6a-ccdc-4a35-af36-91dad0fe3b8e" providerId="ADAL" clId="{BE65ACD4-797C-3440-A7D8-9D4F2DF8C101}" dt="2021-02-22T22:57:05.764" v="604" actId="207"/>
        <pc:sldMkLst>
          <pc:docMk/>
          <pc:sldMk cId="117708" sldId="613"/>
        </pc:sldMkLst>
        <pc:spChg chg="mod">
          <ac:chgData name="Arti Shah" userId="b8ff8c6a-ccdc-4a35-af36-91dad0fe3b8e" providerId="ADAL" clId="{BE65ACD4-797C-3440-A7D8-9D4F2DF8C101}" dt="2021-02-22T22:57:03.105" v="603" actId="207"/>
          <ac:spMkLst>
            <pc:docMk/>
            <pc:sldMk cId="117708" sldId="613"/>
            <ac:spMk id="5" creationId="{00000000-0000-0000-0000-000000000000}"/>
          </ac:spMkLst>
        </pc:spChg>
        <pc:spChg chg="mod">
          <ac:chgData name="Arti Shah" userId="b8ff8c6a-ccdc-4a35-af36-91dad0fe3b8e" providerId="ADAL" clId="{BE65ACD4-797C-3440-A7D8-9D4F2DF8C101}" dt="2021-02-22T22:57:05.764" v="604" actId="207"/>
          <ac:spMkLst>
            <pc:docMk/>
            <pc:sldMk cId="117708" sldId="613"/>
            <ac:spMk id="6" creationId="{00000000-0000-0000-0000-000000000000}"/>
          </ac:spMkLst>
        </pc:spChg>
      </pc:sldChg>
      <pc:sldChg chg="modSp add mod">
        <pc:chgData name="Arti Shah" userId="b8ff8c6a-ccdc-4a35-af36-91dad0fe3b8e" providerId="ADAL" clId="{BE65ACD4-797C-3440-A7D8-9D4F2DF8C101}" dt="2021-02-22T22:57:11.474" v="606" actId="207"/>
        <pc:sldMkLst>
          <pc:docMk/>
          <pc:sldMk cId="1131543705" sldId="614"/>
        </pc:sldMkLst>
        <pc:spChg chg="mod">
          <ac:chgData name="Arti Shah" userId="b8ff8c6a-ccdc-4a35-af36-91dad0fe3b8e" providerId="ADAL" clId="{BE65ACD4-797C-3440-A7D8-9D4F2DF8C101}" dt="2021-02-22T22:57:09.737" v="605" actId="207"/>
          <ac:spMkLst>
            <pc:docMk/>
            <pc:sldMk cId="1131543705" sldId="614"/>
            <ac:spMk id="4" creationId="{00000000-0000-0000-0000-000000000000}"/>
          </ac:spMkLst>
        </pc:spChg>
        <pc:spChg chg="mod">
          <ac:chgData name="Arti Shah" userId="b8ff8c6a-ccdc-4a35-af36-91dad0fe3b8e" providerId="ADAL" clId="{BE65ACD4-797C-3440-A7D8-9D4F2DF8C101}" dt="2021-02-22T22:57:11.474" v="606" actId="207"/>
          <ac:spMkLst>
            <pc:docMk/>
            <pc:sldMk cId="1131543705" sldId="614"/>
            <ac:spMk id="5" creationId="{1B2E2CE8-1ACE-444F-9758-06BEFC1991D5}"/>
          </ac:spMkLst>
        </pc:spChg>
      </pc:sldChg>
      <pc:sldChg chg="modSp add mod">
        <pc:chgData name="Arti Shah" userId="b8ff8c6a-ccdc-4a35-af36-91dad0fe3b8e" providerId="ADAL" clId="{BE65ACD4-797C-3440-A7D8-9D4F2DF8C101}" dt="2021-02-22T22:57:19.984" v="609" actId="207"/>
        <pc:sldMkLst>
          <pc:docMk/>
          <pc:sldMk cId="4093149046" sldId="615"/>
        </pc:sldMkLst>
        <pc:spChg chg="mod">
          <ac:chgData name="Arti Shah" userId="b8ff8c6a-ccdc-4a35-af36-91dad0fe3b8e" providerId="ADAL" clId="{BE65ACD4-797C-3440-A7D8-9D4F2DF8C101}" dt="2021-02-22T22:57:19.984" v="609" actId="207"/>
          <ac:spMkLst>
            <pc:docMk/>
            <pc:sldMk cId="4093149046" sldId="615"/>
            <ac:spMk id="2" creationId="{4AFCB74F-709D-B942-9657-99BCDDF519FC}"/>
          </ac:spMkLst>
        </pc:spChg>
        <pc:spChg chg="mod">
          <ac:chgData name="Arti Shah" userId="b8ff8c6a-ccdc-4a35-af36-91dad0fe3b8e" providerId="ADAL" clId="{BE65ACD4-797C-3440-A7D8-9D4F2DF8C101}" dt="2021-02-22T22:57:14.028" v="607" actId="207"/>
          <ac:spMkLst>
            <pc:docMk/>
            <pc:sldMk cId="4093149046" sldId="615"/>
            <ac:spMk id="4" creationId="{00000000-0000-0000-0000-000000000000}"/>
          </ac:spMkLst>
        </pc:spChg>
        <pc:spChg chg="mod">
          <ac:chgData name="Arti Shah" userId="b8ff8c6a-ccdc-4a35-af36-91dad0fe3b8e" providerId="ADAL" clId="{BE65ACD4-797C-3440-A7D8-9D4F2DF8C101}" dt="2021-02-22T22:57:15.579" v="608" actId="207"/>
          <ac:spMkLst>
            <pc:docMk/>
            <pc:sldMk cId="4093149046" sldId="615"/>
            <ac:spMk id="5" creationId="{1B2E2CE8-1ACE-444F-9758-06BEFC1991D5}"/>
          </ac:spMkLst>
        </pc:spChg>
      </pc:sldChg>
      <pc:sldChg chg="modSp add mod">
        <pc:chgData name="Arti Shah" userId="b8ff8c6a-ccdc-4a35-af36-91dad0fe3b8e" providerId="ADAL" clId="{BE65ACD4-797C-3440-A7D8-9D4F2DF8C101}" dt="2021-02-22T22:57:23.608" v="610" actId="207"/>
        <pc:sldMkLst>
          <pc:docMk/>
          <pc:sldMk cId="953590176" sldId="616"/>
        </pc:sldMkLst>
        <pc:spChg chg="mod">
          <ac:chgData name="Arti Shah" userId="b8ff8c6a-ccdc-4a35-af36-91dad0fe3b8e" providerId="ADAL" clId="{BE65ACD4-797C-3440-A7D8-9D4F2DF8C101}" dt="2021-02-22T22:57:23.608" v="610" actId="207"/>
          <ac:spMkLst>
            <pc:docMk/>
            <pc:sldMk cId="953590176" sldId="616"/>
            <ac:spMk id="5" creationId="{1B2E2CE8-1ACE-444F-9758-06BEFC1991D5}"/>
          </ac:spMkLst>
        </pc:spChg>
      </pc:sldChg>
      <pc:sldChg chg="add">
        <pc:chgData name="Arti Shah" userId="b8ff8c6a-ccdc-4a35-af36-91dad0fe3b8e" providerId="ADAL" clId="{BE65ACD4-797C-3440-A7D8-9D4F2DF8C101}" dt="2021-02-22T22:37:53.957" v="540"/>
        <pc:sldMkLst>
          <pc:docMk/>
          <pc:sldMk cId="2170956587" sldId="617"/>
        </pc:sldMkLst>
      </pc:sldChg>
      <pc:sldChg chg="add">
        <pc:chgData name="Arti Shah" userId="b8ff8c6a-ccdc-4a35-af36-91dad0fe3b8e" providerId="ADAL" clId="{BE65ACD4-797C-3440-A7D8-9D4F2DF8C101}" dt="2021-02-22T22:38:55.462" v="543"/>
        <pc:sldMkLst>
          <pc:docMk/>
          <pc:sldMk cId="4065149909" sldId="618"/>
        </pc:sldMkLst>
      </pc:sldChg>
      <pc:sldChg chg="add">
        <pc:chgData name="Arti Shah" userId="b8ff8c6a-ccdc-4a35-af36-91dad0fe3b8e" providerId="ADAL" clId="{BE65ACD4-797C-3440-A7D8-9D4F2DF8C101}" dt="2021-02-22T22:38:55.462" v="543"/>
        <pc:sldMkLst>
          <pc:docMk/>
          <pc:sldMk cId="1501007145" sldId="619"/>
        </pc:sldMkLst>
      </pc:sldChg>
      <pc:sldChg chg="add">
        <pc:chgData name="Arti Shah" userId="b8ff8c6a-ccdc-4a35-af36-91dad0fe3b8e" providerId="ADAL" clId="{BE65ACD4-797C-3440-A7D8-9D4F2DF8C101}" dt="2021-02-22T22:38:55.462" v="543"/>
        <pc:sldMkLst>
          <pc:docMk/>
          <pc:sldMk cId="3714872946" sldId="620"/>
        </pc:sldMkLst>
      </pc:sldChg>
      <pc:sldChg chg="add">
        <pc:chgData name="Arti Shah" userId="b8ff8c6a-ccdc-4a35-af36-91dad0fe3b8e" providerId="ADAL" clId="{BE65ACD4-797C-3440-A7D8-9D4F2DF8C101}" dt="2021-02-22T22:38:55.462" v="543"/>
        <pc:sldMkLst>
          <pc:docMk/>
          <pc:sldMk cId="320721282" sldId="621"/>
        </pc:sldMkLst>
      </pc:sldChg>
      <pc:sldChg chg="add">
        <pc:chgData name="Arti Shah" userId="b8ff8c6a-ccdc-4a35-af36-91dad0fe3b8e" providerId="ADAL" clId="{BE65ACD4-797C-3440-A7D8-9D4F2DF8C101}" dt="2021-02-22T22:38:55.462" v="543"/>
        <pc:sldMkLst>
          <pc:docMk/>
          <pc:sldMk cId="2995028220" sldId="622"/>
        </pc:sldMkLst>
      </pc:sldChg>
      <pc:sldChg chg="add">
        <pc:chgData name="Arti Shah" userId="b8ff8c6a-ccdc-4a35-af36-91dad0fe3b8e" providerId="ADAL" clId="{BE65ACD4-797C-3440-A7D8-9D4F2DF8C101}" dt="2021-02-22T22:38:55.462" v="543"/>
        <pc:sldMkLst>
          <pc:docMk/>
          <pc:sldMk cId="622406153" sldId="623"/>
        </pc:sldMkLst>
      </pc:sldChg>
      <pc:sldChg chg="add">
        <pc:chgData name="Arti Shah" userId="b8ff8c6a-ccdc-4a35-af36-91dad0fe3b8e" providerId="ADAL" clId="{BE65ACD4-797C-3440-A7D8-9D4F2DF8C101}" dt="2021-02-22T22:38:55.462" v="543"/>
        <pc:sldMkLst>
          <pc:docMk/>
          <pc:sldMk cId="3785256067" sldId="624"/>
        </pc:sldMkLst>
      </pc:sldChg>
      <pc:sldChg chg="modSp add mod">
        <pc:chgData name="Arti Shah" userId="b8ff8c6a-ccdc-4a35-af36-91dad0fe3b8e" providerId="ADAL" clId="{BE65ACD4-797C-3440-A7D8-9D4F2DF8C101}" dt="2021-02-22T22:57:29.493" v="611" actId="207"/>
        <pc:sldMkLst>
          <pc:docMk/>
          <pc:sldMk cId="3839806186" sldId="625"/>
        </pc:sldMkLst>
        <pc:spChg chg="mod">
          <ac:chgData name="Arti Shah" userId="b8ff8c6a-ccdc-4a35-af36-91dad0fe3b8e" providerId="ADAL" clId="{BE65ACD4-797C-3440-A7D8-9D4F2DF8C101}" dt="2021-02-22T22:57:29.493" v="611" actId="207"/>
          <ac:spMkLst>
            <pc:docMk/>
            <pc:sldMk cId="3839806186" sldId="625"/>
            <ac:spMk id="5" creationId="{00000000-0000-0000-0000-000000000000}"/>
          </ac:spMkLst>
        </pc:spChg>
      </pc:sldChg>
      <pc:sldChg chg="modSp add mod">
        <pc:chgData name="Arti Shah" userId="b8ff8c6a-ccdc-4a35-af36-91dad0fe3b8e" providerId="ADAL" clId="{BE65ACD4-797C-3440-A7D8-9D4F2DF8C101}" dt="2021-02-22T22:57:32.617" v="612" actId="207"/>
        <pc:sldMkLst>
          <pc:docMk/>
          <pc:sldMk cId="1564163878" sldId="626"/>
        </pc:sldMkLst>
        <pc:spChg chg="mod">
          <ac:chgData name="Arti Shah" userId="b8ff8c6a-ccdc-4a35-af36-91dad0fe3b8e" providerId="ADAL" clId="{BE65ACD4-797C-3440-A7D8-9D4F2DF8C101}" dt="2021-02-22T22:57:32.617" v="612" actId="207"/>
          <ac:spMkLst>
            <pc:docMk/>
            <pc:sldMk cId="1564163878" sldId="626"/>
            <ac:spMk id="4" creationId="{00000000-0000-0000-0000-000000000000}"/>
          </ac:spMkLst>
        </pc:spChg>
      </pc:sldChg>
      <pc:sldChg chg="modSp add mod">
        <pc:chgData name="Arti Shah" userId="b8ff8c6a-ccdc-4a35-af36-91dad0fe3b8e" providerId="ADAL" clId="{BE65ACD4-797C-3440-A7D8-9D4F2DF8C101}" dt="2021-02-22T22:57:36.496" v="613" actId="207"/>
        <pc:sldMkLst>
          <pc:docMk/>
          <pc:sldMk cId="548655843" sldId="627"/>
        </pc:sldMkLst>
        <pc:spChg chg="mod">
          <ac:chgData name="Arti Shah" userId="b8ff8c6a-ccdc-4a35-af36-91dad0fe3b8e" providerId="ADAL" clId="{BE65ACD4-797C-3440-A7D8-9D4F2DF8C101}" dt="2021-02-22T22:57:36.496" v="613" actId="207"/>
          <ac:spMkLst>
            <pc:docMk/>
            <pc:sldMk cId="548655843" sldId="627"/>
            <ac:spMk id="4" creationId="{00000000-0000-0000-0000-000000000000}"/>
          </ac:spMkLst>
        </pc:spChg>
      </pc:sldChg>
      <pc:sldChg chg="add">
        <pc:chgData name="Arti Shah" userId="b8ff8c6a-ccdc-4a35-af36-91dad0fe3b8e" providerId="ADAL" clId="{BE65ACD4-797C-3440-A7D8-9D4F2DF8C101}" dt="2021-02-22T22:40:42.639" v="553"/>
        <pc:sldMkLst>
          <pc:docMk/>
          <pc:sldMk cId="4226082698" sldId="628"/>
        </pc:sldMkLst>
      </pc:sldChg>
      <pc:sldChg chg="add">
        <pc:chgData name="Arti Shah" userId="b8ff8c6a-ccdc-4a35-af36-91dad0fe3b8e" providerId="ADAL" clId="{BE65ACD4-797C-3440-A7D8-9D4F2DF8C101}" dt="2021-02-22T22:40:42.639" v="553"/>
        <pc:sldMkLst>
          <pc:docMk/>
          <pc:sldMk cId="646267614" sldId="629"/>
        </pc:sldMkLst>
      </pc:sldChg>
      <pc:sldChg chg="add">
        <pc:chgData name="Arti Shah" userId="b8ff8c6a-ccdc-4a35-af36-91dad0fe3b8e" providerId="ADAL" clId="{BE65ACD4-797C-3440-A7D8-9D4F2DF8C101}" dt="2021-02-22T22:40:42.639" v="553"/>
        <pc:sldMkLst>
          <pc:docMk/>
          <pc:sldMk cId="3878172101" sldId="630"/>
        </pc:sldMkLst>
      </pc:sldChg>
      <pc:sldChg chg="modSp add mod">
        <pc:chgData name="Arti Shah" userId="b8ff8c6a-ccdc-4a35-af36-91dad0fe3b8e" providerId="ADAL" clId="{BE65ACD4-797C-3440-A7D8-9D4F2DF8C101}" dt="2021-02-22T22:57:40.937" v="614" actId="207"/>
        <pc:sldMkLst>
          <pc:docMk/>
          <pc:sldMk cId="2569600968" sldId="631"/>
        </pc:sldMkLst>
        <pc:spChg chg="mod">
          <ac:chgData name="Arti Shah" userId="b8ff8c6a-ccdc-4a35-af36-91dad0fe3b8e" providerId="ADAL" clId="{BE65ACD4-797C-3440-A7D8-9D4F2DF8C101}" dt="2021-02-22T22:57:40.937" v="614" actId="207"/>
          <ac:spMkLst>
            <pc:docMk/>
            <pc:sldMk cId="2569600968" sldId="631"/>
            <ac:spMk id="5" creationId="{00000000-0000-0000-0000-000000000000}"/>
          </ac:spMkLst>
        </pc:spChg>
      </pc:sldChg>
      <pc:sldChg chg="modSp add mod">
        <pc:chgData name="Arti Shah" userId="b8ff8c6a-ccdc-4a35-af36-91dad0fe3b8e" providerId="ADAL" clId="{BE65ACD4-797C-3440-A7D8-9D4F2DF8C101}" dt="2021-02-22T22:57:45.121" v="615" actId="207"/>
        <pc:sldMkLst>
          <pc:docMk/>
          <pc:sldMk cId="589625274" sldId="632"/>
        </pc:sldMkLst>
        <pc:spChg chg="mod">
          <ac:chgData name="Arti Shah" userId="b8ff8c6a-ccdc-4a35-af36-91dad0fe3b8e" providerId="ADAL" clId="{BE65ACD4-797C-3440-A7D8-9D4F2DF8C101}" dt="2021-02-22T22:57:45.121" v="615" actId="207"/>
          <ac:spMkLst>
            <pc:docMk/>
            <pc:sldMk cId="589625274" sldId="632"/>
            <ac:spMk id="4" creationId="{00000000-0000-0000-0000-000000000000}"/>
          </ac:spMkLst>
        </pc:spChg>
      </pc:sldChg>
      <pc:sldChg chg="modSp add mod">
        <pc:chgData name="Arti Shah" userId="b8ff8c6a-ccdc-4a35-af36-91dad0fe3b8e" providerId="ADAL" clId="{BE65ACD4-797C-3440-A7D8-9D4F2DF8C101}" dt="2021-02-22T22:57:48.969" v="616" actId="207"/>
        <pc:sldMkLst>
          <pc:docMk/>
          <pc:sldMk cId="1083894360" sldId="633"/>
        </pc:sldMkLst>
        <pc:spChg chg="mod">
          <ac:chgData name="Arti Shah" userId="b8ff8c6a-ccdc-4a35-af36-91dad0fe3b8e" providerId="ADAL" clId="{BE65ACD4-797C-3440-A7D8-9D4F2DF8C101}" dt="2021-02-22T22:57:48.969" v="616" actId="207"/>
          <ac:spMkLst>
            <pc:docMk/>
            <pc:sldMk cId="1083894360" sldId="633"/>
            <ac:spMk id="4" creationId="{00000000-0000-0000-0000-000000000000}"/>
          </ac:spMkLst>
        </pc:spChg>
      </pc:sldChg>
      <pc:sldChg chg="add">
        <pc:chgData name="Arti Shah" userId="b8ff8c6a-ccdc-4a35-af36-91dad0fe3b8e" providerId="ADAL" clId="{BE65ACD4-797C-3440-A7D8-9D4F2DF8C101}" dt="2021-02-22T22:41:08.049" v="554"/>
        <pc:sldMkLst>
          <pc:docMk/>
          <pc:sldMk cId="2236552343" sldId="634"/>
        </pc:sldMkLst>
      </pc:sldChg>
      <pc:sldChg chg="add">
        <pc:chgData name="Arti Shah" userId="b8ff8c6a-ccdc-4a35-af36-91dad0fe3b8e" providerId="ADAL" clId="{BE65ACD4-797C-3440-A7D8-9D4F2DF8C101}" dt="2021-02-22T22:41:08.049" v="554"/>
        <pc:sldMkLst>
          <pc:docMk/>
          <pc:sldMk cId="2148252217" sldId="635"/>
        </pc:sldMkLst>
      </pc:sldChg>
      <pc:sldChg chg="add">
        <pc:chgData name="Arti Shah" userId="b8ff8c6a-ccdc-4a35-af36-91dad0fe3b8e" providerId="ADAL" clId="{BE65ACD4-797C-3440-A7D8-9D4F2DF8C101}" dt="2021-02-22T22:41:08.049" v="554"/>
        <pc:sldMkLst>
          <pc:docMk/>
          <pc:sldMk cId="633878897" sldId="636"/>
        </pc:sldMkLst>
      </pc:sldChg>
      <pc:sldChg chg="modSp add mod">
        <pc:chgData name="Arti Shah" userId="b8ff8c6a-ccdc-4a35-af36-91dad0fe3b8e" providerId="ADAL" clId="{BE65ACD4-797C-3440-A7D8-9D4F2DF8C101}" dt="2021-02-22T22:57:54.327" v="617" actId="207"/>
        <pc:sldMkLst>
          <pc:docMk/>
          <pc:sldMk cId="2251006255" sldId="637"/>
        </pc:sldMkLst>
        <pc:spChg chg="mod">
          <ac:chgData name="Arti Shah" userId="b8ff8c6a-ccdc-4a35-af36-91dad0fe3b8e" providerId="ADAL" clId="{BE65ACD4-797C-3440-A7D8-9D4F2DF8C101}" dt="2021-02-22T22:57:54.327" v="617" actId="207"/>
          <ac:spMkLst>
            <pc:docMk/>
            <pc:sldMk cId="2251006255" sldId="637"/>
            <ac:spMk id="6" creationId="{00000000-0000-0000-0000-000000000000}"/>
          </ac:spMkLst>
        </pc:spChg>
      </pc:sldChg>
      <pc:sldChg chg="add">
        <pc:chgData name="Arti Shah" userId="b8ff8c6a-ccdc-4a35-af36-91dad0fe3b8e" providerId="ADAL" clId="{BE65ACD4-797C-3440-A7D8-9D4F2DF8C101}" dt="2021-02-22T22:42:05.667" v="555"/>
        <pc:sldMkLst>
          <pc:docMk/>
          <pc:sldMk cId="2489225150" sldId="638"/>
        </pc:sldMkLst>
      </pc:sldChg>
      <pc:sldChg chg="add">
        <pc:chgData name="Arti Shah" userId="b8ff8c6a-ccdc-4a35-af36-91dad0fe3b8e" providerId="ADAL" clId="{BE65ACD4-797C-3440-A7D8-9D4F2DF8C101}" dt="2021-02-22T22:42:05.667" v="555"/>
        <pc:sldMkLst>
          <pc:docMk/>
          <pc:sldMk cId="1036907706" sldId="639"/>
        </pc:sldMkLst>
      </pc:sldChg>
      <pc:sldChg chg="add">
        <pc:chgData name="Arti Shah" userId="b8ff8c6a-ccdc-4a35-af36-91dad0fe3b8e" providerId="ADAL" clId="{BE65ACD4-797C-3440-A7D8-9D4F2DF8C101}" dt="2021-02-22T22:42:05.667" v="555"/>
        <pc:sldMkLst>
          <pc:docMk/>
          <pc:sldMk cId="261830160" sldId="640"/>
        </pc:sldMkLst>
      </pc:sldChg>
      <pc:sldChg chg="add">
        <pc:chgData name="Arti Shah" userId="b8ff8c6a-ccdc-4a35-af36-91dad0fe3b8e" providerId="ADAL" clId="{BE65ACD4-797C-3440-A7D8-9D4F2DF8C101}" dt="2021-02-22T22:42:05.667" v="555"/>
        <pc:sldMkLst>
          <pc:docMk/>
          <pc:sldMk cId="1851279648" sldId="641"/>
        </pc:sldMkLst>
      </pc:sldChg>
      <pc:sldChg chg="add">
        <pc:chgData name="Arti Shah" userId="b8ff8c6a-ccdc-4a35-af36-91dad0fe3b8e" providerId="ADAL" clId="{BE65ACD4-797C-3440-A7D8-9D4F2DF8C101}" dt="2021-02-22T22:42:05.667" v="555"/>
        <pc:sldMkLst>
          <pc:docMk/>
          <pc:sldMk cId="2124816640" sldId="642"/>
        </pc:sldMkLst>
      </pc:sldChg>
      <pc:sldChg chg="modSp add mod">
        <pc:chgData name="Arti Shah" userId="b8ff8c6a-ccdc-4a35-af36-91dad0fe3b8e" providerId="ADAL" clId="{BE65ACD4-797C-3440-A7D8-9D4F2DF8C101}" dt="2021-02-22T22:58:01.631" v="619" actId="207"/>
        <pc:sldMkLst>
          <pc:docMk/>
          <pc:sldMk cId="1989449806" sldId="643"/>
        </pc:sldMkLst>
        <pc:spChg chg="mod">
          <ac:chgData name="Arti Shah" userId="b8ff8c6a-ccdc-4a35-af36-91dad0fe3b8e" providerId="ADAL" clId="{BE65ACD4-797C-3440-A7D8-9D4F2DF8C101}" dt="2021-02-22T22:57:59.179" v="618" actId="207"/>
          <ac:spMkLst>
            <pc:docMk/>
            <pc:sldMk cId="1989449806" sldId="643"/>
            <ac:spMk id="5" creationId="{00000000-0000-0000-0000-000000000000}"/>
          </ac:spMkLst>
        </pc:spChg>
        <pc:spChg chg="mod">
          <ac:chgData name="Arti Shah" userId="b8ff8c6a-ccdc-4a35-af36-91dad0fe3b8e" providerId="ADAL" clId="{BE65ACD4-797C-3440-A7D8-9D4F2DF8C101}" dt="2021-02-22T22:58:01.631" v="619" actId="207"/>
          <ac:spMkLst>
            <pc:docMk/>
            <pc:sldMk cId="1989449806" sldId="643"/>
            <ac:spMk id="6" creationId="{00000000-0000-0000-0000-000000000000}"/>
          </ac:spMkLst>
        </pc:spChg>
      </pc:sldChg>
      <pc:sldChg chg="modSp add mod">
        <pc:chgData name="Arti Shah" userId="b8ff8c6a-ccdc-4a35-af36-91dad0fe3b8e" providerId="ADAL" clId="{BE65ACD4-797C-3440-A7D8-9D4F2DF8C101}" dt="2021-02-22T22:58:04.515" v="620" actId="207"/>
        <pc:sldMkLst>
          <pc:docMk/>
          <pc:sldMk cId="1598372683" sldId="644"/>
        </pc:sldMkLst>
        <pc:spChg chg="mod">
          <ac:chgData name="Arti Shah" userId="b8ff8c6a-ccdc-4a35-af36-91dad0fe3b8e" providerId="ADAL" clId="{BE65ACD4-797C-3440-A7D8-9D4F2DF8C101}" dt="2021-02-22T22:58:04.515" v="620" actId="207"/>
          <ac:spMkLst>
            <pc:docMk/>
            <pc:sldMk cId="1598372683" sldId="644"/>
            <ac:spMk id="4" creationId="{00000000-0000-0000-0000-000000000000}"/>
          </ac:spMkLst>
        </pc:spChg>
      </pc:sldChg>
      <pc:sldChg chg="modSp add mod">
        <pc:chgData name="Arti Shah" userId="b8ff8c6a-ccdc-4a35-af36-91dad0fe3b8e" providerId="ADAL" clId="{BE65ACD4-797C-3440-A7D8-9D4F2DF8C101}" dt="2021-02-22T22:58:07.125" v="621" actId="207"/>
        <pc:sldMkLst>
          <pc:docMk/>
          <pc:sldMk cId="1360701190" sldId="645"/>
        </pc:sldMkLst>
        <pc:spChg chg="mod">
          <ac:chgData name="Arti Shah" userId="b8ff8c6a-ccdc-4a35-af36-91dad0fe3b8e" providerId="ADAL" clId="{BE65ACD4-797C-3440-A7D8-9D4F2DF8C101}" dt="2021-02-22T22:58:07.125" v="621" actId="207"/>
          <ac:spMkLst>
            <pc:docMk/>
            <pc:sldMk cId="1360701190" sldId="645"/>
            <ac:spMk id="4" creationId="{00000000-0000-0000-0000-000000000000}"/>
          </ac:spMkLst>
        </pc:spChg>
      </pc:sldChg>
      <pc:sldChg chg="add">
        <pc:chgData name="Arti Shah" userId="b8ff8c6a-ccdc-4a35-af36-91dad0fe3b8e" providerId="ADAL" clId="{BE65ACD4-797C-3440-A7D8-9D4F2DF8C101}" dt="2021-02-22T22:42:28.514" v="556"/>
        <pc:sldMkLst>
          <pc:docMk/>
          <pc:sldMk cId="3990788198" sldId="646"/>
        </pc:sldMkLst>
      </pc:sldChg>
      <pc:sldChg chg="add">
        <pc:chgData name="Arti Shah" userId="b8ff8c6a-ccdc-4a35-af36-91dad0fe3b8e" providerId="ADAL" clId="{BE65ACD4-797C-3440-A7D8-9D4F2DF8C101}" dt="2021-02-22T22:42:28.514" v="556"/>
        <pc:sldMkLst>
          <pc:docMk/>
          <pc:sldMk cId="472514662" sldId="647"/>
        </pc:sldMkLst>
      </pc:sldChg>
      <pc:sldChg chg="add">
        <pc:chgData name="Arti Shah" userId="b8ff8c6a-ccdc-4a35-af36-91dad0fe3b8e" providerId="ADAL" clId="{BE65ACD4-797C-3440-A7D8-9D4F2DF8C101}" dt="2021-02-22T22:42:28.514" v="556"/>
        <pc:sldMkLst>
          <pc:docMk/>
          <pc:sldMk cId="2273848326" sldId="648"/>
        </pc:sldMkLst>
      </pc:sldChg>
      <pc:sldChg chg="add">
        <pc:chgData name="Arti Shah" userId="b8ff8c6a-ccdc-4a35-af36-91dad0fe3b8e" providerId="ADAL" clId="{BE65ACD4-797C-3440-A7D8-9D4F2DF8C101}" dt="2021-02-22T22:42:58.631" v="557"/>
        <pc:sldMkLst>
          <pc:docMk/>
          <pc:sldMk cId="3725634957" sldId="649"/>
        </pc:sldMkLst>
      </pc:sldChg>
      <pc:sldChg chg="add">
        <pc:chgData name="Arti Shah" userId="b8ff8c6a-ccdc-4a35-af36-91dad0fe3b8e" providerId="ADAL" clId="{BE65ACD4-797C-3440-A7D8-9D4F2DF8C101}" dt="2021-02-22T22:42:58.631" v="557"/>
        <pc:sldMkLst>
          <pc:docMk/>
          <pc:sldMk cId="247084979" sldId="650"/>
        </pc:sldMkLst>
      </pc:sldChg>
      <pc:sldChg chg="add">
        <pc:chgData name="Arti Shah" userId="b8ff8c6a-ccdc-4a35-af36-91dad0fe3b8e" providerId="ADAL" clId="{BE65ACD4-797C-3440-A7D8-9D4F2DF8C101}" dt="2021-02-22T22:42:58.631" v="557"/>
        <pc:sldMkLst>
          <pc:docMk/>
          <pc:sldMk cId="328983644" sldId="651"/>
        </pc:sldMkLst>
      </pc:sldChg>
      <pc:sldChg chg="add">
        <pc:chgData name="Arti Shah" userId="b8ff8c6a-ccdc-4a35-af36-91dad0fe3b8e" providerId="ADAL" clId="{BE65ACD4-797C-3440-A7D8-9D4F2DF8C101}" dt="2021-02-22T22:42:58.631" v="557"/>
        <pc:sldMkLst>
          <pc:docMk/>
          <pc:sldMk cId="1813945438" sldId="652"/>
        </pc:sldMkLst>
      </pc:sldChg>
      <pc:sldChg chg="add">
        <pc:chgData name="Arti Shah" userId="b8ff8c6a-ccdc-4a35-af36-91dad0fe3b8e" providerId="ADAL" clId="{BE65ACD4-797C-3440-A7D8-9D4F2DF8C101}" dt="2021-02-22T22:42:58.631" v="557"/>
        <pc:sldMkLst>
          <pc:docMk/>
          <pc:sldMk cId="845707105" sldId="653"/>
        </pc:sldMkLst>
      </pc:sldChg>
      <pc:sldChg chg="add">
        <pc:chgData name="Arti Shah" userId="b8ff8c6a-ccdc-4a35-af36-91dad0fe3b8e" providerId="ADAL" clId="{BE65ACD4-797C-3440-A7D8-9D4F2DF8C101}" dt="2021-02-22T22:42:58.631" v="557"/>
        <pc:sldMkLst>
          <pc:docMk/>
          <pc:sldMk cId="1238577239" sldId="654"/>
        </pc:sldMkLst>
      </pc:sldChg>
      <pc:sldChg chg="add">
        <pc:chgData name="Arti Shah" userId="b8ff8c6a-ccdc-4a35-af36-91dad0fe3b8e" providerId="ADAL" clId="{BE65ACD4-797C-3440-A7D8-9D4F2DF8C101}" dt="2021-02-22T22:42:58.631" v="557"/>
        <pc:sldMkLst>
          <pc:docMk/>
          <pc:sldMk cId="3730151711" sldId="655"/>
        </pc:sldMkLst>
      </pc:sldChg>
      <pc:sldChg chg="add">
        <pc:chgData name="Arti Shah" userId="b8ff8c6a-ccdc-4a35-af36-91dad0fe3b8e" providerId="ADAL" clId="{BE65ACD4-797C-3440-A7D8-9D4F2DF8C101}" dt="2021-02-22T22:42:58.631" v="557"/>
        <pc:sldMkLst>
          <pc:docMk/>
          <pc:sldMk cId="2394797359" sldId="656"/>
        </pc:sldMkLst>
      </pc:sldChg>
      <pc:sldChg chg="add">
        <pc:chgData name="Arti Shah" userId="b8ff8c6a-ccdc-4a35-af36-91dad0fe3b8e" providerId="ADAL" clId="{BE65ACD4-797C-3440-A7D8-9D4F2DF8C101}" dt="2021-02-22T22:43:29.162" v="558"/>
        <pc:sldMkLst>
          <pc:docMk/>
          <pc:sldMk cId="4100771003" sldId="657"/>
        </pc:sldMkLst>
      </pc:sldChg>
      <pc:sldChg chg="add">
        <pc:chgData name="Arti Shah" userId="b8ff8c6a-ccdc-4a35-af36-91dad0fe3b8e" providerId="ADAL" clId="{BE65ACD4-797C-3440-A7D8-9D4F2DF8C101}" dt="2021-02-22T22:43:29.162" v="558"/>
        <pc:sldMkLst>
          <pc:docMk/>
          <pc:sldMk cId="111707078" sldId="658"/>
        </pc:sldMkLst>
      </pc:sldChg>
      <pc:sldChg chg="add">
        <pc:chgData name="Arti Shah" userId="b8ff8c6a-ccdc-4a35-af36-91dad0fe3b8e" providerId="ADAL" clId="{BE65ACD4-797C-3440-A7D8-9D4F2DF8C101}" dt="2021-02-22T22:43:29.162" v="558"/>
        <pc:sldMkLst>
          <pc:docMk/>
          <pc:sldMk cId="1078658699" sldId="659"/>
        </pc:sldMkLst>
      </pc:sldChg>
      <pc:sldChg chg="add">
        <pc:chgData name="Arti Shah" userId="b8ff8c6a-ccdc-4a35-af36-91dad0fe3b8e" providerId="ADAL" clId="{BE65ACD4-797C-3440-A7D8-9D4F2DF8C101}" dt="2021-02-22T22:43:29.162" v="558"/>
        <pc:sldMkLst>
          <pc:docMk/>
          <pc:sldMk cId="3297753898" sldId="660"/>
        </pc:sldMkLst>
      </pc:sldChg>
      <pc:sldChg chg="add">
        <pc:chgData name="Arti Shah" userId="b8ff8c6a-ccdc-4a35-af36-91dad0fe3b8e" providerId="ADAL" clId="{BE65ACD4-797C-3440-A7D8-9D4F2DF8C101}" dt="2021-02-22T22:43:29.162" v="558"/>
        <pc:sldMkLst>
          <pc:docMk/>
          <pc:sldMk cId="867051138" sldId="661"/>
        </pc:sldMkLst>
      </pc:sldChg>
      <pc:sldChg chg="add">
        <pc:chgData name="Arti Shah" userId="b8ff8c6a-ccdc-4a35-af36-91dad0fe3b8e" providerId="ADAL" clId="{BE65ACD4-797C-3440-A7D8-9D4F2DF8C101}" dt="2021-02-22T22:43:29.162" v="558"/>
        <pc:sldMkLst>
          <pc:docMk/>
          <pc:sldMk cId="2850601053" sldId="662"/>
        </pc:sldMkLst>
      </pc:sldChg>
      <pc:sldChg chg="add">
        <pc:chgData name="Arti Shah" userId="b8ff8c6a-ccdc-4a35-af36-91dad0fe3b8e" providerId="ADAL" clId="{BE65ACD4-797C-3440-A7D8-9D4F2DF8C101}" dt="2021-02-22T22:43:29.162" v="558"/>
        <pc:sldMkLst>
          <pc:docMk/>
          <pc:sldMk cId="3426288902" sldId="663"/>
        </pc:sldMkLst>
      </pc:sldChg>
      <pc:sldChg chg="add">
        <pc:chgData name="Arti Shah" userId="b8ff8c6a-ccdc-4a35-af36-91dad0fe3b8e" providerId="ADAL" clId="{BE65ACD4-797C-3440-A7D8-9D4F2DF8C101}" dt="2021-02-22T22:43:29.162" v="558"/>
        <pc:sldMkLst>
          <pc:docMk/>
          <pc:sldMk cId="4276661781" sldId="664"/>
        </pc:sldMkLst>
      </pc:sldChg>
      <pc:sldChg chg="add">
        <pc:chgData name="Arti Shah" userId="b8ff8c6a-ccdc-4a35-af36-91dad0fe3b8e" providerId="ADAL" clId="{BE65ACD4-797C-3440-A7D8-9D4F2DF8C101}" dt="2021-02-22T22:43:54.987" v="559"/>
        <pc:sldMkLst>
          <pc:docMk/>
          <pc:sldMk cId="2473509800" sldId="665"/>
        </pc:sldMkLst>
      </pc:sldChg>
      <pc:sldChg chg="modSp add mod">
        <pc:chgData name="Arti Shah" userId="b8ff8c6a-ccdc-4a35-af36-91dad0fe3b8e" providerId="ADAL" clId="{BE65ACD4-797C-3440-A7D8-9D4F2DF8C101}" dt="2021-02-22T22:58:20.459" v="622" actId="207"/>
        <pc:sldMkLst>
          <pc:docMk/>
          <pc:sldMk cId="3599946919" sldId="1325"/>
        </pc:sldMkLst>
        <pc:spChg chg="mod">
          <ac:chgData name="Arti Shah" userId="b8ff8c6a-ccdc-4a35-af36-91dad0fe3b8e" providerId="ADAL" clId="{BE65ACD4-797C-3440-A7D8-9D4F2DF8C101}" dt="2021-02-22T22:58:20.459" v="622" actId="207"/>
          <ac:spMkLst>
            <pc:docMk/>
            <pc:sldMk cId="3599946919" sldId="1325"/>
            <ac:spMk id="4" creationId="{00000000-0000-0000-0000-000000000000}"/>
          </ac:spMkLst>
        </pc:spChg>
      </pc:sldChg>
      <pc:sldChg chg="modSp add mod">
        <pc:chgData name="Arti Shah" userId="b8ff8c6a-ccdc-4a35-af36-91dad0fe3b8e" providerId="ADAL" clId="{BE65ACD4-797C-3440-A7D8-9D4F2DF8C101}" dt="2021-02-22T22:58:27.564" v="623" actId="207"/>
        <pc:sldMkLst>
          <pc:docMk/>
          <pc:sldMk cId="831293475" sldId="1326"/>
        </pc:sldMkLst>
        <pc:spChg chg="mod">
          <ac:chgData name="Arti Shah" userId="b8ff8c6a-ccdc-4a35-af36-91dad0fe3b8e" providerId="ADAL" clId="{BE65ACD4-797C-3440-A7D8-9D4F2DF8C101}" dt="2021-02-22T22:58:27.564" v="623" actId="207"/>
          <ac:spMkLst>
            <pc:docMk/>
            <pc:sldMk cId="831293475" sldId="1326"/>
            <ac:spMk id="4" creationId="{00000000-0000-0000-0000-000000000000}"/>
          </ac:spMkLst>
        </pc:spChg>
      </pc:sldChg>
      <pc:sldChg chg="modSp add mod">
        <pc:chgData name="Arti Shah" userId="b8ff8c6a-ccdc-4a35-af36-91dad0fe3b8e" providerId="ADAL" clId="{BE65ACD4-797C-3440-A7D8-9D4F2DF8C101}" dt="2021-02-22T22:58:31.341" v="624" actId="207"/>
        <pc:sldMkLst>
          <pc:docMk/>
          <pc:sldMk cId="1081617380" sldId="1327"/>
        </pc:sldMkLst>
        <pc:spChg chg="mod">
          <ac:chgData name="Arti Shah" userId="b8ff8c6a-ccdc-4a35-af36-91dad0fe3b8e" providerId="ADAL" clId="{BE65ACD4-797C-3440-A7D8-9D4F2DF8C101}" dt="2021-02-22T22:58:31.341" v="624" actId="207"/>
          <ac:spMkLst>
            <pc:docMk/>
            <pc:sldMk cId="1081617380" sldId="1327"/>
            <ac:spMk id="4" creationId="{00000000-0000-0000-0000-000000000000}"/>
          </ac:spMkLst>
        </pc:spChg>
      </pc:sldChg>
      <pc:sldChg chg="modSp add mod">
        <pc:chgData name="Arti Shah" userId="b8ff8c6a-ccdc-4a35-af36-91dad0fe3b8e" providerId="ADAL" clId="{BE65ACD4-797C-3440-A7D8-9D4F2DF8C101}" dt="2021-02-22T22:59:07.067" v="625" actId="207"/>
        <pc:sldMkLst>
          <pc:docMk/>
          <pc:sldMk cId="3209662764" sldId="1328"/>
        </pc:sldMkLst>
        <pc:spChg chg="mod">
          <ac:chgData name="Arti Shah" userId="b8ff8c6a-ccdc-4a35-af36-91dad0fe3b8e" providerId="ADAL" clId="{BE65ACD4-797C-3440-A7D8-9D4F2DF8C101}" dt="2021-02-22T22:59:07.067" v="625" actId="207"/>
          <ac:spMkLst>
            <pc:docMk/>
            <pc:sldMk cId="3209662764" sldId="1328"/>
            <ac:spMk id="4" creationId="{00000000-0000-0000-0000-000000000000}"/>
          </ac:spMkLst>
        </pc:spChg>
      </pc:sldChg>
      <pc:sldChg chg="modSp add mod">
        <pc:chgData name="Arti Shah" userId="b8ff8c6a-ccdc-4a35-af36-91dad0fe3b8e" providerId="ADAL" clId="{BE65ACD4-797C-3440-A7D8-9D4F2DF8C101}" dt="2021-02-22T22:59:12.033" v="626" actId="207"/>
        <pc:sldMkLst>
          <pc:docMk/>
          <pc:sldMk cId="2558779958" sldId="1329"/>
        </pc:sldMkLst>
        <pc:spChg chg="mod">
          <ac:chgData name="Arti Shah" userId="b8ff8c6a-ccdc-4a35-af36-91dad0fe3b8e" providerId="ADAL" clId="{BE65ACD4-797C-3440-A7D8-9D4F2DF8C101}" dt="2021-02-22T22:59:12.033" v="626" actId="207"/>
          <ac:spMkLst>
            <pc:docMk/>
            <pc:sldMk cId="2558779958" sldId="1329"/>
            <ac:spMk id="4" creationId="{00000000-0000-0000-0000-000000000000}"/>
          </ac:spMkLst>
        </pc:spChg>
      </pc:sldChg>
      <pc:sldChg chg="add">
        <pc:chgData name="Arti Shah" userId="b8ff8c6a-ccdc-4a35-af36-91dad0fe3b8e" providerId="ADAL" clId="{BE65ACD4-797C-3440-A7D8-9D4F2DF8C101}" dt="2021-02-22T22:43:54.987" v="559"/>
        <pc:sldMkLst>
          <pc:docMk/>
          <pc:sldMk cId="792240003" sldId="1330"/>
        </pc:sldMkLst>
      </pc:sldChg>
      <pc:sldChg chg="add">
        <pc:chgData name="Arti Shah" userId="b8ff8c6a-ccdc-4a35-af36-91dad0fe3b8e" providerId="ADAL" clId="{BE65ACD4-797C-3440-A7D8-9D4F2DF8C101}" dt="2021-02-22T22:44:20.074" v="560"/>
        <pc:sldMkLst>
          <pc:docMk/>
          <pc:sldMk cId="1088789244" sldId="1331"/>
        </pc:sldMkLst>
      </pc:sldChg>
      <pc:sldChg chg="add">
        <pc:chgData name="Arti Shah" userId="b8ff8c6a-ccdc-4a35-af36-91dad0fe3b8e" providerId="ADAL" clId="{BE65ACD4-797C-3440-A7D8-9D4F2DF8C101}" dt="2021-02-22T22:44:20.074" v="560"/>
        <pc:sldMkLst>
          <pc:docMk/>
          <pc:sldMk cId="227908845" sldId="1332"/>
        </pc:sldMkLst>
      </pc:sldChg>
      <pc:sldChg chg="add">
        <pc:chgData name="Arti Shah" userId="b8ff8c6a-ccdc-4a35-af36-91dad0fe3b8e" providerId="ADAL" clId="{BE65ACD4-797C-3440-A7D8-9D4F2DF8C101}" dt="2021-02-22T22:44:20.074" v="560"/>
        <pc:sldMkLst>
          <pc:docMk/>
          <pc:sldMk cId="1399285039" sldId="1333"/>
        </pc:sldMkLst>
      </pc:sldChg>
      <pc:sldChg chg="add">
        <pc:chgData name="Arti Shah" userId="b8ff8c6a-ccdc-4a35-af36-91dad0fe3b8e" providerId="ADAL" clId="{BE65ACD4-797C-3440-A7D8-9D4F2DF8C101}" dt="2021-02-22T22:44:20.074" v="560"/>
        <pc:sldMkLst>
          <pc:docMk/>
          <pc:sldMk cId="1607672244" sldId="1334"/>
        </pc:sldMkLst>
      </pc:sldChg>
      <pc:sldChg chg="add">
        <pc:chgData name="Arti Shah" userId="b8ff8c6a-ccdc-4a35-af36-91dad0fe3b8e" providerId="ADAL" clId="{BE65ACD4-797C-3440-A7D8-9D4F2DF8C101}" dt="2021-02-22T22:44:20.074" v="560"/>
        <pc:sldMkLst>
          <pc:docMk/>
          <pc:sldMk cId="244562417" sldId="1335"/>
        </pc:sldMkLst>
      </pc:sldChg>
      <pc:sldChg chg="add">
        <pc:chgData name="Arti Shah" userId="b8ff8c6a-ccdc-4a35-af36-91dad0fe3b8e" providerId="ADAL" clId="{BE65ACD4-797C-3440-A7D8-9D4F2DF8C101}" dt="2021-02-22T22:44:20.074" v="560"/>
        <pc:sldMkLst>
          <pc:docMk/>
          <pc:sldMk cId="3070419774" sldId="1336"/>
        </pc:sldMkLst>
      </pc:sldChg>
      <pc:sldChg chg="add">
        <pc:chgData name="Arti Shah" userId="b8ff8c6a-ccdc-4a35-af36-91dad0fe3b8e" providerId="ADAL" clId="{BE65ACD4-797C-3440-A7D8-9D4F2DF8C101}" dt="2021-02-22T22:44:20.074" v="560"/>
        <pc:sldMkLst>
          <pc:docMk/>
          <pc:sldMk cId="4180884536" sldId="1337"/>
        </pc:sldMkLst>
      </pc:sldChg>
      <pc:sldChg chg="add">
        <pc:chgData name="Arti Shah" userId="b8ff8c6a-ccdc-4a35-af36-91dad0fe3b8e" providerId="ADAL" clId="{BE65ACD4-797C-3440-A7D8-9D4F2DF8C101}" dt="2021-02-22T22:44:20.074" v="560"/>
        <pc:sldMkLst>
          <pc:docMk/>
          <pc:sldMk cId="174284812" sldId="1338"/>
        </pc:sldMkLst>
      </pc:sldChg>
      <pc:sldChg chg="add">
        <pc:chgData name="Arti Shah" userId="b8ff8c6a-ccdc-4a35-af36-91dad0fe3b8e" providerId="ADAL" clId="{BE65ACD4-797C-3440-A7D8-9D4F2DF8C101}" dt="2021-02-22T22:44:20.074" v="560"/>
        <pc:sldMkLst>
          <pc:docMk/>
          <pc:sldMk cId="3271894138" sldId="1339"/>
        </pc:sldMkLst>
      </pc:sldChg>
      <pc:sldMasterChg chg="modSp modSldLayout">
        <pc:chgData name="Arti Shah" userId="b8ff8c6a-ccdc-4a35-af36-91dad0fe3b8e" providerId="ADAL" clId="{BE65ACD4-797C-3440-A7D8-9D4F2DF8C101}" dt="2021-02-22T22:27:57.098" v="464"/>
        <pc:sldMasterMkLst>
          <pc:docMk/>
          <pc:sldMasterMk cId="2460954070" sldId="2147483660"/>
        </pc:sldMasterMkLst>
        <pc:spChg chg="mod">
          <ac:chgData name="Arti Shah" userId="b8ff8c6a-ccdc-4a35-af36-91dad0fe3b8e" providerId="ADAL" clId="{BE65ACD4-797C-3440-A7D8-9D4F2DF8C101}" dt="2021-02-22T22:27:57.098" v="464"/>
          <ac:spMkLst>
            <pc:docMk/>
            <pc:sldMasterMk cId="2460954070" sldId="2147483660"/>
            <ac:spMk id="2" creationId="{00000000-0000-0000-0000-000000000000}"/>
          </ac:spMkLst>
        </pc:spChg>
        <pc:spChg chg="mod">
          <ac:chgData name="Arti Shah" userId="b8ff8c6a-ccdc-4a35-af36-91dad0fe3b8e" providerId="ADAL" clId="{BE65ACD4-797C-3440-A7D8-9D4F2DF8C101}" dt="2021-02-22T22:27:57.098" v="464"/>
          <ac:spMkLst>
            <pc:docMk/>
            <pc:sldMasterMk cId="2460954070" sldId="2147483660"/>
            <ac:spMk id="3" creationId="{00000000-0000-0000-0000-000000000000}"/>
          </ac:spMkLst>
        </pc:spChg>
        <pc:spChg chg="mod">
          <ac:chgData name="Arti Shah" userId="b8ff8c6a-ccdc-4a35-af36-91dad0fe3b8e" providerId="ADAL" clId="{BE65ACD4-797C-3440-A7D8-9D4F2DF8C101}" dt="2021-02-22T22:27:57.098" v="464"/>
          <ac:spMkLst>
            <pc:docMk/>
            <pc:sldMasterMk cId="2460954070" sldId="2147483660"/>
            <ac:spMk id="4" creationId="{00000000-0000-0000-0000-000000000000}"/>
          </ac:spMkLst>
        </pc:spChg>
        <pc:spChg chg="mod">
          <ac:chgData name="Arti Shah" userId="b8ff8c6a-ccdc-4a35-af36-91dad0fe3b8e" providerId="ADAL" clId="{BE65ACD4-797C-3440-A7D8-9D4F2DF8C101}" dt="2021-02-22T22:27:57.098" v="464"/>
          <ac:spMkLst>
            <pc:docMk/>
            <pc:sldMasterMk cId="2460954070" sldId="2147483660"/>
            <ac:spMk id="5" creationId="{00000000-0000-0000-0000-000000000000}"/>
          </ac:spMkLst>
        </pc:spChg>
        <pc:spChg chg="mod">
          <ac:chgData name="Arti Shah" userId="b8ff8c6a-ccdc-4a35-af36-91dad0fe3b8e" providerId="ADAL" clId="{BE65ACD4-797C-3440-A7D8-9D4F2DF8C101}" dt="2021-02-22T22:27:57.098" v="464"/>
          <ac:spMkLst>
            <pc:docMk/>
            <pc:sldMasterMk cId="2460954070" sldId="2147483660"/>
            <ac:spMk id="6" creationId="{00000000-0000-0000-0000-000000000000}"/>
          </ac:spMkLst>
        </pc:spChg>
        <pc:sldLayoutChg chg="modSp">
          <pc:chgData name="Arti Shah" userId="b8ff8c6a-ccdc-4a35-af36-91dad0fe3b8e" providerId="ADAL" clId="{BE65ACD4-797C-3440-A7D8-9D4F2DF8C101}" dt="2021-02-22T22:27:57.098" v="464"/>
          <pc:sldLayoutMkLst>
            <pc:docMk/>
            <pc:sldMasterMk cId="2460954070" sldId="2147483660"/>
            <pc:sldLayoutMk cId="2385387890" sldId="2147483661"/>
          </pc:sldLayoutMkLst>
          <pc:spChg chg="mod">
            <ac:chgData name="Arti Shah" userId="b8ff8c6a-ccdc-4a35-af36-91dad0fe3b8e" providerId="ADAL" clId="{BE65ACD4-797C-3440-A7D8-9D4F2DF8C101}" dt="2021-02-22T22:27:57.098" v="464"/>
            <ac:spMkLst>
              <pc:docMk/>
              <pc:sldMasterMk cId="2460954070" sldId="2147483660"/>
              <pc:sldLayoutMk cId="2385387890" sldId="2147483661"/>
              <ac:spMk id="2" creationId="{00000000-0000-0000-0000-000000000000}"/>
            </ac:spMkLst>
          </pc:spChg>
          <pc:spChg chg="mod">
            <ac:chgData name="Arti Shah" userId="b8ff8c6a-ccdc-4a35-af36-91dad0fe3b8e" providerId="ADAL" clId="{BE65ACD4-797C-3440-A7D8-9D4F2DF8C101}" dt="2021-02-22T22:27:57.098" v="464"/>
            <ac:spMkLst>
              <pc:docMk/>
              <pc:sldMasterMk cId="2460954070" sldId="2147483660"/>
              <pc:sldLayoutMk cId="2385387890" sldId="2147483661"/>
              <ac:spMk id="3" creationId="{00000000-0000-0000-0000-000000000000}"/>
            </ac:spMkLst>
          </pc:spChg>
        </pc:sldLayoutChg>
        <pc:sldLayoutChg chg="modSp">
          <pc:chgData name="Arti Shah" userId="b8ff8c6a-ccdc-4a35-af36-91dad0fe3b8e" providerId="ADAL" clId="{BE65ACD4-797C-3440-A7D8-9D4F2DF8C101}" dt="2021-02-22T22:27:57.098" v="464"/>
          <pc:sldLayoutMkLst>
            <pc:docMk/>
            <pc:sldMasterMk cId="2460954070" sldId="2147483660"/>
            <pc:sldLayoutMk cId="2591524520" sldId="2147483663"/>
          </pc:sldLayoutMkLst>
          <pc:spChg chg="mod">
            <ac:chgData name="Arti Shah" userId="b8ff8c6a-ccdc-4a35-af36-91dad0fe3b8e" providerId="ADAL" clId="{BE65ACD4-797C-3440-A7D8-9D4F2DF8C101}" dt="2021-02-22T22:27:57.098" v="464"/>
            <ac:spMkLst>
              <pc:docMk/>
              <pc:sldMasterMk cId="2460954070" sldId="2147483660"/>
              <pc:sldLayoutMk cId="2591524520" sldId="2147483663"/>
              <ac:spMk id="2" creationId="{00000000-0000-0000-0000-000000000000}"/>
            </ac:spMkLst>
          </pc:spChg>
          <pc:spChg chg="mod">
            <ac:chgData name="Arti Shah" userId="b8ff8c6a-ccdc-4a35-af36-91dad0fe3b8e" providerId="ADAL" clId="{BE65ACD4-797C-3440-A7D8-9D4F2DF8C101}" dt="2021-02-22T22:27:57.098" v="464"/>
            <ac:spMkLst>
              <pc:docMk/>
              <pc:sldMasterMk cId="2460954070" sldId="2147483660"/>
              <pc:sldLayoutMk cId="2591524520" sldId="2147483663"/>
              <ac:spMk id="3" creationId="{00000000-0000-0000-0000-000000000000}"/>
            </ac:spMkLst>
          </pc:spChg>
        </pc:sldLayoutChg>
        <pc:sldLayoutChg chg="modSp">
          <pc:chgData name="Arti Shah" userId="b8ff8c6a-ccdc-4a35-af36-91dad0fe3b8e" providerId="ADAL" clId="{BE65ACD4-797C-3440-A7D8-9D4F2DF8C101}" dt="2021-02-22T22:27:57.098" v="464"/>
          <pc:sldLayoutMkLst>
            <pc:docMk/>
            <pc:sldMasterMk cId="2460954070" sldId="2147483660"/>
            <pc:sldLayoutMk cId="1203092039" sldId="2147483664"/>
          </pc:sldLayoutMkLst>
          <pc:spChg chg="mod">
            <ac:chgData name="Arti Shah" userId="b8ff8c6a-ccdc-4a35-af36-91dad0fe3b8e" providerId="ADAL" clId="{BE65ACD4-797C-3440-A7D8-9D4F2DF8C101}" dt="2021-02-22T22:27:57.098" v="464"/>
            <ac:spMkLst>
              <pc:docMk/>
              <pc:sldMasterMk cId="2460954070" sldId="2147483660"/>
              <pc:sldLayoutMk cId="1203092039" sldId="2147483664"/>
              <ac:spMk id="3" creationId="{00000000-0000-0000-0000-000000000000}"/>
            </ac:spMkLst>
          </pc:spChg>
          <pc:spChg chg="mod">
            <ac:chgData name="Arti Shah" userId="b8ff8c6a-ccdc-4a35-af36-91dad0fe3b8e" providerId="ADAL" clId="{BE65ACD4-797C-3440-A7D8-9D4F2DF8C101}" dt="2021-02-22T22:27:57.098" v="464"/>
            <ac:spMkLst>
              <pc:docMk/>
              <pc:sldMasterMk cId="2460954070" sldId="2147483660"/>
              <pc:sldLayoutMk cId="1203092039" sldId="2147483664"/>
              <ac:spMk id="4" creationId="{00000000-0000-0000-0000-000000000000}"/>
            </ac:spMkLst>
          </pc:spChg>
        </pc:sldLayoutChg>
        <pc:sldLayoutChg chg="modSp">
          <pc:chgData name="Arti Shah" userId="b8ff8c6a-ccdc-4a35-af36-91dad0fe3b8e" providerId="ADAL" clId="{BE65ACD4-797C-3440-A7D8-9D4F2DF8C101}" dt="2021-02-22T22:27:57.098" v="464"/>
          <pc:sldLayoutMkLst>
            <pc:docMk/>
            <pc:sldMasterMk cId="2460954070" sldId="2147483660"/>
            <pc:sldLayoutMk cId="3733172339" sldId="2147483665"/>
          </pc:sldLayoutMkLst>
          <pc:spChg chg="mod">
            <ac:chgData name="Arti Shah" userId="b8ff8c6a-ccdc-4a35-af36-91dad0fe3b8e" providerId="ADAL" clId="{BE65ACD4-797C-3440-A7D8-9D4F2DF8C101}" dt="2021-02-22T22:27:57.098" v="464"/>
            <ac:spMkLst>
              <pc:docMk/>
              <pc:sldMasterMk cId="2460954070" sldId="2147483660"/>
              <pc:sldLayoutMk cId="3733172339" sldId="2147483665"/>
              <ac:spMk id="2" creationId="{00000000-0000-0000-0000-000000000000}"/>
            </ac:spMkLst>
          </pc:spChg>
          <pc:spChg chg="mod">
            <ac:chgData name="Arti Shah" userId="b8ff8c6a-ccdc-4a35-af36-91dad0fe3b8e" providerId="ADAL" clId="{BE65ACD4-797C-3440-A7D8-9D4F2DF8C101}" dt="2021-02-22T22:27:57.098" v="464"/>
            <ac:spMkLst>
              <pc:docMk/>
              <pc:sldMasterMk cId="2460954070" sldId="2147483660"/>
              <pc:sldLayoutMk cId="3733172339" sldId="2147483665"/>
              <ac:spMk id="3" creationId="{00000000-0000-0000-0000-000000000000}"/>
            </ac:spMkLst>
          </pc:spChg>
          <pc:spChg chg="mod">
            <ac:chgData name="Arti Shah" userId="b8ff8c6a-ccdc-4a35-af36-91dad0fe3b8e" providerId="ADAL" clId="{BE65ACD4-797C-3440-A7D8-9D4F2DF8C101}" dt="2021-02-22T22:27:57.098" v="464"/>
            <ac:spMkLst>
              <pc:docMk/>
              <pc:sldMasterMk cId="2460954070" sldId="2147483660"/>
              <pc:sldLayoutMk cId="3733172339" sldId="2147483665"/>
              <ac:spMk id="4" creationId="{00000000-0000-0000-0000-000000000000}"/>
            </ac:spMkLst>
          </pc:spChg>
          <pc:spChg chg="mod">
            <ac:chgData name="Arti Shah" userId="b8ff8c6a-ccdc-4a35-af36-91dad0fe3b8e" providerId="ADAL" clId="{BE65ACD4-797C-3440-A7D8-9D4F2DF8C101}" dt="2021-02-22T22:27:57.098" v="464"/>
            <ac:spMkLst>
              <pc:docMk/>
              <pc:sldMasterMk cId="2460954070" sldId="2147483660"/>
              <pc:sldLayoutMk cId="3733172339" sldId="2147483665"/>
              <ac:spMk id="5" creationId="{00000000-0000-0000-0000-000000000000}"/>
            </ac:spMkLst>
          </pc:spChg>
          <pc:spChg chg="mod">
            <ac:chgData name="Arti Shah" userId="b8ff8c6a-ccdc-4a35-af36-91dad0fe3b8e" providerId="ADAL" clId="{BE65ACD4-797C-3440-A7D8-9D4F2DF8C101}" dt="2021-02-22T22:27:57.098" v="464"/>
            <ac:spMkLst>
              <pc:docMk/>
              <pc:sldMasterMk cId="2460954070" sldId="2147483660"/>
              <pc:sldLayoutMk cId="3733172339" sldId="2147483665"/>
              <ac:spMk id="6" creationId="{00000000-0000-0000-0000-000000000000}"/>
            </ac:spMkLst>
          </pc:spChg>
        </pc:sldLayoutChg>
        <pc:sldLayoutChg chg="modSp">
          <pc:chgData name="Arti Shah" userId="b8ff8c6a-ccdc-4a35-af36-91dad0fe3b8e" providerId="ADAL" clId="{BE65ACD4-797C-3440-A7D8-9D4F2DF8C101}" dt="2021-02-22T22:27:57.098" v="464"/>
          <pc:sldLayoutMkLst>
            <pc:docMk/>
            <pc:sldMasterMk cId="2460954070" sldId="2147483660"/>
            <pc:sldLayoutMk cId="3171841454" sldId="2147483668"/>
          </pc:sldLayoutMkLst>
          <pc:spChg chg="mod">
            <ac:chgData name="Arti Shah" userId="b8ff8c6a-ccdc-4a35-af36-91dad0fe3b8e" providerId="ADAL" clId="{BE65ACD4-797C-3440-A7D8-9D4F2DF8C101}" dt="2021-02-22T22:27:57.098" v="464"/>
            <ac:spMkLst>
              <pc:docMk/>
              <pc:sldMasterMk cId="2460954070" sldId="2147483660"/>
              <pc:sldLayoutMk cId="3171841454" sldId="2147483668"/>
              <ac:spMk id="2" creationId="{00000000-0000-0000-0000-000000000000}"/>
            </ac:spMkLst>
          </pc:spChg>
          <pc:spChg chg="mod">
            <ac:chgData name="Arti Shah" userId="b8ff8c6a-ccdc-4a35-af36-91dad0fe3b8e" providerId="ADAL" clId="{BE65ACD4-797C-3440-A7D8-9D4F2DF8C101}" dt="2021-02-22T22:27:57.098" v="464"/>
            <ac:spMkLst>
              <pc:docMk/>
              <pc:sldMasterMk cId="2460954070" sldId="2147483660"/>
              <pc:sldLayoutMk cId="3171841454" sldId="2147483668"/>
              <ac:spMk id="3" creationId="{00000000-0000-0000-0000-000000000000}"/>
            </ac:spMkLst>
          </pc:spChg>
          <pc:spChg chg="mod">
            <ac:chgData name="Arti Shah" userId="b8ff8c6a-ccdc-4a35-af36-91dad0fe3b8e" providerId="ADAL" clId="{BE65ACD4-797C-3440-A7D8-9D4F2DF8C101}" dt="2021-02-22T22:27:57.098" v="464"/>
            <ac:spMkLst>
              <pc:docMk/>
              <pc:sldMasterMk cId="2460954070" sldId="2147483660"/>
              <pc:sldLayoutMk cId="3171841454" sldId="2147483668"/>
              <ac:spMk id="4" creationId="{00000000-0000-0000-0000-000000000000}"/>
            </ac:spMkLst>
          </pc:spChg>
        </pc:sldLayoutChg>
        <pc:sldLayoutChg chg="modSp">
          <pc:chgData name="Arti Shah" userId="b8ff8c6a-ccdc-4a35-af36-91dad0fe3b8e" providerId="ADAL" clId="{BE65ACD4-797C-3440-A7D8-9D4F2DF8C101}" dt="2021-02-22T22:27:57.098" v="464"/>
          <pc:sldLayoutMkLst>
            <pc:docMk/>
            <pc:sldMasterMk cId="2460954070" sldId="2147483660"/>
            <pc:sldLayoutMk cId="1718958274" sldId="2147483669"/>
          </pc:sldLayoutMkLst>
          <pc:spChg chg="mod">
            <ac:chgData name="Arti Shah" userId="b8ff8c6a-ccdc-4a35-af36-91dad0fe3b8e" providerId="ADAL" clId="{BE65ACD4-797C-3440-A7D8-9D4F2DF8C101}" dt="2021-02-22T22:27:57.098" v="464"/>
            <ac:spMkLst>
              <pc:docMk/>
              <pc:sldMasterMk cId="2460954070" sldId="2147483660"/>
              <pc:sldLayoutMk cId="1718958274" sldId="2147483669"/>
              <ac:spMk id="2" creationId="{00000000-0000-0000-0000-000000000000}"/>
            </ac:spMkLst>
          </pc:spChg>
          <pc:spChg chg="mod">
            <ac:chgData name="Arti Shah" userId="b8ff8c6a-ccdc-4a35-af36-91dad0fe3b8e" providerId="ADAL" clId="{BE65ACD4-797C-3440-A7D8-9D4F2DF8C101}" dt="2021-02-22T22:27:57.098" v="464"/>
            <ac:spMkLst>
              <pc:docMk/>
              <pc:sldMasterMk cId="2460954070" sldId="2147483660"/>
              <pc:sldLayoutMk cId="1718958274" sldId="2147483669"/>
              <ac:spMk id="3" creationId="{00000000-0000-0000-0000-000000000000}"/>
            </ac:spMkLst>
          </pc:spChg>
          <pc:spChg chg="mod">
            <ac:chgData name="Arti Shah" userId="b8ff8c6a-ccdc-4a35-af36-91dad0fe3b8e" providerId="ADAL" clId="{BE65ACD4-797C-3440-A7D8-9D4F2DF8C101}" dt="2021-02-22T22:27:57.098" v="464"/>
            <ac:spMkLst>
              <pc:docMk/>
              <pc:sldMasterMk cId="2460954070" sldId="2147483660"/>
              <pc:sldLayoutMk cId="1718958274" sldId="2147483669"/>
              <ac:spMk id="4" creationId="{00000000-0000-0000-0000-000000000000}"/>
            </ac:spMkLst>
          </pc:spChg>
        </pc:sldLayoutChg>
        <pc:sldLayoutChg chg="modSp">
          <pc:chgData name="Arti Shah" userId="b8ff8c6a-ccdc-4a35-af36-91dad0fe3b8e" providerId="ADAL" clId="{BE65ACD4-797C-3440-A7D8-9D4F2DF8C101}" dt="2021-02-22T22:27:57.098" v="464"/>
          <pc:sldLayoutMkLst>
            <pc:docMk/>
            <pc:sldMasterMk cId="2460954070" sldId="2147483660"/>
            <pc:sldLayoutMk cId="3479445657" sldId="2147483671"/>
          </pc:sldLayoutMkLst>
          <pc:spChg chg="mod">
            <ac:chgData name="Arti Shah" userId="b8ff8c6a-ccdc-4a35-af36-91dad0fe3b8e" providerId="ADAL" clId="{BE65ACD4-797C-3440-A7D8-9D4F2DF8C101}" dt="2021-02-22T22:27:57.098" v="464"/>
            <ac:spMkLst>
              <pc:docMk/>
              <pc:sldMasterMk cId="2460954070" sldId="2147483660"/>
              <pc:sldLayoutMk cId="3479445657" sldId="2147483671"/>
              <ac:spMk id="2" creationId="{00000000-0000-0000-0000-000000000000}"/>
            </ac:spMkLst>
          </pc:spChg>
          <pc:spChg chg="mod">
            <ac:chgData name="Arti Shah" userId="b8ff8c6a-ccdc-4a35-af36-91dad0fe3b8e" providerId="ADAL" clId="{BE65ACD4-797C-3440-A7D8-9D4F2DF8C101}" dt="2021-02-22T22:27:57.098" v="464"/>
            <ac:spMkLst>
              <pc:docMk/>
              <pc:sldMasterMk cId="2460954070" sldId="2147483660"/>
              <pc:sldLayoutMk cId="3479445657" sldId="2147483671"/>
              <ac:spMk id="3" creationId="{00000000-0000-0000-0000-000000000000}"/>
            </ac:spMkLst>
          </pc:spChg>
        </pc:sldLayoutChg>
      </pc:sldMasterChg>
      <pc:sldMasterChg chg="modSp modSldLayout">
        <pc:chgData name="Arti Shah" userId="b8ff8c6a-ccdc-4a35-af36-91dad0fe3b8e" providerId="ADAL" clId="{BE65ACD4-797C-3440-A7D8-9D4F2DF8C101}" dt="2021-02-22T22:27:57.098" v="464"/>
        <pc:sldMasterMkLst>
          <pc:docMk/>
          <pc:sldMasterMk cId="0" sldId="2147483835"/>
        </pc:sldMasterMkLst>
        <pc:spChg chg="mod">
          <ac:chgData name="Arti Shah" userId="b8ff8c6a-ccdc-4a35-af36-91dad0fe3b8e" providerId="ADAL" clId="{BE65ACD4-797C-3440-A7D8-9D4F2DF8C101}" dt="2021-02-22T22:27:57.098" v="464"/>
          <ac:spMkLst>
            <pc:docMk/>
            <pc:sldMasterMk cId="0" sldId="2147483835"/>
            <ac:spMk id="10" creationId="{00000000-0000-0000-0000-000000000000}"/>
          </ac:spMkLst>
        </pc:spChg>
        <pc:spChg chg="mod">
          <ac:chgData name="Arti Shah" userId="b8ff8c6a-ccdc-4a35-af36-91dad0fe3b8e" providerId="ADAL" clId="{BE65ACD4-797C-3440-A7D8-9D4F2DF8C101}" dt="2021-02-22T22:27:57.098" v="464"/>
          <ac:spMkLst>
            <pc:docMk/>
            <pc:sldMasterMk cId="0" sldId="2147483835"/>
            <ac:spMk id="1026" creationId="{00000000-0000-0000-0000-000000000000}"/>
          </ac:spMkLst>
        </pc:spChg>
        <pc:spChg chg="mod">
          <ac:chgData name="Arti Shah" userId="b8ff8c6a-ccdc-4a35-af36-91dad0fe3b8e" providerId="ADAL" clId="{BE65ACD4-797C-3440-A7D8-9D4F2DF8C101}" dt="2021-02-22T22:27:57.098" v="464"/>
          <ac:spMkLst>
            <pc:docMk/>
            <pc:sldMasterMk cId="0" sldId="2147483835"/>
            <ac:spMk id="1027" creationId="{00000000-0000-0000-0000-000000000000}"/>
          </ac:spMkLst>
        </pc:spChg>
        <pc:picChg chg="mod">
          <ac:chgData name="Arti Shah" userId="b8ff8c6a-ccdc-4a35-af36-91dad0fe3b8e" providerId="ADAL" clId="{BE65ACD4-797C-3440-A7D8-9D4F2DF8C101}" dt="2021-02-22T22:27:57.098" v="464"/>
          <ac:picMkLst>
            <pc:docMk/>
            <pc:sldMasterMk cId="0" sldId="2147483835"/>
            <ac:picMk id="5" creationId="{00000000-0000-0000-0000-000000000000}"/>
          </ac:picMkLst>
        </pc:picChg>
        <pc:sldLayoutChg chg="modSp">
          <pc:chgData name="Arti Shah" userId="b8ff8c6a-ccdc-4a35-af36-91dad0fe3b8e" providerId="ADAL" clId="{BE65ACD4-797C-3440-A7D8-9D4F2DF8C101}" dt="2021-02-22T22:27:57.098" v="464"/>
          <pc:sldLayoutMkLst>
            <pc:docMk/>
            <pc:sldMasterMk cId="0" sldId="2147483835"/>
            <pc:sldLayoutMk cId="3978078406" sldId="2147484040"/>
          </pc:sldLayoutMkLst>
          <pc:spChg chg="mod">
            <ac:chgData name="Arti Shah" userId="b8ff8c6a-ccdc-4a35-af36-91dad0fe3b8e" providerId="ADAL" clId="{BE65ACD4-797C-3440-A7D8-9D4F2DF8C101}" dt="2021-02-22T22:27:57.098" v="464"/>
            <ac:spMkLst>
              <pc:docMk/>
              <pc:sldMasterMk cId="0" sldId="2147483835"/>
              <pc:sldLayoutMk cId="3978078406" sldId="2147484040"/>
              <ac:spMk id="2" creationId="{00000000-0000-0000-0000-000000000000}"/>
            </ac:spMkLst>
          </pc:spChg>
          <pc:spChg chg="mod">
            <ac:chgData name="Arti Shah" userId="b8ff8c6a-ccdc-4a35-af36-91dad0fe3b8e" providerId="ADAL" clId="{BE65ACD4-797C-3440-A7D8-9D4F2DF8C101}" dt="2021-02-22T22:27:57.098" v="464"/>
            <ac:spMkLst>
              <pc:docMk/>
              <pc:sldMasterMk cId="0" sldId="2147483835"/>
              <pc:sldLayoutMk cId="3978078406" sldId="2147484040"/>
              <ac:spMk id="7" creationId="{00000000-0000-0000-0000-000000000000}"/>
            </ac:spMkLst>
          </pc:spChg>
        </pc:sldLayoutChg>
        <pc:sldLayoutChg chg="modSp">
          <pc:chgData name="Arti Shah" userId="b8ff8c6a-ccdc-4a35-af36-91dad0fe3b8e" providerId="ADAL" clId="{BE65ACD4-797C-3440-A7D8-9D4F2DF8C101}" dt="2021-02-22T22:27:57.098" v="464"/>
          <pc:sldLayoutMkLst>
            <pc:docMk/>
            <pc:sldMasterMk cId="0" sldId="2147483835"/>
            <pc:sldLayoutMk cId="1916964280" sldId="2147484044"/>
          </pc:sldLayoutMkLst>
          <pc:spChg chg="mod">
            <ac:chgData name="Arti Shah" userId="b8ff8c6a-ccdc-4a35-af36-91dad0fe3b8e" providerId="ADAL" clId="{BE65ACD4-797C-3440-A7D8-9D4F2DF8C101}" dt="2021-02-22T22:27:57.098" v="464"/>
            <ac:spMkLst>
              <pc:docMk/>
              <pc:sldMasterMk cId="0" sldId="2147483835"/>
              <pc:sldLayoutMk cId="1916964280" sldId="2147484044"/>
              <ac:spMk id="9" creationId="{00000000-0000-0000-0000-000000000000}"/>
            </ac:spMkLst>
          </pc:spChg>
          <pc:spChg chg="mod">
            <ac:chgData name="Arti Shah" userId="b8ff8c6a-ccdc-4a35-af36-91dad0fe3b8e" providerId="ADAL" clId="{BE65ACD4-797C-3440-A7D8-9D4F2DF8C101}" dt="2021-02-22T22:27:57.098" v="464"/>
            <ac:spMkLst>
              <pc:docMk/>
              <pc:sldMasterMk cId="0" sldId="2147483835"/>
              <pc:sldLayoutMk cId="1916964280" sldId="2147484044"/>
              <ac:spMk id="13" creationId="{00000000-0000-0000-0000-000000000000}"/>
            </ac:spMkLst>
          </pc:spChg>
          <pc:spChg chg="mod">
            <ac:chgData name="Arti Shah" userId="b8ff8c6a-ccdc-4a35-af36-91dad0fe3b8e" providerId="ADAL" clId="{BE65ACD4-797C-3440-A7D8-9D4F2DF8C101}" dt="2021-02-22T22:27:57.098" v="464"/>
            <ac:spMkLst>
              <pc:docMk/>
              <pc:sldMasterMk cId="0" sldId="2147483835"/>
              <pc:sldLayoutMk cId="1916964280" sldId="2147484044"/>
              <ac:spMk id="14" creationId="{00000000-0000-0000-0000-000000000000}"/>
            </ac:spMkLst>
          </pc:spChg>
        </pc:sldLayoutChg>
        <pc:sldLayoutChg chg="modSp">
          <pc:chgData name="Arti Shah" userId="b8ff8c6a-ccdc-4a35-af36-91dad0fe3b8e" providerId="ADAL" clId="{BE65ACD4-797C-3440-A7D8-9D4F2DF8C101}" dt="2021-02-22T22:27:57.098" v="464"/>
          <pc:sldLayoutMkLst>
            <pc:docMk/>
            <pc:sldMasterMk cId="0" sldId="2147483835"/>
            <pc:sldLayoutMk cId="3454868113" sldId="2147484045"/>
          </pc:sldLayoutMkLst>
          <pc:spChg chg="mod">
            <ac:chgData name="Arti Shah" userId="b8ff8c6a-ccdc-4a35-af36-91dad0fe3b8e" providerId="ADAL" clId="{BE65ACD4-797C-3440-A7D8-9D4F2DF8C101}" dt="2021-02-22T22:27:57.098" v="464"/>
            <ac:spMkLst>
              <pc:docMk/>
              <pc:sldMasterMk cId="0" sldId="2147483835"/>
              <pc:sldLayoutMk cId="3454868113" sldId="2147484045"/>
              <ac:spMk id="16" creationId="{00000000-0000-0000-0000-000000000000}"/>
            </ac:spMkLst>
          </pc:spChg>
          <pc:spChg chg="mod">
            <ac:chgData name="Arti Shah" userId="b8ff8c6a-ccdc-4a35-af36-91dad0fe3b8e" providerId="ADAL" clId="{BE65ACD4-797C-3440-A7D8-9D4F2DF8C101}" dt="2021-02-22T22:27:57.098" v="464"/>
            <ac:spMkLst>
              <pc:docMk/>
              <pc:sldMasterMk cId="0" sldId="2147483835"/>
              <pc:sldLayoutMk cId="3454868113" sldId="2147484045"/>
              <ac:spMk id="19" creationId="{00000000-0000-0000-0000-000000000000}"/>
            </ac:spMkLst>
          </pc:spChg>
          <pc:spChg chg="mod">
            <ac:chgData name="Arti Shah" userId="b8ff8c6a-ccdc-4a35-af36-91dad0fe3b8e" providerId="ADAL" clId="{BE65ACD4-797C-3440-A7D8-9D4F2DF8C101}" dt="2021-02-22T22:27:57.098" v="464"/>
            <ac:spMkLst>
              <pc:docMk/>
              <pc:sldMasterMk cId="0" sldId="2147483835"/>
              <pc:sldLayoutMk cId="3454868113" sldId="2147484045"/>
              <ac:spMk id="20" creationId="{00000000-0000-0000-0000-000000000000}"/>
            </ac:spMkLst>
          </pc:spChg>
        </pc:sldLayoutChg>
        <pc:sldLayoutChg chg="modSp">
          <pc:chgData name="Arti Shah" userId="b8ff8c6a-ccdc-4a35-af36-91dad0fe3b8e" providerId="ADAL" clId="{BE65ACD4-797C-3440-A7D8-9D4F2DF8C101}" dt="2021-02-22T22:27:57.098" v="464"/>
          <pc:sldLayoutMkLst>
            <pc:docMk/>
            <pc:sldMasterMk cId="0" sldId="2147483835"/>
            <pc:sldLayoutMk cId="4099342133" sldId="2147484097"/>
          </pc:sldLayoutMkLst>
          <pc:spChg chg="mod">
            <ac:chgData name="Arti Shah" userId="b8ff8c6a-ccdc-4a35-af36-91dad0fe3b8e" providerId="ADAL" clId="{BE65ACD4-797C-3440-A7D8-9D4F2DF8C101}" dt="2021-02-22T22:27:57.098" v="464"/>
            <ac:spMkLst>
              <pc:docMk/>
              <pc:sldMasterMk cId="0" sldId="2147483835"/>
              <pc:sldLayoutMk cId="4099342133" sldId="2147484097"/>
              <ac:spMk id="2" creationId="{E997F4AD-7EDF-854A-9A84-475E21281058}"/>
            </ac:spMkLst>
          </pc:spChg>
          <pc:spChg chg="mod">
            <ac:chgData name="Arti Shah" userId="b8ff8c6a-ccdc-4a35-af36-91dad0fe3b8e" providerId="ADAL" clId="{BE65ACD4-797C-3440-A7D8-9D4F2DF8C101}" dt="2021-02-22T22:27:57.098" v="464"/>
            <ac:spMkLst>
              <pc:docMk/>
              <pc:sldMasterMk cId="0" sldId="2147483835"/>
              <pc:sldLayoutMk cId="4099342133" sldId="2147484097"/>
              <ac:spMk id="3" creationId="{891A06E8-A800-974E-9871-B1B6BDA69659}"/>
            </ac:spMkLst>
          </pc:spChg>
        </pc:sldLayoutChg>
        <pc:sldLayoutChg chg="modSp">
          <pc:chgData name="Arti Shah" userId="b8ff8c6a-ccdc-4a35-af36-91dad0fe3b8e" providerId="ADAL" clId="{BE65ACD4-797C-3440-A7D8-9D4F2DF8C101}" dt="2021-02-22T22:27:57.098" v="464"/>
          <pc:sldLayoutMkLst>
            <pc:docMk/>
            <pc:sldMasterMk cId="0" sldId="2147483835"/>
            <pc:sldLayoutMk cId="4105922456" sldId="2147484099"/>
          </pc:sldLayoutMkLst>
          <pc:spChg chg="mod">
            <ac:chgData name="Arti Shah" userId="b8ff8c6a-ccdc-4a35-af36-91dad0fe3b8e" providerId="ADAL" clId="{BE65ACD4-797C-3440-A7D8-9D4F2DF8C101}" dt="2021-02-22T22:27:57.098" v="464"/>
            <ac:spMkLst>
              <pc:docMk/>
              <pc:sldMasterMk cId="0" sldId="2147483835"/>
              <pc:sldLayoutMk cId="4105922456" sldId="2147484099"/>
              <ac:spMk id="16" creationId="{00000000-0000-0000-0000-000000000000}"/>
            </ac:spMkLst>
          </pc:spChg>
          <pc:picChg chg="mod">
            <ac:chgData name="Arti Shah" userId="b8ff8c6a-ccdc-4a35-af36-91dad0fe3b8e" providerId="ADAL" clId="{BE65ACD4-797C-3440-A7D8-9D4F2DF8C101}" dt="2021-02-22T22:27:57.098" v="464"/>
            <ac:picMkLst>
              <pc:docMk/>
              <pc:sldMasterMk cId="0" sldId="2147483835"/>
              <pc:sldLayoutMk cId="4105922456" sldId="2147484099"/>
              <ac:picMk id="4" creationId="{00000000-0000-0000-0000-000000000000}"/>
            </ac:picMkLst>
          </pc:picChg>
        </pc:sldLayoutChg>
      </pc:sldMasterChg>
    </pc:docChg>
  </pc:docChgLst>
  <pc:docChgLst>
    <pc:chgData name="Arti Shah" userId="S::artishah@uw.edu::b8ff8c6a-ccdc-4a35-af36-91dad0fe3b8e" providerId="AD" clId="Web-{EEFC30C6-152D-149B-0E60-5FC939586062}"/>
    <pc:docChg chg="addSld modSld sldOrd">
      <pc:chgData name="Arti Shah" userId="S::artishah@uw.edu::b8ff8c6a-ccdc-4a35-af36-91dad0fe3b8e" providerId="AD" clId="Web-{EEFC30C6-152D-149B-0E60-5FC939586062}" dt="2021-02-05T23:51:16.909" v="75" actId="20577"/>
      <pc:docMkLst>
        <pc:docMk/>
      </pc:docMkLst>
      <pc:sldChg chg="modSp">
        <pc:chgData name="Arti Shah" userId="S::artishah@uw.edu::b8ff8c6a-ccdc-4a35-af36-91dad0fe3b8e" providerId="AD" clId="Web-{EEFC30C6-152D-149B-0E60-5FC939586062}" dt="2021-02-05T23:51:16.909" v="75" actId="20577"/>
        <pc:sldMkLst>
          <pc:docMk/>
          <pc:sldMk cId="4026529164" sldId="258"/>
        </pc:sldMkLst>
        <pc:spChg chg="mod">
          <ac:chgData name="Arti Shah" userId="S::artishah@uw.edu::b8ff8c6a-ccdc-4a35-af36-91dad0fe3b8e" providerId="AD" clId="Web-{EEFC30C6-152D-149B-0E60-5FC939586062}" dt="2021-02-05T23:50:40.956" v="18" actId="20577"/>
          <ac:spMkLst>
            <pc:docMk/>
            <pc:sldMk cId="4026529164" sldId="258"/>
            <ac:spMk id="2" creationId="{6DDCC629-EB09-4824-9920-609C0993F17F}"/>
          </ac:spMkLst>
        </pc:spChg>
        <pc:graphicFrameChg chg="mod modGraphic">
          <ac:chgData name="Arti Shah" userId="S::artishah@uw.edu::b8ff8c6a-ccdc-4a35-af36-91dad0fe3b8e" providerId="AD" clId="Web-{EEFC30C6-152D-149B-0E60-5FC939586062}" dt="2021-02-05T23:51:16.909" v="75" actId="20577"/>
          <ac:graphicFrameMkLst>
            <pc:docMk/>
            <pc:sldMk cId="4026529164" sldId="258"/>
            <ac:graphicFrameMk id="5" creationId="{62C6822A-576D-4F66-9FFB-C91B02143731}"/>
          </ac:graphicFrameMkLst>
        </pc:graphicFrameChg>
      </pc:sldChg>
      <pc:sldChg chg="addSp modSp add ord">
        <pc:chgData name="Arti Shah" userId="S::artishah@uw.edu::b8ff8c6a-ccdc-4a35-af36-91dad0fe3b8e" providerId="AD" clId="Web-{EEFC30C6-152D-149B-0E60-5FC939586062}" dt="2021-02-05T23:50:21.143" v="17" actId="20577"/>
        <pc:sldMkLst>
          <pc:docMk/>
          <pc:sldMk cId="886578466" sldId="261"/>
        </pc:sldMkLst>
        <pc:graphicFrameChg chg="modGraphic">
          <ac:chgData name="Arti Shah" userId="S::artishah@uw.edu::b8ff8c6a-ccdc-4a35-af36-91dad0fe3b8e" providerId="AD" clId="Web-{EEFC30C6-152D-149B-0E60-5FC939586062}" dt="2021-02-05T23:50:21.143" v="17" actId="20577"/>
          <ac:graphicFrameMkLst>
            <pc:docMk/>
            <pc:sldMk cId="886578466" sldId="261"/>
            <ac:graphicFrameMk id="8" creationId="{4CD35104-DF00-4580-BE70-F7DBC9C307DF}"/>
          </ac:graphicFrameMkLst>
        </pc:graphicFrameChg>
        <pc:picChg chg="add mod">
          <ac:chgData name="Arti Shah" userId="S::artishah@uw.edu::b8ff8c6a-ccdc-4a35-af36-91dad0fe3b8e" providerId="AD" clId="Web-{EEFC30C6-152D-149B-0E60-5FC939586062}" dt="2021-02-05T23:49:49.409" v="3" actId="1076"/>
          <ac:picMkLst>
            <pc:docMk/>
            <pc:sldMk cId="886578466" sldId="261"/>
            <ac:picMk id="17" creationId="{2CE1BD79-E56C-4CD8-A0CB-9C5F5828633B}"/>
          </ac:picMkLst>
        </pc:picChg>
        <pc:picChg chg="add mod">
          <ac:chgData name="Arti Shah" userId="S::artishah@uw.edu::b8ff8c6a-ccdc-4a35-af36-91dad0fe3b8e" providerId="AD" clId="Web-{EEFC30C6-152D-149B-0E60-5FC939586062}" dt="2021-02-05T23:49:51.909" v="5" actId="1076"/>
          <ac:picMkLst>
            <pc:docMk/>
            <pc:sldMk cId="886578466" sldId="261"/>
            <ac:picMk id="18" creationId="{71C37E44-B6A4-4396-BE68-4715B3DCA81C}"/>
          </ac:picMkLst>
        </pc:picChg>
        <pc:picChg chg="add mod">
          <ac:chgData name="Arti Shah" userId="S::artishah@uw.edu::b8ff8c6a-ccdc-4a35-af36-91dad0fe3b8e" providerId="AD" clId="Web-{EEFC30C6-152D-149B-0E60-5FC939586062}" dt="2021-02-05T23:49:56.331" v="7" actId="1076"/>
          <ac:picMkLst>
            <pc:docMk/>
            <pc:sldMk cId="886578466" sldId="261"/>
            <ac:picMk id="19" creationId="{02A3A4FD-8A6E-4B04-95E2-EE43BB0FAD03}"/>
          </ac:picMkLst>
        </pc:picChg>
      </pc:sldChg>
    </pc:docChg>
  </pc:docChgLst>
  <pc:docChgLst>
    <pc:chgData name="Arti Shah" userId="S::artishah@uw.edu::b8ff8c6a-ccdc-4a35-af36-91dad0fe3b8e" providerId="AD" clId="Web-{1374D0E3-0B41-8E91-2E0C-E318F6624813}"/>
    <pc:docChg chg="addSld modSld sldOrd">
      <pc:chgData name="Arti Shah" userId="S::artishah@uw.edu::b8ff8c6a-ccdc-4a35-af36-91dad0fe3b8e" providerId="AD" clId="Web-{1374D0E3-0B41-8E91-2E0C-E318F6624813}" dt="2021-02-19T19:37:55.415" v="62" actId="20577"/>
      <pc:docMkLst>
        <pc:docMk/>
      </pc:docMkLst>
      <pc:sldChg chg="delSp modSp">
        <pc:chgData name="Arti Shah" userId="S::artishah@uw.edu::b8ff8c6a-ccdc-4a35-af36-91dad0fe3b8e" providerId="AD" clId="Web-{1374D0E3-0B41-8E91-2E0C-E318F6624813}" dt="2021-02-19T19:37:55.415" v="62" actId="20577"/>
        <pc:sldMkLst>
          <pc:docMk/>
          <pc:sldMk cId="4026529164" sldId="258"/>
        </pc:sldMkLst>
        <pc:graphicFrameChg chg="modGraphic">
          <ac:chgData name="Arti Shah" userId="S::artishah@uw.edu::b8ff8c6a-ccdc-4a35-af36-91dad0fe3b8e" providerId="AD" clId="Web-{1374D0E3-0B41-8E91-2E0C-E318F6624813}" dt="2021-02-19T19:37:55.415" v="62" actId="20577"/>
          <ac:graphicFrameMkLst>
            <pc:docMk/>
            <pc:sldMk cId="4026529164" sldId="258"/>
            <ac:graphicFrameMk id="5" creationId="{62C6822A-576D-4F66-9FFB-C91B02143731}"/>
          </ac:graphicFrameMkLst>
        </pc:graphicFrameChg>
        <pc:picChg chg="del">
          <ac:chgData name="Arti Shah" userId="S::artishah@uw.edu::b8ff8c6a-ccdc-4a35-af36-91dad0fe3b8e" providerId="AD" clId="Web-{1374D0E3-0B41-8E91-2E0C-E318F6624813}" dt="2021-02-19T19:37:23.478" v="9"/>
          <ac:picMkLst>
            <pc:docMk/>
            <pc:sldMk cId="4026529164" sldId="258"/>
            <ac:picMk id="28" creationId="{36959097-BD1E-4CA8-8E89-AA569AD24D3C}"/>
          </ac:picMkLst>
        </pc:picChg>
      </pc:sldChg>
      <pc:sldChg chg="add ord replId">
        <pc:chgData name="Arti Shah" userId="S::artishah@uw.edu::b8ff8c6a-ccdc-4a35-af36-91dad0fe3b8e" providerId="AD" clId="Web-{1374D0E3-0B41-8E91-2E0C-E318F6624813}" dt="2021-02-19T19:35:34.149" v="1"/>
        <pc:sldMkLst>
          <pc:docMk/>
          <pc:sldMk cId="999126770" sldId="267"/>
        </pc:sldMkLst>
      </pc:sldChg>
    </pc:docChg>
  </pc:docChgLst>
  <pc:docChgLst>
    <pc:chgData name="Arti Shah" userId="S::artishah@uw.edu::b8ff8c6a-ccdc-4a35-af36-91dad0fe3b8e" providerId="AD" clId="Web-{B8654AA4-FA4C-A283-0F72-FFFC00DA17F9}"/>
    <pc:docChg chg="addSld modSld">
      <pc:chgData name="Arti Shah" userId="S::artishah@uw.edu::b8ff8c6a-ccdc-4a35-af36-91dad0fe3b8e" providerId="AD" clId="Web-{B8654AA4-FA4C-A283-0F72-FFFC00DA17F9}" dt="2021-02-19T00:05:16.264" v="37" actId="14100"/>
      <pc:docMkLst>
        <pc:docMk/>
      </pc:docMkLst>
      <pc:sldChg chg="modSp">
        <pc:chgData name="Arti Shah" userId="S::artishah@uw.edu::b8ff8c6a-ccdc-4a35-af36-91dad0fe3b8e" providerId="AD" clId="Web-{B8654AA4-FA4C-A283-0F72-FFFC00DA17F9}" dt="2021-02-19T00:03:41.500" v="14" actId="1076"/>
        <pc:sldMkLst>
          <pc:docMk/>
          <pc:sldMk cId="109857222" sldId="256"/>
        </pc:sldMkLst>
        <pc:picChg chg="mod">
          <ac:chgData name="Arti Shah" userId="S::artishah@uw.edu::b8ff8c6a-ccdc-4a35-af36-91dad0fe3b8e" providerId="AD" clId="Web-{B8654AA4-FA4C-A283-0F72-FFFC00DA17F9}" dt="2021-02-19T00:03:41.500" v="14" actId="1076"/>
          <ac:picMkLst>
            <pc:docMk/>
            <pc:sldMk cId="109857222" sldId="256"/>
            <ac:picMk id="6" creationId="{D1FBC066-3485-4F8E-988F-041BF3B5BD5A}"/>
          </ac:picMkLst>
        </pc:picChg>
      </pc:sldChg>
      <pc:sldChg chg="modSp">
        <pc:chgData name="Arti Shah" userId="S::artishah@uw.edu::b8ff8c6a-ccdc-4a35-af36-91dad0fe3b8e" providerId="AD" clId="Web-{B8654AA4-FA4C-A283-0F72-FFFC00DA17F9}" dt="2021-02-19T00:05:16.264" v="37" actId="14100"/>
        <pc:sldMkLst>
          <pc:docMk/>
          <pc:sldMk cId="4026529164" sldId="258"/>
        </pc:sldMkLst>
        <pc:graphicFrameChg chg="mod">
          <ac:chgData name="Arti Shah" userId="S::artishah@uw.edu::b8ff8c6a-ccdc-4a35-af36-91dad0fe3b8e" providerId="AD" clId="Web-{B8654AA4-FA4C-A283-0F72-FFFC00DA17F9}" dt="2021-02-19T00:05:16.264" v="37" actId="14100"/>
          <ac:graphicFrameMkLst>
            <pc:docMk/>
            <pc:sldMk cId="4026529164" sldId="258"/>
            <ac:graphicFrameMk id="5" creationId="{62C6822A-576D-4F66-9FFB-C91B02143731}"/>
          </ac:graphicFrameMkLst>
        </pc:graphicFrameChg>
      </pc:sldChg>
      <pc:sldChg chg="addSp delSp modSp add replId">
        <pc:chgData name="Arti Shah" userId="S::artishah@uw.edu::b8ff8c6a-ccdc-4a35-af36-91dad0fe3b8e" providerId="AD" clId="Web-{B8654AA4-FA4C-A283-0F72-FFFC00DA17F9}" dt="2021-02-19T00:04:10.203" v="18"/>
        <pc:sldMkLst>
          <pc:docMk/>
          <pc:sldMk cId="1480187745" sldId="262"/>
        </pc:sldMkLst>
        <pc:spChg chg="mod">
          <ac:chgData name="Arti Shah" userId="S::artishah@uw.edu::b8ff8c6a-ccdc-4a35-af36-91dad0fe3b8e" providerId="AD" clId="Web-{B8654AA4-FA4C-A283-0F72-FFFC00DA17F9}" dt="2021-02-19T00:03:54.437" v="16" actId="20577"/>
          <ac:spMkLst>
            <pc:docMk/>
            <pc:sldMk cId="1480187745" sldId="262"/>
            <ac:spMk id="2" creationId="{6DDCC629-EB09-4824-9920-609C0993F17F}"/>
          </ac:spMkLst>
        </pc:spChg>
        <pc:spChg chg="add del mod">
          <ac:chgData name="Arti Shah" userId="S::artishah@uw.edu::b8ff8c6a-ccdc-4a35-af36-91dad0fe3b8e" providerId="AD" clId="Web-{B8654AA4-FA4C-A283-0F72-FFFC00DA17F9}" dt="2021-02-19T00:03:36" v="12"/>
          <ac:spMkLst>
            <pc:docMk/>
            <pc:sldMk cId="1480187745" sldId="262"/>
            <ac:spMk id="12" creationId="{B079A298-D5C1-434B-8217-259A635C1F93}"/>
          </ac:spMkLst>
        </pc:spChg>
        <pc:graphicFrameChg chg="del">
          <ac:chgData name="Arti Shah" userId="S::artishah@uw.edu::b8ff8c6a-ccdc-4a35-af36-91dad0fe3b8e" providerId="AD" clId="Web-{B8654AA4-FA4C-A283-0F72-FFFC00DA17F9}" dt="2021-02-19T00:03:29.594" v="11"/>
          <ac:graphicFrameMkLst>
            <pc:docMk/>
            <pc:sldMk cId="1480187745" sldId="262"/>
            <ac:graphicFrameMk id="5" creationId="{62C6822A-576D-4F66-9FFB-C91B02143731}"/>
          </ac:graphicFrameMkLst>
        </pc:graphicFrameChg>
        <pc:picChg chg="add mod modCrop">
          <ac:chgData name="Arti Shah" userId="S::artishah@uw.edu::b8ff8c6a-ccdc-4a35-af36-91dad0fe3b8e" providerId="AD" clId="Web-{B8654AA4-FA4C-A283-0F72-FFFC00DA17F9}" dt="2021-02-19T00:04:10.203" v="18"/>
          <ac:picMkLst>
            <pc:docMk/>
            <pc:sldMk cId="1480187745" sldId="262"/>
            <ac:picMk id="13" creationId="{F6DDC18B-E422-4AC5-8466-32DA6F4E521E}"/>
          </ac:picMkLst>
        </pc:picChg>
      </pc:sldChg>
      <pc:sldChg chg="modSp add replId">
        <pc:chgData name="Arti Shah" userId="S::artishah@uw.edu::b8ff8c6a-ccdc-4a35-af36-91dad0fe3b8e" providerId="AD" clId="Web-{B8654AA4-FA4C-A283-0F72-FFFC00DA17F9}" dt="2021-02-19T00:04:17.812" v="23" actId="20577"/>
        <pc:sldMkLst>
          <pc:docMk/>
          <pc:sldMk cId="2053839417" sldId="263"/>
        </pc:sldMkLst>
        <pc:spChg chg="mod">
          <ac:chgData name="Arti Shah" userId="S::artishah@uw.edu::b8ff8c6a-ccdc-4a35-af36-91dad0fe3b8e" providerId="AD" clId="Web-{B8654AA4-FA4C-A283-0F72-FFFC00DA17F9}" dt="2021-02-19T00:04:17.812" v="23" actId="20577"/>
          <ac:spMkLst>
            <pc:docMk/>
            <pc:sldMk cId="2053839417" sldId="263"/>
            <ac:spMk id="2" creationId="{6DDCC629-EB09-4824-9920-609C0993F17F}"/>
          </ac:spMkLst>
        </pc:spChg>
      </pc:sldChg>
      <pc:sldChg chg="modSp add replId">
        <pc:chgData name="Arti Shah" userId="S::artishah@uw.edu::b8ff8c6a-ccdc-4a35-af36-91dad0fe3b8e" providerId="AD" clId="Web-{B8654AA4-FA4C-A283-0F72-FFFC00DA17F9}" dt="2021-02-19T00:04:24.765" v="29" actId="20577"/>
        <pc:sldMkLst>
          <pc:docMk/>
          <pc:sldMk cId="248525183" sldId="264"/>
        </pc:sldMkLst>
        <pc:spChg chg="mod">
          <ac:chgData name="Arti Shah" userId="S::artishah@uw.edu::b8ff8c6a-ccdc-4a35-af36-91dad0fe3b8e" providerId="AD" clId="Web-{B8654AA4-FA4C-A283-0F72-FFFC00DA17F9}" dt="2021-02-19T00:04:24.765" v="29" actId="20577"/>
          <ac:spMkLst>
            <pc:docMk/>
            <pc:sldMk cId="248525183" sldId="264"/>
            <ac:spMk id="2" creationId="{6DDCC629-EB09-4824-9920-609C0993F17F}"/>
          </ac:spMkLst>
        </pc:spChg>
      </pc:sldChg>
    </pc:docChg>
  </pc:docChgLst>
  <pc:docChgLst>
    <pc:chgData name="Arti Shah" userId="b8ff8c6a-ccdc-4a35-af36-91dad0fe3b8e" providerId="ADAL" clId="{D4979BC4-4D3B-2743-A15F-4EDA727089D9}"/>
    <pc:docChg chg="addSld delSld modSld">
      <pc:chgData name="Arti Shah" userId="b8ff8c6a-ccdc-4a35-af36-91dad0fe3b8e" providerId="ADAL" clId="{D4979BC4-4D3B-2743-A15F-4EDA727089D9}" dt="2021-02-23T15:47:22.300" v="103" actId="20577"/>
      <pc:docMkLst>
        <pc:docMk/>
      </pc:docMkLst>
      <pc:sldChg chg="modSp">
        <pc:chgData name="Arti Shah" userId="b8ff8c6a-ccdc-4a35-af36-91dad0fe3b8e" providerId="ADAL" clId="{D4979BC4-4D3B-2743-A15F-4EDA727089D9}" dt="2021-02-23T15:47:22.300" v="103" actId="20577"/>
        <pc:sldMkLst>
          <pc:docMk/>
          <pc:sldMk cId="4026529164" sldId="258"/>
        </pc:sldMkLst>
        <pc:graphicFrameChg chg="mod">
          <ac:chgData name="Arti Shah" userId="b8ff8c6a-ccdc-4a35-af36-91dad0fe3b8e" providerId="ADAL" clId="{D4979BC4-4D3B-2743-A15F-4EDA727089D9}" dt="2021-02-23T15:47:22.300" v="103" actId="20577"/>
          <ac:graphicFrameMkLst>
            <pc:docMk/>
            <pc:sldMk cId="4026529164" sldId="258"/>
            <ac:graphicFrameMk id="5" creationId="{62C6822A-576D-4F66-9FFB-C91B02143731}"/>
          </ac:graphicFrameMkLst>
        </pc:graphicFrameChg>
      </pc:sldChg>
      <pc:sldChg chg="modSp mod">
        <pc:chgData name="Arti Shah" userId="b8ff8c6a-ccdc-4a35-af36-91dad0fe3b8e" providerId="ADAL" clId="{D4979BC4-4D3B-2743-A15F-4EDA727089D9}" dt="2021-02-23T15:46:20.189" v="31" actId="1076"/>
        <pc:sldMkLst>
          <pc:docMk/>
          <pc:sldMk cId="248525183" sldId="264"/>
        </pc:sldMkLst>
        <pc:spChg chg="mod">
          <ac:chgData name="Arti Shah" userId="b8ff8c6a-ccdc-4a35-af36-91dad0fe3b8e" providerId="ADAL" clId="{D4979BC4-4D3B-2743-A15F-4EDA727089D9}" dt="2021-02-23T15:46:14.061" v="29" actId="1076"/>
          <ac:spMkLst>
            <pc:docMk/>
            <pc:sldMk cId="248525183" sldId="264"/>
            <ac:spMk id="2" creationId="{6DDCC629-EB09-4824-9920-609C0993F17F}"/>
          </ac:spMkLst>
        </pc:spChg>
        <pc:spChg chg="mod">
          <ac:chgData name="Arti Shah" userId="b8ff8c6a-ccdc-4a35-af36-91dad0fe3b8e" providerId="ADAL" clId="{D4979BC4-4D3B-2743-A15F-4EDA727089D9}" dt="2021-02-23T15:46:16.650" v="30" actId="1076"/>
          <ac:spMkLst>
            <pc:docMk/>
            <pc:sldMk cId="248525183" sldId="264"/>
            <ac:spMk id="3" creationId="{C4A7F1BC-0B20-46BF-B735-258F3CF440E8}"/>
          </ac:spMkLst>
        </pc:spChg>
        <pc:picChg chg="mod">
          <ac:chgData name="Arti Shah" userId="b8ff8c6a-ccdc-4a35-af36-91dad0fe3b8e" providerId="ADAL" clId="{D4979BC4-4D3B-2743-A15F-4EDA727089D9}" dt="2021-02-23T15:46:20.189" v="31" actId="1076"/>
          <ac:picMkLst>
            <pc:docMk/>
            <pc:sldMk cId="248525183" sldId="264"/>
            <ac:picMk id="28" creationId="{36959097-BD1E-4CA8-8E89-AA569AD24D3C}"/>
          </ac:picMkLst>
        </pc:picChg>
        <pc:picChg chg="mod">
          <ac:chgData name="Arti Shah" userId="b8ff8c6a-ccdc-4a35-af36-91dad0fe3b8e" providerId="ADAL" clId="{D4979BC4-4D3B-2743-A15F-4EDA727089D9}" dt="2021-02-23T15:46:20.189" v="31" actId="1076"/>
          <ac:picMkLst>
            <pc:docMk/>
            <pc:sldMk cId="248525183" sldId="264"/>
            <ac:picMk id="30" creationId="{ADA30E40-E0FC-44FF-BFB3-5C6BCB83949A}"/>
          </ac:picMkLst>
        </pc:picChg>
      </pc:sldChg>
      <pc:sldChg chg="modNotesTx">
        <pc:chgData name="Arti Shah" userId="b8ff8c6a-ccdc-4a35-af36-91dad0fe3b8e" providerId="ADAL" clId="{D4979BC4-4D3B-2743-A15F-4EDA727089D9}" dt="2021-02-23T15:45:24.430" v="28" actId="20577"/>
        <pc:sldMkLst>
          <pc:docMk/>
          <pc:sldMk cId="1014097811" sldId="591"/>
        </pc:sldMkLst>
      </pc:sldChg>
      <pc:sldChg chg="del mod modShow">
        <pc:chgData name="Arti Shah" userId="b8ff8c6a-ccdc-4a35-af36-91dad0fe3b8e" providerId="ADAL" clId="{D4979BC4-4D3B-2743-A15F-4EDA727089D9}" dt="2021-02-23T15:33:21.152" v="4" actId="2696"/>
        <pc:sldMkLst>
          <pc:docMk/>
          <pc:sldMk cId="2569600968" sldId="631"/>
        </pc:sldMkLst>
      </pc:sldChg>
      <pc:sldChg chg="del mod modShow">
        <pc:chgData name="Arti Shah" userId="b8ff8c6a-ccdc-4a35-af36-91dad0fe3b8e" providerId="ADAL" clId="{D4979BC4-4D3B-2743-A15F-4EDA727089D9}" dt="2021-02-23T15:33:21.577" v="5" actId="2696"/>
        <pc:sldMkLst>
          <pc:docMk/>
          <pc:sldMk cId="589625274" sldId="632"/>
        </pc:sldMkLst>
      </pc:sldChg>
      <pc:sldChg chg="del mod modShow">
        <pc:chgData name="Arti Shah" userId="b8ff8c6a-ccdc-4a35-af36-91dad0fe3b8e" providerId="ADAL" clId="{D4979BC4-4D3B-2743-A15F-4EDA727089D9}" dt="2021-02-23T15:33:21.994" v="6" actId="2696"/>
        <pc:sldMkLst>
          <pc:docMk/>
          <pc:sldMk cId="1083894360" sldId="633"/>
        </pc:sldMkLst>
      </pc:sldChg>
      <pc:sldChg chg="del mod modShow">
        <pc:chgData name="Arti Shah" userId="b8ff8c6a-ccdc-4a35-af36-91dad0fe3b8e" providerId="ADAL" clId="{D4979BC4-4D3B-2743-A15F-4EDA727089D9}" dt="2021-02-23T15:33:22.381" v="7" actId="2696"/>
        <pc:sldMkLst>
          <pc:docMk/>
          <pc:sldMk cId="2236552343" sldId="634"/>
        </pc:sldMkLst>
      </pc:sldChg>
      <pc:sldChg chg="del mod modShow">
        <pc:chgData name="Arti Shah" userId="b8ff8c6a-ccdc-4a35-af36-91dad0fe3b8e" providerId="ADAL" clId="{D4979BC4-4D3B-2743-A15F-4EDA727089D9}" dt="2021-02-23T15:33:19.319" v="3" actId="2696"/>
        <pc:sldMkLst>
          <pc:docMk/>
          <pc:sldMk cId="2148252217" sldId="635"/>
        </pc:sldMkLst>
      </pc:sldChg>
      <pc:sldChg chg="del mod modShow">
        <pc:chgData name="Arti Shah" userId="b8ff8c6a-ccdc-4a35-af36-91dad0fe3b8e" providerId="ADAL" clId="{D4979BC4-4D3B-2743-A15F-4EDA727089D9}" dt="2021-02-23T15:33:18.647" v="2" actId="2696"/>
        <pc:sldMkLst>
          <pc:docMk/>
          <pc:sldMk cId="633878897" sldId="636"/>
        </pc:sldMkLst>
      </pc:sldChg>
      <pc:sldChg chg="add">
        <pc:chgData name="Arti Shah" userId="b8ff8c6a-ccdc-4a35-af36-91dad0fe3b8e" providerId="ADAL" clId="{D4979BC4-4D3B-2743-A15F-4EDA727089D9}" dt="2021-02-23T15:33:07.856" v="1"/>
        <pc:sldMkLst>
          <pc:docMk/>
          <pc:sldMk cId="492181377" sldId="1340"/>
        </pc:sldMkLst>
      </pc:sldChg>
      <pc:sldChg chg="add">
        <pc:chgData name="Arti Shah" userId="b8ff8c6a-ccdc-4a35-af36-91dad0fe3b8e" providerId="ADAL" clId="{D4979BC4-4D3B-2743-A15F-4EDA727089D9}" dt="2021-02-23T15:33:07.856" v="1"/>
        <pc:sldMkLst>
          <pc:docMk/>
          <pc:sldMk cId="964425158" sldId="1341"/>
        </pc:sldMkLst>
      </pc:sldChg>
      <pc:sldChg chg="add">
        <pc:chgData name="Arti Shah" userId="b8ff8c6a-ccdc-4a35-af36-91dad0fe3b8e" providerId="ADAL" clId="{D4979BC4-4D3B-2743-A15F-4EDA727089D9}" dt="2021-02-23T15:33:07.856" v="1"/>
        <pc:sldMkLst>
          <pc:docMk/>
          <pc:sldMk cId="333550431" sldId="1342"/>
        </pc:sldMkLst>
      </pc:sldChg>
      <pc:sldChg chg="add">
        <pc:chgData name="Arti Shah" userId="b8ff8c6a-ccdc-4a35-af36-91dad0fe3b8e" providerId="ADAL" clId="{D4979BC4-4D3B-2743-A15F-4EDA727089D9}" dt="2021-02-23T15:33:07.856" v="1"/>
        <pc:sldMkLst>
          <pc:docMk/>
          <pc:sldMk cId="2324497333" sldId="1343"/>
        </pc:sldMkLst>
      </pc:sldChg>
      <pc:sldChg chg="add">
        <pc:chgData name="Arti Shah" userId="b8ff8c6a-ccdc-4a35-af36-91dad0fe3b8e" providerId="ADAL" clId="{D4979BC4-4D3B-2743-A15F-4EDA727089D9}" dt="2021-02-23T15:33:07.856" v="1"/>
        <pc:sldMkLst>
          <pc:docMk/>
          <pc:sldMk cId="3724870861" sldId="1344"/>
        </pc:sldMkLst>
      </pc:sldChg>
      <pc:sldChg chg="add">
        <pc:chgData name="Arti Shah" userId="b8ff8c6a-ccdc-4a35-af36-91dad0fe3b8e" providerId="ADAL" clId="{D4979BC4-4D3B-2743-A15F-4EDA727089D9}" dt="2021-02-23T15:33:07.856" v="1"/>
        <pc:sldMkLst>
          <pc:docMk/>
          <pc:sldMk cId="1974763923" sldId="1345"/>
        </pc:sldMkLst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svg"/><Relationship Id="rId1" Type="http://schemas.openxmlformats.org/officeDocument/2006/relationships/image" Target="../media/image7.png"/><Relationship Id="rId6" Type="http://schemas.openxmlformats.org/officeDocument/2006/relationships/image" Target="../media/image13.svg"/><Relationship Id="rId5" Type="http://schemas.openxmlformats.org/officeDocument/2006/relationships/image" Target="../media/image9.png"/><Relationship Id="rId4" Type="http://schemas.openxmlformats.org/officeDocument/2006/relationships/image" Target="../media/image11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svg"/><Relationship Id="rId1" Type="http://schemas.openxmlformats.org/officeDocument/2006/relationships/image" Target="../media/image7.png"/><Relationship Id="rId6" Type="http://schemas.openxmlformats.org/officeDocument/2006/relationships/image" Target="../media/image13.svg"/><Relationship Id="rId5" Type="http://schemas.openxmlformats.org/officeDocument/2006/relationships/image" Target="../media/image9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34EF7D-6091-4F83-9747-58E78E37D525}" type="doc">
      <dgm:prSet loTypeId="urn:microsoft.com/office/officeart/2005/8/layout/vProcess5" loCatId="process" qsTypeId="urn:microsoft.com/office/officeart/2005/8/quickstyle/simple2" qsCatId="simple" csTypeId="urn:microsoft.com/office/officeart/2005/8/colors/colorful1" csCatId="colorful" phldr="1"/>
      <dgm:spPr/>
    </dgm:pt>
    <dgm:pt modelId="{B1A2DE58-AE68-41BC-A34F-DD12E1BBD9C1}">
      <dgm:prSet phldrT="[Text]"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2 Day D&amp;I Workshop (Oct 2020)</a:t>
          </a:r>
          <a:endParaRPr lang="en-US" dirty="0"/>
        </a:p>
      </dgm:t>
    </dgm:pt>
    <dgm:pt modelId="{E83AFEB6-6D29-45FE-9FBF-1D60540B9A0D}" type="parTrans" cxnId="{1CF47DD1-B44B-4FE5-B30A-09573CC5120A}">
      <dgm:prSet/>
      <dgm:spPr/>
      <dgm:t>
        <a:bodyPr/>
        <a:lstStyle/>
        <a:p>
          <a:endParaRPr lang="en-US"/>
        </a:p>
      </dgm:t>
    </dgm:pt>
    <dgm:pt modelId="{4D47E60A-3B8C-46E2-ACD0-8BEBF3B6317B}" type="sibTrans" cxnId="{1CF47DD1-B44B-4FE5-B30A-09573CC5120A}">
      <dgm:prSet/>
      <dgm:spPr/>
      <dgm:t>
        <a:bodyPr/>
        <a:lstStyle/>
        <a:p>
          <a:endParaRPr lang="en-US"/>
        </a:p>
        <a:p>
          <a:endParaRPr lang="en-US"/>
        </a:p>
      </dgm:t>
    </dgm:pt>
    <dgm:pt modelId="{67C6BD3E-B73F-4C88-ACD3-D2A820DB0902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Introduction to D&amp;I Experiential Opportunities (Dec 2020)</a:t>
          </a:r>
          <a:endParaRPr lang="en-US"/>
        </a:p>
      </dgm:t>
    </dgm:pt>
    <dgm:pt modelId="{3C94246F-0F09-4758-A527-F3C96BE854DC}" type="parTrans" cxnId="{5B22B3D9-C319-4368-B238-2852D5B9C08B}">
      <dgm:prSet/>
      <dgm:spPr/>
      <dgm:t>
        <a:bodyPr/>
        <a:lstStyle/>
        <a:p>
          <a:endParaRPr lang="en-US"/>
        </a:p>
      </dgm:t>
    </dgm:pt>
    <dgm:pt modelId="{88DBA194-C681-4743-89EE-3A23B0D5140A}" type="sibTrans" cxnId="{5B22B3D9-C319-4368-B238-2852D5B9C08B}">
      <dgm:prSet/>
      <dgm:spPr/>
      <dgm:t>
        <a:bodyPr/>
        <a:lstStyle/>
        <a:p>
          <a:endParaRPr lang="en-US"/>
        </a:p>
        <a:p>
          <a:endParaRPr lang="en-US"/>
        </a:p>
      </dgm:t>
    </dgm:pt>
    <dgm:pt modelId="{05CF6D9C-4C5A-451E-9ECD-7CFC9002D0B9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Mid-point check-in (Jan 26, 2021)</a:t>
          </a:r>
        </a:p>
      </dgm:t>
    </dgm:pt>
    <dgm:pt modelId="{E1910B66-55F2-4805-A120-584C5B283B9E}" type="parTrans" cxnId="{FF552325-CDD5-4C53-A92A-AA38B741A3FD}">
      <dgm:prSet/>
      <dgm:spPr/>
      <dgm:t>
        <a:bodyPr/>
        <a:lstStyle/>
        <a:p>
          <a:endParaRPr lang="en-US"/>
        </a:p>
      </dgm:t>
    </dgm:pt>
    <dgm:pt modelId="{CA141809-DE79-4075-ABFD-B55BCD054C9B}" type="sibTrans" cxnId="{FF552325-CDD5-4C53-A92A-AA38B741A3FD}">
      <dgm:prSet/>
      <dgm:spPr/>
      <dgm:t>
        <a:bodyPr/>
        <a:lstStyle/>
        <a:p>
          <a:endParaRPr lang="en-US"/>
        </a:p>
        <a:p>
          <a:endParaRPr lang="en-US"/>
        </a:p>
      </dgm:t>
    </dgm:pt>
    <dgm:pt modelId="{FA5D83DF-38FC-4864-88CF-E7F48BDF144B}">
      <dgm:prSet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Evaluation</a:t>
          </a:r>
        </a:p>
      </dgm:t>
    </dgm:pt>
    <dgm:pt modelId="{9AE65F1C-7AE4-47E8-B676-65508BEAE0FD}" type="parTrans" cxnId="{2EACF141-BBBD-41F1-BDC7-3846C6ECA28D}">
      <dgm:prSet/>
      <dgm:spPr/>
      <dgm:t>
        <a:bodyPr/>
        <a:lstStyle/>
        <a:p>
          <a:endParaRPr lang="en-US"/>
        </a:p>
      </dgm:t>
    </dgm:pt>
    <dgm:pt modelId="{D794A56B-19ED-445E-A838-6FE65A87330F}" type="sibTrans" cxnId="{2EACF141-BBBD-41F1-BDC7-3846C6ECA28D}">
      <dgm:prSet/>
      <dgm:spPr/>
      <dgm:t>
        <a:bodyPr/>
        <a:lstStyle/>
        <a:p>
          <a:endParaRPr lang="en-US"/>
        </a:p>
      </dgm:t>
    </dgm:pt>
    <dgm:pt modelId="{ECCAC044-F67A-428D-96BF-18A5387A2E95}">
      <dgm:prSet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Capstone Presentation (Today - Feb 23, 2021)</a:t>
          </a:r>
          <a:endParaRPr lang="en-US"/>
        </a:p>
      </dgm:t>
    </dgm:pt>
    <dgm:pt modelId="{783530B4-3780-4256-A6DA-B5C5135410C8}" type="parTrans" cxnId="{88F59B08-CBC0-42D6-B959-9935A95C837F}">
      <dgm:prSet/>
      <dgm:spPr/>
      <dgm:t>
        <a:bodyPr/>
        <a:lstStyle/>
        <a:p>
          <a:endParaRPr lang="en-US"/>
        </a:p>
      </dgm:t>
    </dgm:pt>
    <dgm:pt modelId="{B652C44F-BB0F-4C38-9853-57B92ABC511E}" type="sibTrans" cxnId="{88F59B08-CBC0-42D6-B959-9935A95C837F}">
      <dgm:prSet/>
      <dgm:spPr/>
      <dgm:t>
        <a:bodyPr/>
        <a:lstStyle/>
        <a:p>
          <a:endParaRPr lang="en-US"/>
        </a:p>
        <a:p>
          <a:endParaRPr lang="en-US"/>
        </a:p>
      </dgm:t>
    </dgm:pt>
    <dgm:pt modelId="{81AB6432-543A-4E44-86AA-E289F3240095}" type="pres">
      <dgm:prSet presAssocID="{4C34EF7D-6091-4F83-9747-58E78E37D525}" presName="outerComposite" presStyleCnt="0">
        <dgm:presLayoutVars>
          <dgm:chMax val="5"/>
          <dgm:dir/>
          <dgm:resizeHandles val="exact"/>
        </dgm:presLayoutVars>
      </dgm:prSet>
      <dgm:spPr/>
    </dgm:pt>
    <dgm:pt modelId="{0D5BDFB1-68A8-42D1-9AC0-8A11C8A63B13}" type="pres">
      <dgm:prSet presAssocID="{4C34EF7D-6091-4F83-9747-58E78E37D525}" presName="dummyMaxCanvas" presStyleCnt="0">
        <dgm:presLayoutVars/>
      </dgm:prSet>
      <dgm:spPr/>
    </dgm:pt>
    <dgm:pt modelId="{3649F29E-7DCF-44FD-A5F0-AF675DEB78FC}" type="pres">
      <dgm:prSet presAssocID="{4C34EF7D-6091-4F83-9747-58E78E37D525}" presName="FiveNodes_1" presStyleLbl="node1" presStyleIdx="0" presStyleCnt="5" custLinFactY="-95080" custLinFactNeighborX="314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B40072-CA56-4719-9214-6AFD2F774CCC}" type="pres">
      <dgm:prSet presAssocID="{4C34EF7D-6091-4F83-9747-58E78E37D525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5CB684-1359-41A0-9D23-8C1C0695BEF4}" type="pres">
      <dgm:prSet presAssocID="{4C34EF7D-6091-4F83-9747-58E78E37D525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0A617C-84C7-43FB-A79E-CF6D789C7BD1}" type="pres">
      <dgm:prSet presAssocID="{4C34EF7D-6091-4F83-9747-58E78E37D525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3C7E7C-BD0A-4EFF-AF3D-AEA1B8A0509D}" type="pres">
      <dgm:prSet presAssocID="{4C34EF7D-6091-4F83-9747-58E78E37D525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FF87B1-1E54-499B-8A00-740645645B98}" type="pres">
      <dgm:prSet presAssocID="{4C34EF7D-6091-4F83-9747-58E78E37D525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164C73-26C6-42C2-8983-171DE7B3D79B}" type="pres">
      <dgm:prSet presAssocID="{4C34EF7D-6091-4F83-9747-58E78E37D525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0C9B64-3764-4844-9070-46DF17D4C3EB}" type="pres">
      <dgm:prSet presAssocID="{4C34EF7D-6091-4F83-9747-58E78E37D525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EAF980-2C94-4C79-8773-FEBA144BD89A}" type="pres">
      <dgm:prSet presAssocID="{4C34EF7D-6091-4F83-9747-58E78E37D525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7EF348-AE3B-4147-9411-2ADFA5CB0E7C}" type="pres">
      <dgm:prSet presAssocID="{4C34EF7D-6091-4F83-9747-58E78E37D525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322328-52CE-4EDC-9712-63C36FD8EC3D}" type="pres">
      <dgm:prSet presAssocID="{4C34EF7D-6091-4F83-9747-58E78E37D525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FCBC22-2EEB-4DD1-B3AA-5C65E5021A8B}" type="pres">
      <dgm:prSet presAssocID="{4C34EF7D-6091-4F83-9747-58E78E37D525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29EF97-71D6-4857-B3F9-0283FC43EEE8}" type="pres">
      <dgm:prSet presAssocID="{4C34EF7D-6091-4F83-9747-58E78E37D525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377E9F-7A43-4220-BB7B-AA3D6C6AF3E5}" type="pres">
      <dgm:prSet presAssocID="{4C34EF7D-6091-4F83-9747-58E78E37D525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7CF5FE-DC7B-4169-940B-3E0D8A392969}" type="presOf" srcId="{FA5D83DF-38FC-4864-88CF-E7F48BDF144B}" destId="{C3377E9F-7A43-4220-BB7B-AA3D6C6AF3E5}" srcOrd="1" destOrd="0" presId="urn:microsoft.com/office/officeart/2005/8/layout/vProcess5"/>
    <dgm:cxn modelId="{47C808AD-3121-4CBE-A14D-8C6C1D034894}" type="presOf" srcId="{B1A2DE58-AE68-41BC-A34F-DD12E1BBD9C1}" destId="{3649F29E-7DCF-44FD-A5F0-AF675DEB78FC}" srcOrd="0" destOrd="0" presId="urn:microsoft.com/office/officeart/2005/8/layout/vProcess5"/>
    <dgm:cxn modelId="{CEB91ABD-DFB3-4738-A0FB-6E7236D2515C}" type="presOf" srcId="{67C6BD3E-B73F-4C88-ACD3-D2A820DB0902}" destId="{18B40072-CA56-4719-9214-6AFD2F774CCC}" srcOrd="0" destOrd="0" presId="urn:microsoft.com/office/officeart/2005/8/layout/vProcess5"/>
    <dgm:cxn modelId="{DD8DC2B7-937E-4BCD-BEEF-D9CD2DD2ABD8}" type="presOf" srcId="{FA5D83DF-38FC-4864-88CF-E7F48BDF144B}" destId="{903C7E7C-BD0A-4EFF-AF3D-AEA1B8A0509D}" srcOrd="0" destOrd="0" presId="urn:microsoft.com/office/officeart/2005/8/layout/vProcess5"/>
    <dgm:cxn modelId="{E32438A3-32AE-44AC-99CA-E585197A147F}" type="presOf" srcId="{CA141809-DE79-4075-ABFD-B55BCD054C9B}" destId="{4F0C9B64-3764-4844-9070-46DF17D4C3EB}" srcOrd="0" destOrd="0" presId="urn:microsoft.com/office/officeart/2005/8/layout/vProcess5"/>
    <dgm:cxn modelId="{CCE3C208-6C56-4C02-B16E-6A4FF813D770}" type="presOf" srcId="{05CF6D9C-4C5A-451E-9ECD-7CFC9002D0B9}" destId="{3DFCBC22-2EEB-4DD1-B3AA-5C65E5021A8B}" srcOrd="1" destOrd="0" presId="urn:microsoft.com/office/officeart/2005/8/layout/vProcess5"/>
    <dgm:cxn modelId="{B11702B6-41DF-4022-AD16-8B4BB3040F10}" type="presOf" srcId="{ECCAC044-F67A-428D-96BF-18A5387A2E95}" destId="{620A617C-84C7-43FB-A79E-CF6D789C7BD1}" srcOrd="0" destOrd="0" presId="urn:microsoft.com/office/officeart/2005/8/layout/vProcess5"/>
    <dgm:cxn modelId="{6772E012-392E-457F-AA11-4AD7242CC796}" type="presOf" srcId="{B652C44F-BB0F-4C38-9853-57B92ABC511E}" destId="{A2EAF980-2C94-4C79-8773-FEBA144BD89A}" srcOrd="0" destOrd="0" presId="urn:microsoft.com/office/officeart/2005/8/layout/vProcess5"/>
    <dgm:cxn modelId="{88F59B08-CBC0-42D6-B959-9935A95C837F}" srcId="{4C34EF7D-6091-4F83-9747-58E78E37D525}" destId="{ECCAC044-F67A-428D-96BF-18A5387A2E95}" srcOrd="3" destOrd="0" parTransId="{783530B4-3780-4256-A6DA-B5C5135410C8}" sibTransId="{B652C44F-BB0F-4C38-9853-57B92ABC511E}"/>
    <dgm:cxn modelId="{1CF47DD1-B44B-4FE5-B30A-09573CC5120A}" srcId="{4C34EF7D-6091-4F83-9747-58E78E37D525}" destId="{B1A2DE58-AE68-41BC-A34F-DD12E1BBD9C1}" srcOrd="0" destOrd="0" parTransId="{E83AFEB6-6D29-45FE-9FBF-1D60540B9A0D}" sibTransId="{4D47E60A-3B8C-46E2-ACD0-8BEBF3B6317B}"/>
    <dgm:cxn modelId="{D6DD3E77-11F6-4F10-96FA-8E5D4CECDB23}" type="presOf" srcId="{67C6BD3E-B73F-4C88-ACD3-D2A820DB0902}" destId="{9D322328-52CE-4EDC-9712-63C36FD8EC3D}" srcOrd="1" destOrd="0" presId="urn:microsoft.com/office/officeart/2005/8/layout/vProcess5"/>
    <dgm:cxn modelId="{FF552325-CDD5-4C53-A92A-AA38B741A3FD}" srcId="{4C34EF7D-6091-4F83-9747-58E78E37D525}" destId="{05CF6D9C-4C5A-451E-9ECD-7CFC9002D0B9}" srcOrd="2" destOrd="0" parTransId="{E1910B66-55F2-4805-A120-584C5B283B9E}" sibTransId="{CA141809-DE79-4075-ABFD-B55BCD054C9B}"/>
    <dgm:cxn modelId="{9DB9959D-A697-4766-94BB-86BE9F16C533}" type="presOf" srcId="{05CF6D9C-4C5A-451E-9ECD-7CFC9002D0B9}" destId="{B75CB684-1359-41A0-9D23-8C1C0695BEF4}" srcOrd="0" destOrd="0" presId="urn:microsoft.com/office/officeart/2005/8/layout/vProcess5"/>
    <dgm:cxn modelId="{2EACF141-BBBD-41F1-BDC7-3846C6ECA28D}" srcId="{4C34EF7D-6091-4F83-9747-58E78E37D525}" destId="{FA5D83DF-38FC-4864-88CF-E7F48BDF144B}" srcOrd="4" destOrd="0" parTransId="{9AE65F1C-7AE4-47E8-B676-65508BEAE0FD}" sibTransId="{D794A56B-19ED-445E-A838-6FE65A87330F}"/>
    <dgm:cxn modelId="{F8F2DB6F-AF1C-4CF3-B2C4-B1829682E6B1}" type="presOf" srcId="{4D47E60A-3B8C-46E2-ACD0-8BEBF3B6317B}" destId="{71FF87B1-1E54-499B-8A00-740645645B98}" srcOrd="0" destOrd="0" presId="urn:microsoft.com/office/officeart/2005/8/layout/vProcess5"/>
    <dgm:cxn modelId="{94110E10-C64E-46FC-9345-C9025EE6F973}" type="presOf" srcId="{88DBA194-C681-4743-89EE-3A23B0D5140A}" destId="{A5164C73-26C6-42C2-8983-171DE7B3D79B}" srcOrd="0" destOrd="0" presId="urn:microsoft.com/office/officeart/2005/8/layout/vProcess5"/>
    <dgm:cxn modelId="{B16B2698-DF0B-4E71-9522-BA898E3B1C08}" type="presOf" srcId="{B1A2DE58-AE68-41BC-A34F-DD12E1BBD9C1}" destId="{4F7EF348-AE3B-4147-9411-2ADFA5CB0E7C}" srcOrd="1" destOrd="0" presId="urn:microsoft.com/office/officeart/2005/8/layout/vProcess5"/>
    <dgm:cxn modelId="{32309747-C140-44F7-B406-6435DFECC3D1}" type="presOf" srcId="{ECCAC044-F67A-428D-96BF-18A5387A2E95}" destId="{D529EF97-71D6-4857-B3F9-0283FC43EEE8}" srcOrd="1" destOrd="0" presId="urn:microsoft.com/office/officeart/2005/8/layout/vProcess5"/>
    <dgm:cxn modelId="{46F4020D-D3B2-4BC2-8495-F3215BD36764}" type="presOf" srcId="{4C34EF7D-6091-4F83-9747-58E78E37D525}" destId="{81AB6432-543A-4E44-86AA-E289F3240095}" srcOrd="0" destOrd="0" presId="urn:microsoft.com/office/officeart/2005/8/layout/vProcess5"/>
    <dgm:cxn modelId="{5B22B3D9-C319-4368-B238-2852D5B9C08B}" srcId="{4C34EF7D-6091-4F83-9747-58E78E37D525}" destId="{67C6BD3E-B73F-4C88-ACD3-D2A820DB0902}" srcOrd="1" destOrd="0" parTransId="{3C94246F-0F09-4758-A527-F3C96BE854DC}" sibTransId="{88DBA194-C681-4743-89EE-3A23B0D5140A}"/>
    <dgm:cxn modelId="{71FA3F9D-3E19-4E2D-B61B-54CBEEA3AF64}" type="presParOf" srcId="{81AB6432-543A-4E44-86AA-E289F3240095}" destId="{0D5BDFB1-68A8-42D1-9AC0-8A11C8A63B13}" srcOrd="0" destOrd="0" presId="urn:microsoft.com/office/officeart/2005/8/layout/vProcess5"/>
    <dgm:cxn modelId="{EB0BA4FE-34A6-4E9B-A381-9442F4E7646C}" type="presParOf" srcId="{81AB6432-543A-4E44-86AA-E289F3240095}" destId="{3649F29E-7DCF-44FD-A5F0-AF675DEB78FC}" srcOrd="1" destOrd="0" presId="urn:microsoft.com/office/officeart/2005/8/layout/vProcess5"/>
    <dgm:cxn modelId="{098A7AE3-4088-4B2E-850C-DDE2D533A7BC}" type="presParOf" srcId="{81AB6432-543A-4E44-86AA-E289F3240095}" destId="{18B40072-CA56-4719-9214-6AFD2F774CCC}" srcOrd="2" destOrd="0" presId="urn:microsoft.com/office/officeart/2005/8/layout/vProcess5"/>
    <dgm:cxn modelId="{05BEC877-8E4A-45EA-8005-9AD2F5308333}" type="presParOf" srcId="{81AB6432-543A-4E44-86AA-E289F3240095}" destId="{B75CB684-1359-41A0-9D23-8C1C0695BEF4}" srcOrd="3" destOrd="0" presId="urn:microsoft.com/office/officeart/2005/8/layout/vProcess5"/>
    <dgm:cxn modelId="{B608BAE7-B561-4819-BB55-C5AC52571BBC}" type="presParOf" srcId="{81AB6432-543A-4E44-86AA-E289F3240095}" destId="{620A617C-84C7-43FB-A79E-CF6D789C7BD1}" srcOrd="4" destOrd="0" presId="urn:microsoft.com/office/officeart/2005/8/layout/vProcess5"/>
    <dgm:cxn modelId="{4F7661F3-F6C5-453F-B605-36AEA0089A9F}" type="presParOf" srcId="{81AB6432-543A-4E44-86AA-E289F3240095}" destId="{903C7E7C-BD0A-4EFF-AF3D-AEA1B8A0509D}" srcOrd="5" destOrd="0" presId="urn:microsoft.com/office/officeart/2005/8/layout/vProcess5"/>
    <dgm:cxn modelId="{54F5DA92-F634-4508-B204-65F12BD74FEA}" type="presParOf" srcId="{81AB6432-543A-4E44-86AA-E289F3240095}" destId="{71FF87B1-1E54-499B-8A00-740645645B98}" srcOrd="6" destOrd="0" presId="urn:microsoft.com/office/officeart/2005/8/layout/vProcess5"/>
    <dgm:cxn modelId="{ABBA23D8-1C4B-4AD5-A796-088414B2442A}" type="presParOf" srcId="{81AB6432-543A-4E44-86AA-E289F3240095}" destId="{A5164C73-26C6-42C2-8983-171DE7B3D79B}" srcOrd="7" destOrd="0" presId="urn:microsoft.com/office/officeart/2005/8/layout/vProcess5"/>
    <dgm:cxn modelId="{0B287A45-8B2D-42AA-B427-026E54F78E8C}" type="presParOf" srcId="{81AB6432-543A-4E44-86AA-E289F3240095}" destId="{4F0C9B64-3764-4844-9070-46DF17D4C3EB}" srcOrd="8" destOrd="0" presId="urn:microsoft.com/office/officeart/2005/8/layout/vProcess5"/>
    <dgm:cxn modelId="{3CC95CEB-BB0F-4550-A3C6-9932028B268C}" type="presParOf" srcId="{81AB6432-543A-4E44-86AA-E289F3240095}" destId="{A2EAF980-2C94-4C79-8773-FEBA144BD89A}" srcOrd="9" destOrd="0" presId="urn:microsoft.com/office/officeart/2005/8/layout/vProcess5"/>
    <dgm:cxn modelId="{E785F488-D151-4218-AE7C-BEBB3245B406}" type="presParOf" srcId="{81AB6432-543A-4E44-86AA-E289F3240095}" destId="{4F7EF348-AE3B-4147-9411-2ADFA5CB0E7C}" srcOrd="10" destOrd="0" presId="urn:microsoft.com/office/officeart/2005/8/layout/vProcess5"/>
    <dgm:cxn modelId="{4D4363D0-C392-4CC1-8C0E-44A3EFD8AAA1}" type="presParOf" srcId="{81AB6432-543A-4E44-86AA-E289F3240095}" destId="{9D322328-52CE-4EDC-9712-63C36FD8EC3D}" srcOrd="11" destOrd="0" presId="urn:microsoft.com/office/officeart/2005/8/layout/vProcess5"/>
    <dgm:cxn modelId="{4E647C17-5929-48DA-A0FE-82FA3CB2ABF3}" type="presParOf" srcId="{81AB6432-543A-4E44-86AA-E289F3240095}" destId="{3DFCBC22-2EEB-4DD1-B3AA-5C65E5021A8B}" srcOrd="12" destOrd="0" presId="urn:microsoft.com/office/officeart/2005/8/layout/vProcess5"/>
    <dgm:cxn modelId="{B9D4801B-E7C6-4E45-A46C-2C8FA8ED6BF3}" type="presParOf" srcId="{81AB6432-543A-4E44-86AA-E289F3240095}" destId="{D529EF97-71D6-4857-B3F9-0283FC43EEE8}" srcOrd="13" destOrd="0" presId="urn:microsoft.com/office/officeart/2005/8/layout/vProcess5"/>
    <dgm:cxn modelId="{A26E54FA-CF12-4276-9457-708A55EA79CD}" type="presParOf" srcId="{81AB6432-543A-4E44-86AA-E289F3240095}" destId="{C3377E9F-7A43-4220-BB7B-AA3D6C6AF3E5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05BB86-220E-4637-B8E5-EE90B6011E76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3163ABE-8DB9-4AFD-AD22-578D53A92C9A}">
      <dgm:prSet phldrT="[Text]" phldr="0" custT="1"/>
      <dgm:spPr/>
      <dgm:t>
        <a:bodyPr/>
        <a:lstStyle/>
        <a:p>
          <a:pPr rtl="0"/>
          <a:r>
            <a:rPr lang="en-US" sz="2400" b="0">
              <a:latin typeface="+mj-lt"/>
            </a:rPr>
            <a:t>Stakeholder Assessment</a:t>
          </a:r>
        </a:p>
      </dgm:t>
    </dgm:pt>
    <dgm:pt modelId="{2D950714-816E-4053-9378-9163B28FF232}" type="parTrans" cxnId="{05CC4C32-5D23-4999-8F9A-A1BFC10A90AD}">
      <dgm:prSet/>
      <dgm:spPr/>
      <dgm:t>
        <a:bodyPr/>
        <a:lstStyle/>
        <a:p>
          <a:endParaRPr lang="en-US" sz="3200"/>
        </a:p>
      </dgm:t>
    </dgm:pt>
    <dgm:pt modelId="{7051A097-9684-4D52-A6C3-247153D9AEF3}" type="sibTrans" cxnId="{05CC4C32-5D23-4999-8F9A-A1BFC10A90AD}">
      <dgm:prSet/>
      <dgm:spPr/>
      <dgm:t>
        <a:bodyPr/>
        <a:lstStyle/>
        <a:p>
          <a:endParaRPr lang="en-US" sz="3200"/>
        </a:p>
      </dgm:t>
    </dgm:pt>
    <dgm:pt modelId="{4D7D699C-23C4-44ED-BCB6-0740325F46F8}">
      <dgm:prSet phldrT="[Text]" phldr="0" custT="1"/>
      <dgm:spPr/>
      <dgm:t>
        <a:bodyPr/>
        <a:lstStyle/>
        <a:p>
          <a:pPr rtl="0"/>
          <a:r>
            <a:rPr lang="en-US" sz="2400" b="0">
              <a:latin typeface="+mj-lt"/>
            </a:rPr>
            <a:t>Planning Implementation</a:t>
          </a:r>
        </a:p>
      </dgm:t>
    </dgm:pt>
    <dgm:pt modelId="{751A682C-4953-4321-8EF4-03A0A068D409}" type="parTrans" cxnId="{BDB37BBA-6D52-4249-B625-6A941CE0AB7C}">
      <dgm:prSet/>
      <dgm:spPr/>
      <dgm:t>
        <a:bodyPr/>
        <a:lstStyle/>
        <a:p>
          <a:endParaRPr lang="en-US" sz="3200"/>
        </a:p>
      </dgm:t>
    </dgm:pt>
    <dgm:pt modelId="{0D5CB049-94E9-45AA-A5EB-116BA7198025}" type="sibTrans" cxnId="{BDB37BBA-6D52-4249-B625-6A941CE0AB7C}">
      <dgm:prSet/>
      <dgm:spPr/>
      <dgm:t>
        <a:bodyPr/>
        <a:lstStyle/>
        <a:p>
          <a:endParaRPr lang="en-US" sz="3200"/>
        </a:p>
      </dgm:t>
    </dgm:pt>
    <dgm:pt modelId="{57329BA2-700B-4969-9C0B-7179A20B18B8}">
      <dgm:prSet phldrT="[Text]" phldr="0" custT="1"/>
      <dgm:spPr/>
      <dgm:t>
        <a:bodyPr/>
        <a:lstStyle/>
        <a:p>
          <a:pPr rtl="0"/>
          <a:r>
            <a:rPr lang="en-US" sz="2400" b="0">
              <a:latin typeface="+mj-lt"/>
            </a:rPr>
            <a:t>Dissemination Plan Development </a:t>
          </a:r>
        </a:p>
      </dgm:t>
    </dgm:pt>
    <dgm:pt modelId="{82FC817B-AE66-4C00-8BDA-16B38D1CEBA5}" type="parTrans" cxnId="{A20806A4-DE73-4E87-94E7-022AD17294C8}">
      <dgm:prSet/>
      <dgm:spPr/>
      <dgm:t>
        <a:bodyPr/>
        <a:lstStyle/>
        <a:p>
          <a:endParaRPr lang="en-US" sz="3200"/>
        </a:p>
      </dgm:t>
    </dgm:pt>
    <dgm:pt modelId="{36853400-8320-461A-B49B-43914D0DAB3E}" type="sibTrans" cxnId="{A20806A4-DE73-4E87-94E7-022AD17294C8}">
      <dgm:prSet/>
      <dgm:spPr/>
      <dgm:t>
        <a:bodyPr/>
        <a:lstStyle/>
        <a:p>
          <a:endParaRPr lang="en-US" sz="3200"/>
        </a:p>
      </dgm:t>
    </dgm:pt>
    <dgm:pt modelId="{681A356A-2761-45CF-B10E-06D426BBE71A}" type="pres">
      <dgm:prSet presAssocID="{B405BB86-220E-4637-B8E5-EE90B6011E7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7F009B-31E5-46FA-B407-FE84BEC093AA}" type="pres">
      <dgm:prSet presAssocID="{13163ABE-8DB9-4AFD-AD22-578D53A92C9A}" presName="parentLin" presStyleCnt="0"/>
      <dgm:spPr/>
    </dgm:pt>
    <dgm:pt modelId="{E22DF730-112A-4728-8404-4BCC99E97636}" type="pres">
      <dgm:prSet presAssocID="{13163ABE-8DB9-4AFD-AD22-578D53A92C9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198B29E0-BABA-4D0D-8BAD-2B9FE5ECBF67}" type="pres">
      <dgm:prSet presAssocID="{13163ABE-8DB9-4AFD-AD22-578D53A92C9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2FD052-69B7-4BE7-A480-151D7CC983AB}" type="pres">
      <dgm:prSet presAssocID="{13163ABE-8DB9-4AFD-AD22-578D53A92C9A}" presName="negativeSpace" presStyleCnt="0"/>
      <dgm:spPr/>
    </dgm:pt>
    <dgm:pt modelId="{063592F4-10E3-4629-8476-BED6993C8A38}" type="pres">
      <dgm:prSet presAssocID="{13163ABE-8DB9-4AFD-AD22-578D53A92C9A}" presName="childText" presStyleLbl="conFgAcc1" presStyleIdx="0" presStyleCnt="3">
        <dgm:presLayoutVars>
          <dgm:bulletEnabled val="1"/>
        </dgm:presLayoutVars>
      </dgm:prSet>
      <dgm:spPr/>
    </dgm:pt>
    <dgm:pt modelId="{E5179C68-2C2C-4943-9996-51496ABB2BFA}" type="pres">
      <dgm:prSet presAssocID="{7051A097-9684-4D52-A6C3-247153D9AEF3}" presName="spaceBetweenRectangles" presStyleCnt="0"/>
      <dgm:spPr/>
    </dgm:pt>
    <dgm:pt modelId="{FC256222-0192-42BE-820A-DF0095DFEA0C}" type="pres">
      <dgm:prSet presAssocID="{4D7D699C-23C4-44ED-BCB6-0740325F46F8}" presName="parentLin" presStyleCnt="0"/>
      <dgm:spPr/>
    </dgm:pt>
    <dgm:pt modelId="{28AD4516-931E-4B4F-8BB0-57667362A92A}" type="pres">
      <dgm:prSet presAssocID="{4D7D699C-23C4-44ED-BCB6-0740325F46F8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5F4C66E6-BE98-4772-AD17-0F3C703A32DC}" type="pres">
      <dgm:prSet presAssocID="{4D7D699C-23C4-44ED-BCB6-0740325F46F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885951-F8E4-4CED-AAE6-7D732E868251}" type="pres">
      <dgm:prSet presAssocID="{4D7D699C-23C4-44ED-BCB6-0740325F46F8}" presName="negativeSpace" presStyleCnt="0"/>
      <dgm:spPr/>
    </dgm:pt>
    <dgm:pt modelId="{92434E7C-E270-453A-9EF2-6D94A7DD4C68}" type="pres">
      <dgm:prSet presAssocID="{4D7D699C-23C4-44ED-BCB6-0740325F46F8}" presName="childText" presStyleLbl="conFgAcc1" presStyleIdx="1" presStyleCnt="3">
        <dgm:presLayoutVars>
          <dgm:bulletEnabled val="1"/>
        </dgm:presLayoutVars>
      </dgm:prSet>
      <dgm:spPr/>
    </dgm:pt>
    <dgm:pt modelId="{B24D0590-9E40-4C88-AAC1-D2A81CBCD1FF}" type="pres">
      <dgm:prSet presAssocID="{0D5CB049-94E9-45AA-A5EB-116BA7198025}" presName="spaceBetweenRectangles" presStyleCnt="0"/>
      <dgm:spPr/>
    </dgm:pt>
    <dgm:pt modelId="{71D0F017-1DA8-4A96-B53D-E4E9FDE0E4AF}" type="pres">
      <dgm:prSet presAssocID="{57329BA2-700B-4969-9C0B-7179A20B18B8}" presName="parentLin" presStyleCnt="0"/>
      <dgm:spPr/>
    </dgm:pt>
    <dgm:pt modelId="{6BB7CEAA-E35E-4940-8279-82EC266518C3}" type="pres">
      <dgm:prSet presAssocID="{57329BA2-700B-4969-9C0B-7179A20B18B8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5A692261-B5CC-45D5-A304-AE3D9F40CB97}" type="pres">
      <dgm:prSet presAssocID="{57329BA2-700B-4969-9C0B-7179A20B18B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D99A42-EC31-4AEC-8A07-17C735EFB8A0}" type="pres">
      <dgm:prSet presAssocID="{57329BA2-700B-4969-9C0B-7179A20B18B8}" presName="negativeSpace" presStyleCnt="0"/>
      <dgm:spPr/>
    </dgm:pt>
    <dgm:pt modelId="{3504778B-D970-4987-BCF3-E535A865CFA8}" type="pres">
      <dgm:prSet presAssocID="{57329BA2-700B-4969-9C0B-7179A20B18B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5D62189-0366-A04F-B224-92834B5469B4}" type="presOf" srcId="{57329BA2-700B-4969-9C0B-7179A20B18B8}" destId="{6BB7CEAA-E35E-4940-8279-82EC266518C3}" srcOrd="0" destOrd="0" presId="urn:microsoft.com/office/officeart/2005/8/layout/list1"/>
    <dgm:cxn modelId="{05CC4C32-5D23-4999-8F9A-A1BFC10A90AD}" srcId="{B405BB86-220E-4637-B8E5-EE90B6011E76}" destId="{13163ABE-8DB9-4AFD-AD22-578D53A92C9A}" srcOrd="0" destOrd="0" parTransId="{2D950714-816E-4053-9378-9163B28FF232}" sibTransId="{7051A097-9684-4D52-A6C3-247153D9AEF3}"/>
    <dgm:cxn modelId="{52ECE610-9725-3345-87F8-1C2C7D7E741F}" type="presOf" srcId="{4D7D699C-23C4-44ED-BCB6-0740325F46F8}" destId="{28AD4516-931E-4B4F-8BB0-57667362A92A}" srcOrd="0" destOrd="0" presId="urn:microsoft.com/office/officeart/2005/8/layout/list1"/>
    <dgm:cxn modelId="{A20806A4-DE73-4E87-94E7-022AD17294C8}" srcId="{B405BB86-220E-4637-B8E5-EE90B6011E76}" destId="{57329BA2-700B-4969-9C0B-7179A20B18B8}" srcOrd="2" destOrd="0" parTransId="{82FC817B-AE66-4C00-8BDA-16B38D1CEBA5}" sibTransId="{36853400-8320-461A-B49B-43914D0DAB3E}"/>
    <dgm:cxn modelId="{4DFF2F52-7BD4-C94A-9E0C-768CF9D17EFC}" type="presOf" srcId="{13163ABE-8DB9-4AFD-AD22-578D53A92C9A}" destId="{E22DF730-112A-4728-8404-4BCC99E97636}" srcOrd="0" destOrd="0" presId="urn:microsoft.com/office/officeart/2005/8/layout/list1"/>
    <dgm:cxn modelId="{9360D6D4-5D61-C849-B848-B9CBE533150F}" type="presOf" srcId="{13163ABE-8DB9-4AFD-AD22-578D53A92C9A}" destId="{198B29E0-BABA-4D0D-8BAD-2B9FE5ECBF67}" srcOrd="1" destOrd="0" presId="urn:microsoft.com/office/officeart/2005/8/layout/list1"/>
    <dgm:cxn modelId="{BDB37BBA-6D52-4249-B625-6A941CE0AB7C}" srcId="{B405BB86-220E-4637-B8E5-EE90B6011E76}" destId="{4D7D699C-23C4-44ED-BCB6-0740325F46F8}" srcOrd="1" destOrd="0" parTransId="{751A682C-4953-4321-8EF4-03A0A068D409}" sibTransId="{0D5CB049-94E9-45AA-A5EB-116BA7198025}"/>
    <dgm:cxn modelId="{DC78DEDB-0F63-AD48-B626-64D2184A7586}" type="presOf" srcId="{57329BA2-700B-4969-9C0B-7179A20B18B8}" destId="{5A692261-B5CC-45D5-A304-AE3D9F40CB97}" srcOrd="1" destOrd="0" presId="urn:microsoft.com/office/officeart/2005/8/layout/list1"/>
    <dgm:cxn modelId="{B8676AB4-1494-984D-BC39-A5E35761DE18}" type="presOf" srcId="{B405BB86-220E-4637-B8E5-EE90B6011E76}" destId="{681A356A-2761-45CF-B10E-06D426BBE71A}" srcOrd="0" destOrd="0" presId="urn:microsoft.com/office/officeart/2005/8/layout/list1"/>
    <dgm:cxn modelId="{4D52F3D5-4AF7-1340-A466-260CE1C1F6A7}" type="presOf" srcId="{4D7D699C-23C4-44ED-BCB6-0740325F46F8}" destId="{5F4C66E6-BE98-4772-AD17-0F3C703A32DC}" srcOrd="1" destOrd="0" presId="urn:microsoft.com/office/officeart/2005/8/layout/list1"/>
    <dgm:cxn modelId="{55AF51D6-45F0-A447-BD05-BA501AB518B8}" type="presParOf" srcId="{681A356A-2761-45CF-B10E-06D426BBE71A}" destId="{B97F009B-31E5-46FA-B407-FE84BEC093AA}" srcOrd="0" destOrd="0" presId="urn:microsoft.com/office/officeart/2005/8/layout/list1"/>
    <dgm:cxn modelId="{39C74AD5-577B-C145-B12A-6F7FD3ECBDB1}" type="presParOf" srcId="{B97F009B-31E5-46FA-B407-FE84BEC093AA}" destId="{E22DF730-112A-4728-8404-4BCC99E97636}" srcOrd="0" destOrd="0" presId="urn:microsoft.com/office/officeart/2005/8/layout/list1"/>
    <dgm:cxn modelId="{4D9BCF17-BA96-4644-8572-EF1188F84292}" type="presParOf" srcId="{B97F009B-31E5-46FA-B407-FE84BEC093AA}" destId="{198B29E0-BABA-4D0D-8BAD-2B9FE5ECBF67}" srcOrd="1" destOrd="0" presId="urn:microsoft.com/office/officeart/2005/8/layout/list1"/>
    <dgm:cxn modelId="{74ADF15B-EF9A-1D46-B044-E0A20E76416C}" type="presParOf" srcId="{681A356A-2761-45CF-B10E-06D426BBE71A}" destId="{4B2FD052-69B7-4BE7-A480-151D7CC983AB}" srcOrd="1" destOrd="0" presId="urn:microsoft.com/office/officeart/2005/8/layout/list1"/>
    <dgm:cxn modelId="{3D0622AE-8A04-D942-A321-ED803D436CCF}" type="presParOf" srcId="{681A356A-2761-45CF-B10E-06D426BBE71A}" destId="{063592F4-10E3-4629-8476-BED6993C8A38}" srcOrd="2" destOrd="0" presId="urn:microsoft.com/office/officeart/2005/8/layout/list1"/>
    <dgm:cxn modelId="{3E26D25E-FBA5-7A4C-AC9A-666D7EDCCF8E}" type="presParOf" srcId="{681A356A-2761-45CF-B10E-06D426BBE71A}" destId="{E5179C68-2C2C-4943-9996-51496ABB2BFA}" srcOrd="3" destOrd="0" presId="urn:microsoft.com/office/officeart/2005/8/layout/list1"/>
    <dgm:cxn modelId="{AF907D3A-0C65-A74D-A231-8954A0B0834C}" type="presParOf" srcId="{681A356A-2761-45CF-B10E-06D426BBE71A}" destId="{FC256222-0192-42BE-820A-DF0095DFEA0C}" srcOrd="4" destOrd="0" presId="urn:microsoft.com/office/officeart/2005/8/layout/list1"/>
    <dgm:cxn modelId="{72F0F58B-0080-D741-AF34-6A332679A940}" type="presParOf" srcId="{FC256222-0192-42BE-820A-DF0095DFEA0C}" destId="{28AD4516-931E-4B4F-8BB0-57667362A92A}" srcOrd="0" destOrd="0" presId="urn:microsoft.com/office/officeart/2005/8/layout/list1"/>
    <dgm:cxn modelId="{208DEC4A-0A2B-004A-8B38-23774BAA0998}" type="presParOf" srcId="{FC256222-0192-42BE-820A-DF0095DFEA0C}" destId="{5F4C66E6-BE98-4772-AD17-0F3C703A32DC}" srcOrd="1" destOrd="0" presId="urn:microsoft.com/office/officeart/2005/8/layout/list1"/>
    <dgm:cxn modelId="{975F7889-7AB6-884F-AA3F-39F544B89080}" type="presParOf" srcId="{681A356A-2761-45CF-B10E-06D426BBE71A}" destId="{5E885951-F8E4-4CED-AAE6-7D732E868251}" srcOrd="5" destOrd="0" presId="urn:microsoft.com/office/officeart/2005/8/layout/list1"/>
    <dgm:cxn modelId="{DC3491B0-E8E6-9F4B-8290-5C2329ABA027}" type="presParOf" srcId="{681A356A-2761-45CF-B10E-06D426BBE71A}" destId="{92434E7C-E270-453A-9EF2-6D94A7DD4C68}" srcOrd="6" destOrd="0" presId="urn:microsoft.com/office/officeart/2005/8/layout/list1"/>
    <dgm:cxn modelId="{081692AE-32D4-8340-B50B-6E0FB32C7FFA}" type="presParOf" srcId="{681A356A-2761-45CF-B10E-06D426BBE71A}" destId="{B24D0590-9E40-4C88-AAC1-D2A81CBCD1FF}" srcOrd="7" destOrd="0" presId="urn:microsoft.com/office/officeart/2005/8/layout/list1"/>
    <dgm:cxn modelId="{16AAD1FF-E27F-B34C-B6AE-F1DE07DC401E}" type="presParOf" srcId="{681A356A-2761-45CF-B10E-06D426BBE71A}" destId="{71D0F017-1DA8-4A96-B53D-E4E9FDE0E4AF}" srcOrd="8" destOrd="0" presId="urn:microsoft.com/office/officeart/2005/8/layout/list1"/>
    <dgm:cxn modelId="{DB498EB0-8D3B-BC41-A918-CC11C28F3B2C}" type="presParOf" srcId="{71D0F017-1DA8-4A96-B53D-E4E9FDE0E4AF}" destId="{6BB7CEAA-E35E-4940-8279-82EC266518C3}" srcOrd="0" destOrd="0" presId="urn:microsoft.com/office/officeart/2005/8/layout/list1"/>
    <dgm:cxn modelId="{0E871AF2-8B2F-414F-B6A3-D9F83B7E301F}" type="presParOf" srcId="{71D0F017-1DA8-4A96-B53D-E4E9FDE0E4AF}" destId="{5A692261-B5CC-45D5-A304-AE3D9F40CB97}" srcOrd="1" destOrd="0" presId="urn:microsoft.com/office/officeart/2005/8/layout/list1"/>
    <dgm:cxn modelId="{DF36565C-F41E-8B4C-A29D-0A4905A1E1EF}" type="presParOf" srcId="{681A356A-2761-45CF-B10E-06D426BBE71A}" destId="{39D99A42-EC31-4AEC-8A07-17C735EFB8A0}" srcOrd="9" destOrd="0" presId="urn:microsoft.com/office/officeart/2005/8/layout/list1"/>
    <dgm:cxn modelId="{84104275-C17F-764E-87EA-5FAFC2027C2F}" type="presParOf" srcId="{681A356A-2761-45CF-B10E-06D426BBE71A}" destId="{3504778B-D970-4987-BCF3-E535A865CFA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5E51F8-D862-45FF-8DE3-A9AEA55E6E79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F5B2315-0FFB-4C78-914C-C9DF436ED7A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0" dirty="0">
              <a:latin typeface="+mj-lt"/>
            </a:rPr>
            <a:t>5-minute </a:t>
          </a:r>
        </a:p>
        <a:p>
          <a:pPr>
            <a:lnSpc>
              <a:spcPct val="100000"/>
            </a:lnSpc>
          </a:pPr>
          <a:r>
            <a:rPr lang="en-US" sz="1600" b="0" dirty="0">
              <a:latin typeface="+mj-lt"/>
            </a:rPr>
            <a:t>(1 minute warning)</a:t>
          </a:r>
          <a:r>
            <a:rPr lang="en-US" sz="1600" b="0" dirty="0">
              <a:latin typeface="+mj-lt"/>
              <a:ea typeface="+mj-lt"/>
              <a:cs typeface="+mj-lt"/>
            </a:rPr>
            <a:t> </a:t>
          </a:r>
        </a:p>
      </dgm:t>
    </dgm:pt>
    <dgm:pt modelId="{65E94857-7EF3-48E6-977F-89E1A4FE8071}" type="parTrans" cxnId="{A2B5CC32-0F9A-42D2-85F8-1B0F83755095}">
      <dgm:prSet/>
      <dgm:spPr/>
      <dgm:t>
        <a:bodyPr/>
        <a:lstStyle/>
        <a:p>
          <a:endParaRPr lang="en-US" sz="1200"/>
        </a:p>
      </dgm:t>
    </dgm:pt>
    <dgm:pt modelId="{C0425A0E-DC93-4AFC-B9F6-743CA23E7C2F}" type="sibTrans" cxnId="{A2B5CC32-0F9A-42D2-85F8-1B0F83755095}">
      <dgm:prSet/>
      <dgm:spPr/>
      <dgm:t>
        <a:bodyPr/>
        <a:lstStyle/>
        <a:p>
          <a:endParaRPr lang="en-US" sz="1200"/>
        </a:p>
      </dgm:t>
    </dgm:pt>
    <dgm:pt modelId="{164620A7-B8D2-44B0-AB85-9B4DEFB8984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0" dirty="0">
              <a:latin typeface="+mj-lt"/>
            </a:rPr>
            <a:t>Program Lead Provide Feedback (Mar 2nd)</a:t>
          </a:r>
        </a:p>
      </dgm:t>
    </dgm:pt>
    <dgm:pt modelId="{10891E2C-C033-4876-ADC5-4E094F6892A1}" type="parTrans" cxnId="{6110E648-6066-4F65-B1B7-21B414109C9E}">
      <dgm:prSet/>
      <dgm:spPr/>
      <dgm:t>
        <a:bodyPr/>
        <a:lstStyle/>
        <a:p>
          <a:endParaRPr lang="en-US" sz="1200"/>
        </a:p>
      </dgm:t>
    </dgm:pt>
    <dgm:pt modelId="{3389C04B-EA80-4388-AC94-186D2D9E39ED}" type="sibTrans" cxnId="{6110E648-6066-4F65-B1B7-21B414109C9E}">
      <dgm:prSet/>
      <dgm:spPr/>
      <dgm:t>
        <a:bodyPr/>
        <a:lstStyle/>
        <a:p>
          <a:endParaRPr lang="en-US" sz="1200"/>
        </a:p>
      </dgm:t>
    </dgm:pt>
    <dgm:pt modelId="{56CD97E0-973E-4700-8842-9F12DFB9521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0" dirty="0">
              <a:latin typeface="+mj-lt"/>
            </a:rPr>
            <a:t>Peers Submit Questions for presenter to consider in chat box </a:t>
          </a:r>
        </a:p>
        <a:p>
          <a:pPr>
            <a:lnSpc>
              <a:spcPct val="100000"/>
            </a:lnSpc>
          </a:pPr>
          <a:r>
            <a:rPr lang="en-US" sz="1600" b="0" dirty="0">
              <a:latin typeface="+mj-lt"/>
            </a:rPr>
            <a:t>(no expectation to answer)</a:t>
          </a:r>
        </a:p>
      </dgm:t>
    </dgm:pt>
    <dgm:pt modelId="{6F92DDD1-5703-42F7-900A-E49256480F9A}" type="parTrans" cxnId="{372C6CED-0AF9-45A3-AC40-77337B67DDBC}">
      <dgm:prSet/>
      <dgm:spPr/>
      <dgm:t>
        <a:bodyPr/>
        <a:lstStyle/>
        <a:p>
          <a:endParaRPr lang="en-US" sz="1200"/>
        </a:p>
      </dgm:t>
    </dgm:pt>
    <dgm:pt modelId="{ACE82AE5-EACD-493C-BDDB-90D41A927B05}" type="sibTrans" cxnId="{372C6CED-0AF9-45A3-AC40-77337B67DDBC}">
      <dgm:prSet/>
      <dgm:spPr/>
      <dgm:t>
        <a:bodyPr/>
        <a:lstStyle/>
        <a:p>
          <a:endParaRPr lang="en-US" sz="1200"/>
        </a:p>
      </dgm:t>
    </dgm:pt>
    <dgm:pt modelId="{D0F3330F-1825-47E1-935A-4306DC982D2E}" type="pres">
      <dgm:prSet presAssocID="{965E51F8-D862-45FF-8DE3-A9AEA55E6E79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658078-584B-4D69-BFE8-F55F0CC2B53D}" type="pres">
      <dgm:prSet presAssocID="{3F5B2315-0FFB-4C78-914C-C9DF436ED7A4}" presName="compNode" presStyleCnt="0"/>
      <dgm:spPr/>
    </dgm:pt>
    <dgm:pt modelId="{00765453-2D02-4DE8-A43D-310469EBFF70}" type="pres">
      <dgm:prSet presAssocID="{3F5B2315-0FFB-4C78-914C-C9DF436ED7A4}" presName="iconRect" presStyleLbl="node1" presStyleIdx="0" presStyleCnt="3" custScaleX="386227" custScaleY="355636" custLinFactNeighborX="-27805" custLinFactNeighborY="-4623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 with solid fill"/>
        </a:ext>
      </dgm:extLst>
    </dgm:pt>
    <dgm:pt modelId="{1899F7CC-1983-40E1-9813-99736210BB77}" type="pres">
      <dgm:prSet presAssocID="{3F5B2315-0FFB-4C78-914C-C9DF436ED7A4}" presName="spaceRect" presStyleCnt="0"/>
      <dgm:spPr/>
    </dgm:pt>
    <dgm:pt modelId="{3242A8F2-CCB2-4DEE-9A4A-06F6EAED64FD}" type="pres">
      <dgm:prSet presAssocID="{3F5B2315-0FFB-4C78-914C-C9DF436ED7A4}" presName="textRect" presStyleLbl="revTx" presStyleIdx="0" presStyleCnt="3" custLinFactNeighborX="-6510" custLinFactNeighborY="1520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462B723C-8AF2-4189-B3CB-3FD2B695C3B3}" type="pres">
      <dgm:prSet presAssocID="{C0425A0E-DC93-4AFC-B9F6-743CA23E7C2F}" presName="sibTrans" presStyleCnt="0"/>
      <dgm:spPr/>
    </dgm:pt>
    <dgm:pt modelId="{A61DDF49-51B2-41F6-B486-D769C79B606C}" type="pres">
      <dgm:prSet presAssocID="{164620A7-B8D2-44B0-AB85-9B4DEFB8984F}" presName="compNode" presStyleCnt="0"/>
      <dgm:spPr/>
    </dgm:pt>
    <dgm:pt modelId="{2BAC6F44-EE97-4BA2-831D-EA04F4A44920}" type="pres">
      <dgm:prSet presAssocID="{164620A7-B8D2-44B0-AB85-9B4DEFB8984F}" presName="iconRect" presStyleLbl="node1" presStyleIdx="1" presStyleCnt="3" custScaleX="386227" custScaleY="355636" custLinFactNeighborX="3893" custLinFactNeighborY="-9192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grammer male with solid fill"/>
        </a:ext>
      </dgm:extLst>
    </dgm:pt>
    <dgm:pt modelId="{FCB21B12-B56A-4927-8403-E3ADDA4AAD11}" type="pres">
      <dgm:prSet presAssocID="{164620A7-B8D2-44B0-AB85-9B4DEFB8984F}" presName="spaceRect" presStyleCnt="0"/>
      <dgm:spPr/>
    </dgm:pt>
    <dgm:pt modelId="{375E5D01-9CD2-45A1-A29D-3DFD0979A5F2}" type="pres">
      <dgm:prSet presAssocID="{164620A7-B8D2-44B0-AB85-9B4DEFB8984F}" presName="textRect" presStyleLbl="revTx" presStyleIdx="1" presStyleCnt="3" custScaleX="141634" custLinFactNeighborX="5309" custLinFactNeighborY="4219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761AC069-4015-456F-A754-991FB52E90B8}" type="pres">
      <dgm:prSet presAssocID="{3389C04B-EA80-4388-AC94-186D2D9E39ED}" presName="sibTrans" presStyleCnt="0"/>
      <dgm:spPr/>
    </dgm:pt>
    <dgm:pt modelId="{4E2DB301-373A-48BB-B1E6-F8C5678436D5}" type="pres">
      <dgm:prSet presAssocID="{56CD97E0-973E-4700-8842-9F12DFB95213}" presName="compNode" presStyleCnt="0"/>
      <dgm:spPr/>
    </dgm:pt>
    <dgm:pt modelId="{A27487B1-D061-4B21-8E47-1FDF79978D49}" type="pres">
      <dgm:prSet presAssocID="{56CD97E0-973E-4700-8842-9F12DFB95213}" presName="iconRect" presStyleLbl="node1" presStyleIdx="2" presStyleCnt="3" custScaleX="386227" custScaleY="355636" custLinFactNeighborX="-13350" custLinFactNeighborY="-84321"/>
      <dgm:spPr>
        <a:blipFill>
          <a:blip xmlns:r="http://schemas.openxmlformats.org/officeDocument/2006/relationships"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ought with solid fill"/>
        </a:ext>
      </dgm:extLst>
    </dgm:pt>
    <dgm:pt modelId="{6445EFB5-1D54-41A8-94F2-6A21D4ADDE57}" type="pres">
      <dgm:prSet presAssocID="{56CD97E0-973E-4700-8842-9F12DFB95213}" presName="spaceRect" presStyleCnt="0"/>
      <dgm:spPr/>
    </dgm:pt>
    <dgm:pt modelId="{EAC55D6E-C1C2-4F51-911E-A932BC4A75FC}" type="pres">
      <dgm:prSet presAssocID="{56CD97E0-973E-4700-8842-9F12DFB95213}" presName="textRect" presStyleLbl="revTx" presStyleIdx="2" presStyleCnt="3" custLinFactNeighborX="29369" custLinFactNeighborY="27329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EFE32D-475E-4F78-800A-41B3C72529D3}" type="presOf" srcId="{56CD97E0-973E-4700-8842-9F12DFB95213}" destId="{EAC55D6E-C1C2-4F51-911E-A932BC4A75FC}" srcOrd="0" destOrd="0" presId="urn:microsoft.com/office/officeart/2018/2/layout/IconLabelList"/>
    <dgm:cxn modelId="{64CA4459-C006-4730-B705-17E336FB11EE}" type="presOf" srcId="{164620A7-B8D2-44B0-AB85-9B4DEFB8984F}" destId="{375E5D01-9CD2-45A1-A29D-3DFD0979A5F2}" srcOrd="0" destOrd="0" presId="urn:microsoft.com/office/officeart/2018/2/layout/IconLabelList"/>
    <dgm:cxn modelId="{ECF6EDE1-4F13-4DF0-9E91-6452FDF27EC0}" type="presOf" srcId="{3F5B2315-0FFB-4C78-914C-C9DF436ED7A4}" destId="{3242A8F2-CCB2-4DEE-9A4A-06F6EAED64FD}" srcOrd="0" destOrd="0" presId="urn:microsoft.com/office/officeart/2018/2/layout/IconLabelList"/>
    <dgm:cxn modelId="{372C6CED-0AF9-45A3-AC40-77337B67DDBC}" srcId="{965E51F8-D862-45FF-8DE3-A9AEA55E6E79}" destId="{56CD97E0-973E-4700-8842-9F12DFB95213}" srcOrd="2" destOrd="0" parTransId="{6F92DDD1-5703-42F7-900A-E49256480F9A}" sibTransId="{ACE82AE5-EACD-493C-BDDB-90D41A927B05}"/>
    <dgm:cxn modelId="{A2B5CC32-0F9A-42D2-85F8-1B0F83755095}" srcId="{965E51F8-D862-45FF-8DE3-A9AEA55E6E79}" destId="{3F5B2315-0FFB-4C78-914C-C9DF436ED7A4}" srcOrd="0" destOrd="0" parTransId="{65E94857-7EF3-48E6-977F-89E1A4FE8071}" sibTransId="{C0425A0E-DC93-4AFC-B9F6-743CA23E7C2F}"/>
    <dgm:cxn modelId="{6110E648-6066-4F65-B1B7-21B414109C9E}" srcId="{965E51F8-D862-45FF-8DE3-A9AEA55E6E79}" destId="{164620A7-B8D2-44B0-AB85-9B4DEFB8984F}" srcOrd="1" destOrd="0" parTransId="{10891E2C-C033-4876-ADC5-4E094F6892A1}" sibTransId="{3389C04B-EA80-4388-AC94-186D2D9E39ED}"/>
    <dgm:cxn modelId="{CB8446BF-2B6C-442E-9424-3B73715C9B02}" type="presOf" srcId="{965E51F8-D862-45FF-8DE3-A9AEA55E6E79}" destId="{D0F3330F-1825-47E1-935A-4306DC982D2E}" srcOrd="0" destOrd="0" presId="urn:microsoft.com/office/officeart/2018/2/layout/IconLabelList"/>
    <dgm:cxn modelId="{FE56065A-D79E-43FF-941C-421E8ECB7DD1}" type="presParOf" srcId="{D0F3330F-1825-47E1-935A-4306DC982D2E}" destId="{65658078-584B-4D69-BFE8-F55F0CC2B53D}" srcOrd="0" destOrd="0" presId="urn:microsoft.com/office/officeart/2018/2/layout/IconLabelList"/>
    <dgm:cxn modelId="{FAC275D9-D63F-4B11-A5A6-D064632A4C06}" type="presParOf" srcId="{65658078-584B-4D69-BFE8-F55F0CC2B53D}" destId="{00765453-2D02-4DE8-A43D-310469EBFF70}" srcOrd="0" destOrd="0" presId="urn:microsoft.com/office/officeart/2018/2/layout/IconLabelList"/>
    <dgm:cxn modelId="{FA786EFB-53DE-484F-840C-7B269CBB1892}" type="presParOf" srcId="{65658078-584B-4D69-BFE8-F55F0CC2B53D}" destId="{1899F7CC-1983-40E1-9813-99736210BB77}" srcOrd="1" destOrd="0" presId="urn:microsoft.com/office/officeart/2018/2/layout/IconLabelList"/>
    <dgm:cxn modelId="{354F7F04-A2AB-457F-81CD-2A53E2CA2149}" type="presParOf" srcId="{65658078-584B-4D69-BFE8-F55F0CC2B53D}" destId="{3242A8F2-CCB2-4DEE-9A4A-06F6EAED64FD}" srcOrd="2" destOrd="0" presId="urn:microsoft.com/office/officeart/2018/2/layout/IconLabelList"/>
    <dgm:cxn modelId="{799067B6-099E-4E85-B3E4-A110D8FC9BC0}" type="presParOf" srcId="{D0F3330F-1825-47E1-935A-4306DC982D2E}" destId="{462B723C-8AF2-4189-B3CB-3FD2B695C3B3}" srcOrd="1" destOrd="0" presId="urn:microsoft.com/office/officeart/2018/2/layout/IconLabelList"/>
    <dgm:cxn modelId="{C49FB51B-80E2-4B5D-8C5E-25FDDB614D3B}" type="presParOf" srcId="{D0F3330F-1825-47E1-935A-4306DC982D2E}" destId="{A61DDF49-51B2-41F6-B486-D769C79B606C}" srcOrd="2" destOrd="0" presId="urn:microsoft.com/office/officeart/2018/2/layout/IconLabelList"/>
    <dgm:cxn modelId="{84C6D018-AAA5-4382-B2E0-B5048D4C2702}" type="presParOf" srcId="{A61DDF49-51B2-41F6-B486-D769C79B606C}" destId="{2BAC6F44-EE97-4BA2-831D-EA04F4A44920}" srcOrd="0" destOrd="0" presId="urn:microsoft.com/office/officeart/2018/2/layout/IconLabelList"/>
    <dgm:cxn modelId="{DA434A34-3804-42CB-93D7-7512B02C7694}" type="presParOf" srcId="{A61DDF49-51B2-41F6-B486-D769C79B606C}" destId="{FCB21B12-B56A-4927-8403-E3ADDA4AAD11}" srcOrd="1" destOrd="0" presId="urn:microsoft.com/office/officeart/2018/2/layout/IconLabelList"/>
    <dgm:cxn modelId="{73C3CD41-DD3A-4EB8-9764-CD57E7EA9975}" type="presParOf" srcId="{A61DDF49-51B2-41F6-B486-D769C79B606C}" destId="{375E5D01-9CD2-45A1-A29D-3DFD0979A5F2}" srcOrd="2" destOrd="0" presId="urn:microsoft.com/office/officeart/2018/2/layout/IconLabelList"/>
    <dgm:cxn modelId="{14030064-A8B7-4E35-810A-E06F7D31A466}" type="presParOf" srcId="{D0F3330F-1825-47E1-935A-4306DC982D2E}" destId="{761AC069-4015-456F-A754-991FB52E90B8}" srcOrd="3" destOrd="0" presId="urn:microsoft.com/office/officeart/2018/2/layout/IconLabelList"/>
    <dgm:cxn modelId="{7188D5E2-DA41-4601-B241-546DF4FB3B78}" type="presParOf" srcId="{D0F3330F-1825-47E1-935A-4306DC982D2E}" destId="{4E2DB301-373A-48BB-B1E6-F8C5678436D5}" srcOrd="4" destOrd="0" presId="urn:microsoft.com/office/officeart/2018/2/layout/IconLabelList"/>
    <dgm:cxn modelId="{924AE81F-090F-4646-BBE0-244E419694DE}" type="presParOf" srcId="{4E2DB301-373A-48BB-B1E6-F8C5678436D5}" destId="{A27487B1-D061-4B21-8E47-1FDF79978D49}" srcOrd="0" destOrd="0" presId="urn:microsoft.com/office/officeart/2018/2/layout/IconLabelList"/>
    <dgm:cxn modelId="{11B09435-A122-4CEA-9A36-62A9FE310008}" type="presParOf" srcId="{4E2DB301-373A-48BB-B1E6-F8C5678436D5}" destId="{6445EFB5-1D54-41A8-94F2-6A21D4ADDE57}" srcOrd="1" destOrd="0" presId="urn:microsoft.com/office/officeart/2018/2/layout/IconLabelList"/>
    <dgm:cxn modelId="{1E1FF18B-F831-44C0-B73C-B8EE42E474DC}" type="presParOf" srcId="{4E2DB301-373A-48BB-B1E6-F8C5678436D5}" destId="{EAC55D6E-C1C2-4F51-911E-A932BC4A75F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405BB86-220E-4637-B8E5-EE90B6011E76}" type="doc">
      <dgm:prSet loTypeId="urn:microsoft.com/office/officeart/2005/8/layout/lProcess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3163ABE-8DB9-4AFD-AD22-578D53A92C9A}">
      <dgm:prSet phldrT="[Text]" phldr="0" custT="1"/>
      <dgm:spPr/>
      <dgm:t>
        <a:bodyPr/>
        <a:lstStyle/>
        <a:p>
          <a:pPr rtl="0"/>
          <a:r>
            <a:rPr lang="en-US" sz="3200" b="0" dirty="0">
              <a:latin typeface="+mj-lt"/>
            </a:rPr>
            <a:t>Stakeholder Assessment</a:t>
          </a:r>
        </a:p>
      </dgm:t>
    </dgm:pt>
    <dgm:pt modelId="{2D950714-816E-4053-9378-9163B28FF232}" type="parTrans" cxnId="{05CC4C32-5D23-4999-8F9A-A1BFC10A90AD}">
      <dgm:prSet/>
      <dgm:spPr/>
      <dgm:t>
        <a:bodyPr/>
        <a:lstStyle/>
        <a:p>
          <a:endParaRPr lang="en-US" sz="3200"/>
        </a:p>
      </dgm:t>
    </dgm:pt>
    <dgm:pt modelId="{7051A097-9684-4D52-A6C3-247153D9AEF3}" type="sibTrans" cxnId="{05CC4C32-5D23-4999-8F9A-A1BFC10A90AD}">
      <dgm:prSet/>
      <dgm:spPr/>
      <dgm:t>
        <a:bodyPr/>
        <a:lstStyle/>
        <a:p>
          <a:endParaRPr lang="en-US" sz="3200"/>
        </a:p>
      </dgm:t>
    </dgm:pt>
    <dgm:pt modelId="{72486D0F-80F9-44C4-ADA1-28253F4026FA}">
      <dgm:prSet phldrT="[Text]" phldr="0" custT="1"/>
      <dgm:spPr/>
      <dgm:t>
        <a:bodyPr/>
        <a:lstStyle/>
        <a:p>
          <a:pPr algn="l" rtl="0"/>
          <a:r>
            <a:rPr lang="en-US" sz="1800" b="0" dirty="0">
              <a:latin typeface="+mj-lt"/>
            </a:rPr>
            <a:t>1. Read a case study and watch a YouTube video example of a stakeholder assessment.</a:t>
          </a:r>
        </a:p>
      </dgm:t>
    </dgm:pt>
    <dgm:pt modelId="{F476E096-373B-42A7-A18F-5F28789CF3A3}" type="parTrans" cxnId="{9AF8BA2D-8DC7-4041-832B-A67606A90CEE}">
      <dgm:prSet/>
      <dgm:spPr/>
      <dgm:t>
        <a:bodyPr/>
        <a:lstStyle/>
        <a:p>
          <a:endParaRPr lang="en-US" sz="3200">
            <a:latin typeface="+mj-lt"/>
          </a:endParaRPr>
        </a:p>
      </dgm:t>
    </dgm:pt>
    <dgm:pt modelId="{95015885-704C-4F39-8B2C-6E69A653AB42}" type="sibTrans" cxnId="{9AF8BA2D-8DC7-4041-832B-A67606A90CEE}">
      <dgm:prSet/>
      <dgm:spPr/>
      <dgm:t>
        <a:bodyPr/>
        <a:lstStyle/>
        <a:p>
          <a:endParaRPr lang="en-US" sz="3200">
            <a:latin typeface="+mj-lt"/>
          </a:endParaRPr>
        </a:p>
      </dgm:t>
    </dgm:pt>
    <dgm:pt modelId="{E4F5286C-3718-41CC-A0D9-BEE46C7381E0}">
      <dgm:prSet phldr="0" custT="1"/>
      <dgm:spPr/>
      <dgm:t>
        <a:bodyPr/>
        <a:lstStyle/>
        <a:p>
          <a:pPr algn="l" rtl="0"/>
          <a:r>
            <a:rPr lang="en-US" sz="1800" b="0" dirty="0">
              <a:latin typeface="+mj-lt"/>
            </a:rPr>
            <a:t>2. Identify at least 3 stakeholders you might need to engage by completing the “Stakeholder Management Log.”  Brainstorm questions you might ask each of the potential stakeholders.  </a:t>
          </a:r>
        </a:p>
      </dgm:t>
    </dgm:pt>
    <dgm:pt modelId="{7A3A50BE-E5EC-46F9-8A1E-C2FE31D21896}" type="parTrans" cxnId="{0B9BD898-F27B-417C-B4E9-591B628C25C0}">
      <dgm:prSet/>
      <dgm:spPr/>
      <dgm:t>
        <a:bodyPr/>
        <a:lstStyle/>
        <a:p>
          <a:endParaRPr lang="en-US" sz="3200"/>
        </a:p>
      </dgm:t>
    </dgm:pt>
    <dgm:pt modelId="{1AA275D5-4468-4217-87DD-7A9079BBE535}" type="sibTrans" cxnId="{0B9BD898-F27B-417C-B4E9-591B628C25C0}">
      <dgm:prSet/>
      <dgm:spPr/>
      <dgm:t>
        <a:bodyPr/>
        <a:lstStyle/>
        <a:p>
          <a:endParaRPr lang="en-US" sz="3200">
            <a:latin typeface="+mj-lt"/>
          </a:endParaRPr>
        </a:p>
      </dgm:t>
    </dgm:pt>
    <dgm:pt modelId="{7D72EE67-9221-439A-9601-44706DDDADA6}">
      <dgm:prSet phldr="0" custT="1"/>
      <dgm:spPr/>
      <dgm:t>
        <a:bodyPr/>
        <a:lstStyle/>
        <a:p>
          <a:pPr algn="l" rtl="0"/>
          <a:r>
            <a:rPr lang="en-US" sz="1800" b="0" dirty="0">
              <a:latin typeface="+mj-lt"/>
            </a:rPr>
            <a:t>4. Based on your assessment, describe in 2-3 sentences who you might need to engage as stakeholders and what you might do to engage them. </a:t>
          </a:r>
        </a:p>
      </dgm:t>
    </dgm:pt>
    <dgm:pt modelId="{CC7E1B5A-79DB-41FF-9D90-EFC65E893519}" type="parTrans" cxnId="{59F03961-53B5-4382-8536-3A8E6D6E58F6}">
      <dgm:prSet/>
      <dgm:spPr/>
      <dgm:t>
        <a:bodyPr/>
        <a:lstStyle/>
        <a:p>
          <a:endParaRPr lang="en-US" sz="3200"/>
        </a:p>
      </dgm:t>
    </dgm:pt>
    <dgm:pt modelId="{ECF293CF-7ABA-46FD-B74F-BF7982570EAB}" type="sibTrans" cxnId="{59F03961-53B5-4382-8536-3A8E6D6E58F6}">
      <dgm:prSet/>
      <dgm:spPr/>
      <dgm:t>
        <a:bodyPr/>
        <a:lstStyle/>
        <a:p>
          <a:endParaRPr lang="en-US" sz="3200"/>
        </a:p>
      </dgm:t>
    </dgm:pt>
    <dgm:pt modelId="{3825B0CD-86DF-47C1-974E-B1F32386ADB5}">
      <dgm:prSet phldr="0" custT="1"/>
      <dgm:spPr/>
      <dgm:t>
        <a:bodyPr/>
        <a:lstStyle/>
        <a:p>
          <a:pPr algn="l" rtl="0"/>
          <a:r>
            <a:rPr lang="en-US" sz="1800" b="0" dirty="0">
              <a:latin typeface="+mj-lt"/>
            </a:rPr>
            <a:t>3. Use the stakeholder assessment questions to “map” these stakeholders on a “Stakeholder Grid,” given what you know about these stakeholders. </a:t>
          </a:r>
        </a:p>
      </dgm:t>
    </dgm:pt>
    <dgm:pt modelId="{5C0594C0-0C30-4C5B-AB55-6B813CAC987E}" type="parTrans" cxnId="{448C2CEA-1EE6-4B38-BCDF-0D28DBFAE695}">
      <dgm:prSet/>
      <dgm:spPr/>
      <dgm:t>
        <a:bodyPr/>
        <a:lstStyle/>
        <a:p>
          <a:endParaRPr lang="en-US" sz="3200"/>
        </a:p>
      </dgm:t>
    </dgm:pt>
    <dgm:pt modelId="{BC4CCACF-1139-4A58-B566-DB0F2303D199}" type="sibTrans" cxnId="{448C2CEA-1EE6-4B38-BCDF-0D28DBFAE695}">
      <dgm:prSet/>
      <dgm:spPr/>
      <dgm:t>
        <a:bodyPr/>
        <a:lstStyle/>
        <a:p>
          <a:endParaRPr lang="en-US" sz="3200">
            <a:latin typeface="+mj-lt"/>
          </a:endParaRPr>
        </a:p>
      </dgm:t>
    </dgm:pt>
    <dgm:pt modelId="{B2F1EC4B-3081-452C-BF75-82E0FE013C3F}" type="pres">
      <dgm:prSet presAssocID="{B405BB86-220E-4637-B8E5-EE90B6011E7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5E9A5B-D06B-4096-AF57-9D8A52AF9A1E}" type="pres">
      <dgm:prSet presAssocID="{13163ABE-8DB9-4AFD-AD22-578D53A92C9A}" presName="vertFlow" presStyleCnt="0"/>
      <dgm:spPr/>
    </dgm:pt>
    <dgm:pt modelId="{B69D9D49-C353-4D6E-A1D9-D68581D1871C}" type="pres">
      <dgm:prSet presAssocID="{13163ABE-8DB9-4AFD-AD22-578D53A92C9A}" presName="header" presStyleLbl="node1" presStyleIdx="0" presStyleCnt="1" custScaleX="269353"/>
      <dgm:spPr/>
      <dgm:t>
        <a:bodyPr/>
        <a:lstStyle/>
        <a:p>
          <a:endParaRPr lang="en-US"/>
        </a:p>
      </dgm:t>
    </dgm:pt>
    <dgm:pt modelId="{7DC52CF3-1B3A-47A4-B0F2-F0C86D458FD2}" type="pres">
      <dgm:prSet presAssocID="{F476E096-373B-42A7-A18F-5F28789CF3A3}" presName="parTrans" presStyleLbl="sibTrans2D1" presStyleIdx="0" presStyleCnt="4"/>
      <dgm:spPr/>
      <dgm:t>
        <a:bodyPr/>
        <a:lstStyle/>
        <a:p>
          <a:endParaRPr lang="en-US"/>
        </a:p>
      </dgm:t>
    </dgm:pt>
    <dgm:pt modelId="{0575BCFF-F508-4D5D-B837-8E2F580507C1}" type="pres">
      <dgm:prSet presAssocID="{72486D0F-80F9-44C4-ADA1-28253F4026FA}" presName="child" presStyleLbl="alignAccFollowNode1" presStyleIdx="0" presStyleCnt="4" custScaleX="26253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28509C-2CE1-457D-8B5B-147D410661D5}" type="pres">
      <dgm:prSet presAssocID="{95015885-704C-4F39-8B2C-6E69A653AB42}" presName="sibTrans" presStyleLbl="sibTrans2D1" presStyleIdx="1" presStyleCnt="4"/>
      <dgm:spPr/>
      <dgm:t>
        <a:bodyPr/>
        <a:lstStyle/>
        <a:p>
          <a:endParaRPr lang="en-US"/>
        </a:p>
      </dgm:t>
    </dgm:pt>
    <dgm:pt modelId="{6344E7EB-B903-42C2-A591-5512F6E0FA45}" type="pres">
      <dgm:prSet presAssocID="{E4F5286C-3718-41CC-A0D9-BEE46C7381E0}" presName="child" presStyleLbl="alignAccFollowNode1" presStyleIdx="1" presStyleCnt="4" custScaleX="26253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31644F-6A18-468C-BE89-6B13595601FA}" type="pres">
      <dgm:prSet presAssocID="{1AA275D5-4468-4217-87DD-7A9079BBE535}" presName="sibTrans" presStyleLbl="sibTrans2D1" presStyleIdx="2" presStyleCnt="4"/>
      <dgm:spPr/>
      <dgm:t>
        <a:bodyPr/>
        <a:lstStyle/>
        <a:p>
          <a:endParaRPr lang="en-US"/>
        </a:p>
      </dgm:t>
    </dgm:pt>
    <dgm:pt modelId="{67F9956E-C481-4D7C-84E8-3FF125C67206}" type="pres">
      <dgm:prSet presAssocID="{3825B0CD-86DF-47C1-974E-B1F32386ADB5}" presName="child" presStyleLbl="alignAccFollowNode1" presStyleIdx="2" presStyleCnt="4" custScaleX="26253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8EE22C-F9D8-4691-864E-1A7909879CF9}" type="pres">
      <dgm:prSet presAssocID="{BC4CCACF-1139-4A58-B566-DB0F2303D199}" presName="sibTrans" presStyleLbl="sibTrans2D1" presStyleIdx="3" presStyleCnt="4"/>
      <dgm:spPr/>
      <dgm:t>
        <a:bodyPr/>
        <a:lstStyle/>
        <a:p>
          <a:endParaRPr lang="en-US"/>
        </a:p>
      </dgm:t>
    </dgm:pt>
    <dgm:pt modelId="{77E3734A-F686-4059-AE39-A2F8847D3D9F}" type="pres">
      <dgm:prSet presAssocID="{7D72EE67-9221-439A-9601-44706DDDADA6}" presName="child" presStyleLbl="alignAccFollowNode1" presStyleIdx="3" presStyleCnt="4" custScaleX="26253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12A650-8B95-497F-8B51-72A0E2299EBC}" type="presOf" srcId="{72486D0F-80F9-44C4-ADA1-28253F4026FA}" destId="{0575BCFF-F508-4D5D-B837-8E2F580507C1}" srcOrd="0" destOrd="0" presId="urn:microsoft.com/office/officeart/2005/8/layout/lProcess1"/>
    <dgm:cxn modelId="{C219DEB5-61F3-455C-9383-BD5C30D03D88}" type="presOf" srcId="{13163ABE-8DB9-4AFD-AD22-578D53A92C9A}" destId="{B69D9D49-C353-4D6E-A1D9-D68581D1871C}" srcOrd="0" destOrd="0" presId="urn:microsoft.com/office/officeart/2005/8/layout/lProcess1"/>
    <dgm:cxn modelId="{64931EC2-E7AA-4757-91CF-22C218172BC3}" type="presOf" srcId="{95015885-704C-4F39-8B2C-6E69A653AB42}" destId="{8328509C-2CE1-457D-8B5B-147D410661D5}" srcOrd="0" destOrd="0" presId="urn:microsoft.com/office/officeart/2005/8/layout/lProcess1"/>
    <dgm:cxn modelId="{3F0184D8-B5EB-4892-93B9-11BC09027FEA}" type="presOf" srcId="{3825B0CD-86DF-47C1-974E-B1F32386ADB5}" destId="{67F9956E-C481-4D7C-84E8-3FF125C67206}" srcOrd="0" destOrd="0" presId="urn:microsoft.com/office/officeart/2005/8/layout/lProcess1"/>
    <dgm:cxn modelId="{712741C9-E10E-44CF-A5CC-7EA81B00A9AD}" type="presOf" srcId="{E4F5286C-3718-41CC-A0D9-BEE46C7381E0}" destId="{6344E7EB-B903-42C2-A591-5512F6E0FA45}" srcOrd="0" destOrd="0" presId="urn:microsoft.com/office/officeart/2005/8/layout/lProcess1"/>
    <dgm:cxn modelId="{10478754-9C58-4F36-A553-0C6A4B87F0D4}" type="presOf" srcId="{BC4CCACF-1139-4A58-B566-DB0F2303D199}" destId="{868EE22C-F9D8-4691-864E-1A7909879CF9}" srcOrd="0" destOrd="0" presId="urn:microsoft.com/office/officeart/2005/8/layout/lProcess1"/>
    <dgm:cxn modelId="{59F03961-53B5-4382-8536-3A8E6D6E58F6}" srcId="{13163ABE-8DB9-4AFD-AD22-578D53A92C9A}" destId="{7D72EE67-9221-439A-9601-44706DDDADA6}" srcOrd="3" destOrd="0" parTransId="{CC7E1B5A-79DB-41FF-9D90-EFC65E893519}" sibTransId="{ECF293CF-7ABA-46FD-B74F-BF7982570EAB}"/>
    <dgm:cxn modelId="{2D088FD2-F85F-4376-A914-DE2E099E3B1D}" type="presOf" srcId="{7D72EE67-9221-439A-9601-44706DDDADA6}" destId="{77E3734A-F686-4059-AE39-A2F8847D3D9F}" srcOrd="0" destOrd="0" presId="urn:microsoft.com/office/officeart/2005/8/layout/lProcess1"/>
    <dgm:cxn modelId="{05CC4C32-5D23-4999-8F9A-A1BFC10A90AD}" srcId="{B405BB86-220E-4637-B8E5-EE90B6011E76}" destId="{13163ABE-8DB9-4AFD-AD22-578D53A92C9A}" srcOrd="0" destOrd="0" parTransId="{2D950714-816E-4053-9378-9163B28FF232}" sibTransId="{7051A097-9684-4D52-A6C3-247153D9AEF3}"/>
    <dgm:cxn modelId="{1A62AB11-A155-4A29-A7ED-FEF0A334BF3D}" type="presOf" srcId="{B405BB86-220E-4637-B8E5-EE90B6011E76}" destId="{B2F1EC4B-3081-452C-BF75-82E0FE013C3F}" srcOrd="0" destOrd="0" presId="urn:microsoft.com/office/officeart/2005/8/layout/lProcess1"/>
    <dgm:cxn modelId="{448C2CEA-1EE6-4B38-BCDF-0D28DBFAE695}" srcId="{13163ABE-8DB9-4AFD-AD22-578D53A92C9A}" destId="{3825B0CD-86DF-47C1-974E-B1F32386ADB5}" srcOrd="2" destOrd="0" parTransId="{5C0594C0-0C30-4C5B-AB55-6B813CAC987E}" sibTransId="{BC4CCACF-1139-4A58-B566-DB0F2303D199}"/>
    <dgm:cxn modelId="{9AF8BA2D-8DC7-4041-832B-A67606A90CEE}" srcId="{13163ABE-8DB9-4AFD-AD22-578D53A92C9A}" destId="{72486D0F-80F9-44C4-ADA1-28253F4026FA}" srcOrd="0" destOrd="0" parTransId="{F476E096-373B-42A7-A18F-5F28789CF3A3}" sibTransId="{95015885-704C-4F39-8B2C-6E69A653AB42}"/>
    <dgm:cxn modelId="{E0E3D93F-0C1D-4189-A61D-5F8C485D9396}" type="presOf" srcId="{F476E096-373B-42A7-A18F-5F28789CF3A3}" destId="{7DC52CF3-1B3A-47A4-B0F2-F0C86D458FD2}" srcOrd="0" destOrd="0" presId="urn:microsoft.com/office/officeart/2005/8/layout/lProcess1"/>
    <dgm:cxn modelId="{8317EE31-DB5A-49E6-8A90-AF2DA2BAFF75}" type="presOf" srcId="{1AA275D5-4468-4217-87DD-7A9079BBE535}" destId="{F531644F-6A18-468C-BE89-6B13595601FA}" srcOrd="0" destOrd="0" presId="urn:microsoft.com/office/officeart/2005/8/layout/lProcess1"/>
    <dgm:cxn modelId="{0B9BD898-F27B-417C-B4E9-591B628C25C0}" srcId="{13163ABE-8DB9-4AFD-AD22-578D53A92C9A}" destId="{E4F5286C-3718-41CC-A0D9-BEE46C7381E0}" srcOrd="1" destOrd="0" parTransId="{7A3A50BE-E5EC-46F9-8A1E-C2FE31D21896}" sibTransId="{1AA275D5-4468-4217-87DD-7A9079BBE535}"/>
    <dgm:cxn modelId="{1C16DF17-151F-4E5B-97B8-1371F4BC12A6}" type="presParOf" srcId="{B2F1EC4B-3081-452C-BF75-82E0FE013C3F}" destId="{D75E9A5B-D06B-4096-AF57-9D8A52AF9A1E}" srcOrd="0" destOrd="0" presId="urn:microsoft.com/office/officeart/2005/8/layout/lProcess1"/>
    <dgm:cxn modelId="{1687BA7D-DEC1-4BB1-9B9F-756C006CD904}" type="presParOf" srcId="{D75E9A5B-D06B-4096-AF57-9D8A52AF9A1E}" destId="{B69D9D49-C353-4D6E-A1D9-D68581D1871C}" srcOrd="0" destOrd="0" presId="urn:microsoft.com/office/officeart/2005/8/layout/lProcess1"/>
    <dgm:cxn modelId="{4CE37BE6-5CDA-4495-8752-4DA9B0724BFA}" type="presParOf" srcId="{D75E9A5B-D06B-4096-AF57-9D8A52AF9A1E}" destId="{7DC52CF3-1B3A-47A4-B0F2-F0C86D458FD2}" srcOrd="1" destOrd="0" presId="urn:microsoft.com/office/officeart/2005/8/layout/lProcess1"/>
    <dgm:cxn modelId="{24D2B651-7EF8-4E76-9D16-15F47C3D8199}" type="presParOf" srcId="{D75E9A5B-D06B-4096-AF57-9D8A52AF9A1E}" destId="{0575BCFF-F508-4D5D-B837-8E2F580507C1}" srcOrd="2" destOrd="0" presId="urn:microsoft.com/office/officeart/2005/8/layout/lProcess1"/>
    <dgm:cxn modelId="{ED50486F-0527-462A-BE99-CE75099A44EE}" type="presParOf" srcId="{D75E9A5B-D06B-4096-AF57-9D8A52AF9A1E}" destId="{8328509C-2CE1-457D-8B5B-147D410661D5}" srcOrd="3" destOrd="0" presId="urn:microsoft.com/office/officeart/2005/8/layout/lProcess1"/>
    <dgm:cxn modelId="{8D710EC8-5D3B-4DE2-97C5-1D3E6B511B6B}" type="presParOf" srcId="{D75E9A5B-D06B-4096-AF57-9D8A52AF9A1E}" destId="{6344E7EB-B903-42C2-A591-5512F6E0FA45}" srcOrd="4" destOrd="0" presId="urn:microsoft.com/office/officeart/2005/8/layout/lProcess1"/>
    <dgm:cxn modelId="{E468BC11-D117-4AC4-B8E5-E691947722F8}" type="presParOf" srcId="{D75E9A5B-D06B-4096-AF57-9D8A52AF9A1E}" destId="{F531644F-6A18-468C-BE89-6B13595601FA}" srcOrd="5" destOrd="0" presId="urn:microsoft.com/office/officeart/2005/8/layout/lProcess1"/>
    <dgm:cxn modelId="{2CA2CBAA-F4C4-4EB3-9479-E99784D935EE}" type="presParOf" srcId="{D75E9A5B-D06B-4096-AF57-9D8A52AF9A1E}" destId="{67F9956E-C481-4D7C-84E8-3FF125C67206}" srcOrd="6" destOrd="0" presId="urn:microsoft.com/office/officeart/2005/8/layout/lProcess1"/>
    <dgm:cxn modelId="{1FAC628D-77E9-4354-9AF7-3FA9D2490AC4}" type="presParOf" srcId="{D75E9A5B-D06B-4096-AF57-9D8A52AF9A1E}" destId="{868EE22C-F9D8-4691-864E-1A7909879CF9}" srcOrd="7" destOrd="0" presId="urn:microsoft.com/office/officeart/2005/8/layout/lProcess1"/>
    <dgm:cxn modelId="{C26F2903-FD76-4DAF-8877-3BB590BC3890}" type="presParOf" srcId="{D75E9A5B-D06B-4096-AF57-9D8A52AF9A1E}" destId="{77E3734A-F686-4059-AE39-A2F8847D3D9F}" srcOrd="8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405BB86-220E-4637-B8E5-EE90B6011E76}" type="doc">
      <dgm:prSet loTypeId="urn:microsoft.com/office/officeart/2005/8/layout/lProcess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7329BA2-700B-4969-9C0B-7179A20B18B8}">
      <dgm:prSet phldrT="[Text]" phldr="0" custT="1"/>
      <dgm:spPr/>
      <dgm:t>
        <a:bodyPr/>
        <a:lstStyle/>
        <a:p>
          <a:pPr algn="l" rtl="0"/>
          <a:r>
            <a:rPr lang="en-US" sz="3600" b="0" dirty="0">
              <a:latin typeface="+mj-lt"/>
            </a:rPr>
            <a:t>Dissemination Plan Development </a:t>
          </a:r>
        </a:p>
      </dgm:t>
    </dgm:pt>
    <dgm:pt modelId="{82FC817B-AE66-4C00-8BDA-16B38D1CEBA5}" type="parTrans" cxnId="{A20806A4-DE73-4E87-94E7-022AD17294C8}">
      <dgm:prSet/>
      <dgm:spPr/>
      <dgm:t>
        <a:bodyPr/>
        <a:lstStyle/>
        <a:p>
          <a:endParaRPr lang="en-US" sz="3200"/>
        </a:p>
      </dgm:t>
    </dgm:pt>
    <dgm:pt modelId="{36853400-8320-461A-B49B-43914D0DAB3E}" type="sibTrans" cxnId="{A20806A4-DE73-4E87-94E7-022AD17294C8}">
      <dgm:prSet/>
      <dgm:spPr/>
      <dgm:t>
        <a:bodyPr/>
        <a:lstStyle/>
        <a:p>
          <a:endParaRPr lang="en-US" sz="3200"/>
        </a:p>
      </dgm:t>
    </dgm:pt>
    <dgm:pt modelId="{4B332DD4-0FF4-4167-B1AA-3413559D61F6}">
      <dgm:prSet phldr="0" custT="1"/>
      <dgm:spPr/>
      <dgm:t>
        <a:bodyPr/>
        <a:lstStyle/>
        <a:p>
          <a:pPr algn="l" rtl="0"/>
          <a:r>
            <a:rPr lang="en-US" sz="2000" b="0" dirty="0">
              <a:latin typeface="+mj-lt"/>
            </a:rPr>
            <a:t>2. Identify appropriate users of your research product/s</a:t>
          </a:r>
        </a:p>
      </dgm:t>
    </dgm:pt>
    <dgm:pt modelId="{1696EC49-E084-4EDD-87E1-3E62E564A729}" type="parTrans" cxnId="{B537D99E-3167-4543-B4D5-AC3E38DDEC97}">
      <dgm:prSet/>
      <dgm:spPr/>
      <dgm:t>
        <a:bodyPr/>
        <a:lstStyle/>
        <a:p>
          <a:endParaRPr lang="en-US" sz="3200"/>
        </a:p>
      </dgm:t>
    </dgm:pt>
    <dgm:pt modelId="{D2B2D533-0823-42B8-97FF-5E0689FA925A}" type="sibTrans" cxnId="{B537D99E-3167-4543-B4D5-AC3E38DDEC97}">
      <dgm:prSet/>
      <dgm:spPr/>
      <dgm:t>
        <a:bodyPr/>
        <a:lstStyle/>
        <a:p>
          <a:endParaRPr lang="en-US" sz="3200">
            <a:latin typeface="+mj-lt"/>
          </a:endParaRPr>
        </a:p>
      </dgm:t>
    </dgm:pt>
    <dgm:pt modelId="{609184D9-6F14-4D11-8122-972B45F50059}">
      <dgm:prSet phldr="0" custT="1"/>
      <dgm:spPr/>
      <dgm:t>
        <a:bodyPr/>
        <a:lstStyle/>
        <a:p>
          <a:pPr algn="l" rtl="0"/>
          <a:r>
            <a:rPr lang="en-US" sz="2000" b="0" dirty="0">
              <a:latin typeface="+mj-lt"/>
            </a:rPr>
            <a:t>1. Identify the research product/s you want to disseminate</a:t>
          </a:r>
        </a:p>
      </dgm:t>
    </dgm:pt>
    <dgm:pt modelId="{7980856B-3366-416C-BC66-C6D5424507AE}" type="parTrans" cxnId="{42ACAD54-5C04-4D39-95A1-1BFF90CCACF1}">
      <dgm:prSet/>
      <dgm:spPr/>
      <dgm:t>
        <a:bodyPr/>
        <a:lstStyle/>
        <a:p>
          <a:endParaRPr lang="en-US" sz="3200">
            <a:latin typeface="+mj-lt"/>
          </a:endParaRPr>
        </a:p>
      </dgm:t>
    </dgm:pt>
    <dgm:pt modelId="{E53C4B1C-DCC0-4B27-8C69-38A52077573A}" type="sibTrans" cxnId="{42ACAD54-5C04-4D39-95A1-1BFF90CCACF1}">
      <dgm:prSet/>
      <dgm:spPr/>
      <dgm:t>
        <a:bodyPr/>
        <a:lstStyle/>
        <a:p>
          <a:endParaRPr lang="en-US" sz="3200">
            <a:latin typeface="+mj-lt"/>
          </a:endParaRPr>
        </a:p>
      </dgm:t>
    </dgm:pt>
    <dgm:pt modelId="{DA545D16-E18C-46EE-8409-01705AD4F868}">
      <dgm:prSet phldr="0" custT="1"/>
      <dgm:spPr/>
      <dgm:t>
        <a:bodyPr/>
        <a:lstStyle/>
        <a:p>
          <a:pPr algn="l" rtl="0"/>
          <a:r>
            <a:rPr lang="en-US" sz="2000" b="0" dirty="0">
              <a:latin typeface="+mj-lt"/>
            </a:rPr>
            <a:t>3. Identify whether there are disseminating organizations that might best reach your users</a:t>
          </a:r>
        </a:p>
      </dgm:t>
    </dgm:pt>
    <dgm:pt modelId="{081E19C0-2123-46DB-AB38-E6599D65EE6D}" type="parTrans" cxnId="{3A712B18-7B0D-48E3-B85F-9B458895561B}">
      <dgm:prSet/>
      <dgm:spPr/>
      <dgm:t>
        <a:bodyPr/>
        <a:lstStyle/>
        <a:p>
          <a:endParaRPr lang="en-US" sz="3200"/>
        </a:p>
      </dgm:t>
    </dgm:pt>
    <dgm:pt modelId="{30CCA802-40CB-44DB-A1D3-9980D8EB422E}" type="sibTrans" cxnId="{3A712B18-7B0D-48E3-B85F-9B458895561B}">
      <dgm:prSet/>
      <dgm:spPr/>
      <dgm:t>
        <a:bodyPr/>
        <a:lstStyle/>
        <a:p>
          <a:endParaRPr lang="en-US" sz="3200">
            <a:latin typeface="+mj-lt"/>
          </a:endParaRPr>
        </a:p>
      </dgm:t>
    </dgm:pt>
    <dgm:pt modelId="{326EDEE0-995C-495B-B5E7-37CFACCCB129}">
      <dgm:prSet phldr="0" custT="1"/>
      <dgm:spPr/>
      <dgm:t>
        <a:bodyPr/>
        <a:lstStyle/>
        <a:p>
          <a:pPr algn="l" rtl="0"/>
          <a:r>
            <a:rPr lang="en-US" sz="2000" b="0" dirty="0">
              <a:latin typeface="+mj-lt"/>
            </a:rPr>
            <a:t>4. Develop a marketing “message” for your product/s and tailor it to your users</a:t>
          </a:r>
        </a:p>
      </dgm:t>
    </dgm:pt>
    <dgm:pt modelId="{ECBF4508-1EBE-412F-BDFE-C655BC7D275B}" type="parTrans" cxnId="{CB76DB96-BD2C-4581-A890-73F4B1CD725E}">
      <dgm:prSet/>
      <dgm:spPr/>
      <dgm:t>
        <a:bodyPr/>
        <a:lstStyle/>
        <a:p>
          <a:endParaRPr lang="en-US" sz="3200"/>
        </a:p>
      </dgm:t>
    </dgm:pt>
    <dgm:pt modelId="{3BB4F987-9E58-4C79-BDEA-9936D9BF71DF}" type="sibTrans" cxnId="{CB76DB96-BD2C-4581-A890-73F4B1CD725E}">
      <dgm:prSet/>
      <dgm:spPr/>
      <dgm:t>
        <a:bodyPr/>
        <a:lstStyle/>
        <a:p>
          <a:endParaRPr lang="en-US" sz="3200">
            <a:latin typeface="+mj-lt"/>
          </a:endParaRPr>
        </a:p>
      </dgm:t>
    </dgm:pt>
    <dgm:pt modelId="{E35E3FCF-94BE-4D55-8057-DC5C01622FFC}">
      <dgm:prSet phldr="0" custT="1"/>
      <dgm:spPr/>
      <dgm:t>
        <a:bodyPr/>
        <a:lstStyle/>
        <a:p>
          <a:pPr algn="l" rtl="0"/>
          <a:r>
            <a:rPr lang="en-US" sz="2000" b="0" dirty="0">
              <a:latin typeface="+mj-lt"/>
            </a:rPr>
            <a:t>5. Put together a proposed dissemination plan </a:t>
          </a:r>
        </a:p>
      </dgm:t>
    </dgm:pt>
    <dgm:pt modelId="{B0E11D50-EA91-49FB-9050-1FF28340EFF4}" type="parTrans" cxnId="{CC495153-3DB6-411E-8EFB-AECCFE87E1F8}">
      <dgm:prSet/>
      <dgm:spPr/>
      <dgm:t>
        <a:bodyPr/>
        <a:lstStyle/>
        <a:p>
          <a:endParaRPr lang="en-US" sz="3200"/>
        </a:p>
      </dgm:t>
    </dgm:pt>
    <dgm:pt modelId="{E48A193D-9EC0-4B56-AB5C-CC1ECCF6162A}" type="sibTrans" cxnId="{CC495153-3DB6-411E-8EFB-AECCFE87E1F8}">
      <dgm:prSet/>
      <dgm:spPr/>
      <dgm:t>
        <a:bodyPr/>
        <a:lstStyle/>
        <a:p>
          <a:endParaRPr lang="en-US" sz="3200"/>
        </a:p>
      </dgm:t>
    </dgm:pt>
    <dgm:pt modelId="{B2F1EC4B-3081-452C-BF75-82E0FE013C3F}" type="pres">
      <dgm:prSet presAssocID="{B405BB86-220E-4637-B8E5-EE90B6011E7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4285EA-20ED-4EED-8FDB-E066DD9A43A0}" type="pres">
      <dgm:prSet presAssocID="{57329BA2-700B-4969-9C0B-7179A20B18B8}" presName="vertFlow" presStyleCnt="0"/>
      <dgm:spPr/>
    </dgm:pt>
    <dgm:pt modelId="{2EBA1C1D-A5DB-402C-BC3B-01CA8D3C0791}" type="pres">
      <dgm:prSet presAssocID="{57329BA2-700B-4969-9C0B-7179A20B18B8}" presName="header" presStyleLbl="node1" presStyleIdx="0" presStyleCnt="1" custScaleX="284833"/>
      <dgm:spPr/>
      <dgm:t>
        <a:bodyPr/>
        <a:lstStyle/>
        <a:p>
          <a:endParaRPr lang="en-US"/>
        </a:p>
      </dgm:t>
    </dgm:pt>
    <dgm:pt modelId="{0B7C998F-0275-41FF-9A9B-85156A67AE99}" type="pres">
      <dgm:prSet presAssocID="{7980856B-3366-416C-BC66-C6D5424507AE}" presName="parTrans" presStyleLbl="sibTrans2D1" presStyleIdx="0" presStyleCnt="5"/>
      <dgm:spPr/>
      <dgm:t>
        <a:bodyPr/>
        <a:lstStyle/>
        <a:p>
          <a:endParaRPr lang="en-US"/>
        </a:p>
      </dgm:t>
    </dgm:pt>
    <dgm:pt modelId="{E7B255A9-3CF7-42EE-BD4B-C9705725B0D4}" type="pres">
      <dgm:prSet presAssocID="{609184D9-6F14-4D11-8122-972B45F50059}" presName="child" presStyleLbl="alignAccFollowNode1" presStyleIdx="0" presStyleCnt="5" custScaleX="27761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D1ED93-B741-483D-9DEA-DA3B5CF29DCC}" type="pres">
      <dgm:prSet presAssocID="{E53C4B1C-DCC0-4B27-8C69-38A52077573A}" presName="sibTrans" presStyleLbl="sibTrans2D1" presStyleIdx="1" presStyleCnt="5"/>
      <dgm:spPr/>
      <dgm:t>
        <a:bodyPr/>
        <a:lstStyle/>
        <a:p>
          <a:endParaRPr lang="en-US"/>
        </a:p>
      </dgm:t>
    </dgm:pt>
    <dgm:pt modelId="{2A8E8790-55C1-4D60-9B49-15608DAA1A97}" type="pres">
      <dgm:prSet presAssocID="{4B332DD4-0FF4-4167-B1AA-3413559D61F6}" presName="child" presStyleLbl="alignAccFollowNode1" presStyleIdx="1" presStyleCnt="5" custScaleX="27761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B86E38-B787-4FE8-A46B-4A46074A3B4F}" type="pres">
      <dgm:prSet presAssocID="{D2B2D533-0823-42B8-97FF-5E0689FA925A}" presName="sibTrans" presStyleLbl="sibTrans2D1" presStyleIdx="2" presStyleCnt="5"/>
      <dgm:spPr/>
      <dgm:t>
        <a:bodyPr/>
        <a:lstStyle/>
        <a:p>
          <a:endParaRPr lang="en-US"/>
        </a:p>
      </dgm:t>
    </dgm:pt>
    <dgm:pt modelId="{47336C64-0566-4135-BCC2-956A2F71853D}" type="pres">
      <dgm:prSet presAssocID="{DA545D16-E18C-46EE-8409-01705AD4F868}" presName="child" presStyleLbl="alignAccFollowNode1" presStyleIdx="2" presStyleCnt="5" custScaleX="27761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E8D200-D1ED-4891-902E-C14C14F3B7D7}" type="pres">
      <dgm:prSet presAssocID="{30CCA802-40CB-44DB-A1D3-9980D8EB422E}" presName="sibTrans" presStyleLbl="sibTrans2D1" presStyleIdx="3" presStyleCnt="5"/>
      <dgm:spPr/>
      <dgm:t>
        <a:bodyPr/>
        <a:lstStyle/>
        <a:p>
          <a:endParaRPr lang="en-US"/>
        </a:p>
      </dgm:t>
    </dgm:pt>
    <dgm:pt modelId="{B837722F-516F-4B01-889C-2AAE30B70B92}" type="pres">
      <dgm:prSet presAssocID="{326EDEE0-995C-495B-B5E7-37CFACCCB129}" presName="child" presStyleLbl="alignAccFollowNode1" presStyleIdx="3" presStyleCnt="5" custScaleX="27761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723C99-901B-4810-AE48-77263B3839F2}" type="pres">
      <dgm:prSet presAssocID="{3BB4F987-9E58-4C79-BDEA-9936D9BF71DF}" presName="sibTrans" presStyleLbl="sibTrans2D1" presStyleIdx="4" presStyleCnt="5"/>
      <dgm:spPr/>
      <dgm:t>
        <a:bodyPr/>
        <a:lstStyle/>
        <a:p>
          <a:endParaRPr lang="en-US"/>
        </a:p>
      </dgm:t>
    </dgm:pt>
    <dgm:pt modelId="{A744B65F-D640-4F99-B9EB-6A15B54691AC}" type="pres">
      <dgm:prSet presAssocID="{E35E3FCF-94BE-4D55-8057-DC5C01622FFC}" presName="child" presStyleLbl="alignAccFollowNode1" presStyleIdx="4" presStyleCnt="5" custScaleX="27761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A86C4A-7649-4B25-AA65-3405D04313E4}" type="presOf" srcId="{D2B2D533-0823-42B8-97FF-5E0689FA925A}" destId="{87B86E38-B787-4FE8-A46B-4A46074A3B4F}" srcOrd="0" destOrd="0" presId="urn:microsoft.com/office/officeart/2005/8/layout/lProcess1"/>
    <dgm:cxn modelId="{A20806A4-DE73-4E87-94E7-022AD17294C8}" srcId="{B405BB86-220E-4637-B8E5-EE90B6011E76}" destId="{57329BA2-700B-4969-9C0B-7179A20B18B8}" srcOrd="0" destOrd="0" parTransId="{82FC817B-AE66-4C00-8BDA-16B38D1CEBA5}" sibTransId="{36853400-8320-461A-B49B-43914D0DAB3E}"/>
    <dgm:cxn modelId="{A1905AC7-C545-4A03-A7D0-6C5F54564D4B}" type="presOf" srcId="{326EDEE0-995C-495B-B5E7-37CFACCCB129}" destId="{B837722F-516F-4B01-889C-2AAE30B70B92}" srcOrd="0" destOrd="0" presId="urn:microsoft.com/office/officeart/2005/8/layout/lProcess1"/>
    <dgm:cxn modelId="{3A712B18-7B0D-48E3-B85F-9B458895561B}" srcId="{57329BA2-700B-4969-9C0B-7179A20B18B8}" destId="{DA545D16-E18C-46EE-8409-01705AD4F868}" srcOrd="2" destOrd="0" parTransId="{081E19C0-2123-46DB-AB38-E6599D65EE6D}" sibTransId="{30CCA802-40CB-44DB-A1D3-9980D8EB422E}"/>
    <dgm:cxn modelId="{1D92C084-9AC1-421B-9EC7-C94A1DB93717}" type="presOf" srcId="{7980856B-3366-416C-BC66-C6D5424507AE}" destId="{0B7C998F-0275-41FF-9A9B-85156A67AE99}" srcOrd="0" destOrd="0" presId="urn:microsoft.com/office/officeart/2005/8/layout/lProcess1"/>
    <dgm:cxn modelId="{73CA7F5E-D12B-4DB0-9BBD-2090FB08ED7A}" type="presOf" srcId="{E35E3FCF-94BE-4D55-8057-DC5C01622FFC}" destId="{A744B65F-D640-4F99-B9EB-6A15B54691AC}" srcOrd="0" destOrd="0" presId="urn:microsoft.com/office/officeart/2005/8/layout/lProcess1"/>
    <dgm:cxn modelId="{42ACAD54-5C04-4D39-95A1-1BFF90CCACF1}" srcId="{57329BA2-700B-4969-9C0B-7179A20B18B8}" destId="{609184D9-6F14-4D11-8122-972B45F50059}" srcOrd="0" destOrd="0" parTransId="{7980856B-3366-416C-BC66-C6D5424507AE}" sibTransId="{E53C4B1C-DCC0-4B27-8C69-38A52077573A}"/>
    <dgm:cxn modelId="{3CF076CC-DCD4-4F6C-8E13-BE77110A7A8F}" type="presOf" srcId="{57329BA2-700B-4969-9C0B-7179A20B18B8}" destId="{2EBA1C1D-A5DB-402C-BC3B-01CA8D3C0791}" srcOrd="0" destOrd="0" presId="urn:microsoft.com/office/officeart/2005/8/layout/lProcess1"/>
    <dgm:cxn modelId="{A9E3A325-D6F8-4AEB-94BF-04331C9E0929}" type="presOf" srcId="{609184D9-6F14-4D11-8122-972B45F50059}" destId="{E7B255A9-3CF7-42EE-BD4B-C9705725B0D4}" srcOrd="0" destOrd="0" presId="urn:microsoft.com/office/officeart/2005/8/layout/lProcess1"/>
    <dgm:cxn modelId="{CC495153-3DB6-411E-8EFB-AECCFE87E1F8}" srcId="{57329BA2-700B-4969-9C0B-7179A20B18B8}" destId="{E35E3FCF-94BE-4D55-8057-DC5C01622FFC}" srcOrd="4" destOrd="0" parTransId="{B0E11D50-EA91-49FB-9050-1FF28340EFF4}" sibTransId="{E48A193D-9EC0-4B56-AB5C-CC1ECCF6162A}"/>
    <dgm:cxn modelId="{1A62AB11-A155-4A29-A7ED-FEF0A334BF3D}" type="presOf" srcId="{B405BB86-220E-4637-B8E5-EE90B6011E76}" destId="{B2F1EC4B-3081-452C-BF75-82E0FE013C3F}" srcOrd="0" destOrd="0" presId="urn:microsoft.com/office/officeart/2005/8/layout/lProcess1"/>
    <dgm:cxn modelId="{0C38FE07-DEFD-4D9A-97EA-29D318A0BDCB}" type="presOf" srcId="{3BB4F987-9E58-4C79-BDEA-9936D9BF71DF}" destId="{7C723C99-901B-4810-AE48-77263B3839F2}" srcOrd="0" destOrd="0" presId="urn:microsoft.com/office/officeart/2005/8/layout/lProcess1"/>
    <dgm:cxn modelId="{88A7B524-61EB-40F1-ACCA-7E8BA7B68AB2}" type="presOf" srcId="{30CCA802-40CB-44DB-A1D3-9980D8EB422E}" destId="{60E8D200-D1ED-4891-902E-C14C14F3B7D7}" srcOrd="0" destOrd="0" presId="urn:microsoft.com/office/officeart/2005/8/layout/lProcess1"/>
    <dgm:cxn modelId="{B537D99E-3167-4543-B4D5-AC3E38DDEC97}" srcId="{57329BA2-700B-4969-9C0B-7179A20B18B8}" destId="{4B332DD4-0FF4-4167-B1AA-3413559D61F6}" srcOrd="1" destOrd="0" parTransId="{1696EC49-E084-4EDD-87E1-3E62E564A729}" sibTransId="{D2B2D533-0823-42B8-97FF-5E0689FA925A}"/>
    <dgm:cxn modelId="{10A386B3-C29C-448B-A7B9-0BD781E4F3C9}" type="presOf" srcId="{E53C4B1C-DCC0-4B27-8C69-38A52077573A}" destId="{9AD1ED93-B741-483D-9DEA-DA3B5CF29DCC}" srcOrd="0" destOrd="0" presId="urn:microsoft.com/office/officeart/2005/8/layout/lProcess1"/>
    <dgm:cxn modelId="{5C77BCE1-53A7-4B82-8283-11F33CC66293}" type="presOf" srcId="{DA545D16-E18C-46EE-8409-01705AD4F868}" destId="{47336C64-0566-4135-BCC2-956A2F71853D}" srcOrd="0" destOrd="0" presId="urn:microsoft.com/office/officeart/2005/8/layout/lProcess1"/>
    <dgm:cxn modelId="{87A188F9-8643-4117-83E1-672283D6E7EA}" type="presOf" srcId="{4B332DD4-0FF4-4167-B1AA-3413559D61F6}" destId="{2A8E8790-55C1-4D60-9B49-15608DAA1A97}" srcOrd="0" destOrd="0" presId="urn:microsoft.com/office/officeart/2005/8/layout/lProcess1"/>
    <dgm:cxn modelId="{CB76DB96-BD2C-4581-A890-73F4B1CD725E}" srcId="{57329BA2-700B-4969-9C0B-7179A20B18B8}" destId="{326EDEE0-995C-495B-B5E7-37CFACCCB129}" srcOrd="3" destOrd="0" parTransId="{ECBF4508-1EBE-412F-BDFE-C655BC7D275B}" sibTransId="{3BB4F987-9E58-4C79-BDEA-9936D9BF71DF}"/>
    <dgm:cxn modelId="{E370D585-BE82-482C-804F-610D809238C1}" type="presParOf" srcId="{B2F1EC4B-3081-452C-BF75-82E0FE013C3F}" destId="{AC4285EA-20ED-4EED-8FDB-E066DD9A43A0}" srcOrd="0" destOrd="0" presId="urn:microsoft.com/office/officeart/2005/8/layout/lProcess1"/>
    <dgm:cxn modelId="{4354E2FC-ABAD-4C6A-A582-0C053707270B}" type="presParOf" srcId="{AC4285EA-20ED-4EED-8FDB-E066DD9A43A0}" destId="{2EBA1C1D-A5DB-402C-BC3B-01CA8D3C0791}" srcOrd="0" destOrd="0" presId="urn:microsoft.com/office/officeart/2005/8/layout/lProcess1"/>
    <dgm:cxn modelId="{8CF1700A-05CD-445F-B899-8B70AD0983FC}" type="presParOf" srcId="{AC4285EA-20ED-4EED-8FDB-E066DD9A43A0}" destId="{0B7C998F-0275-41FF-9A9B-85156A67AE99}" srcOrd="1" destOrd="0" presId="urn:microsoft.com/office/officeart/2005/8/layout/lProcess1"/>
    <dgm:cxn modelId="{44AD8D9C-464F-47E2-9DE8-472A831AA5CE}" type="presParOf" srcId="{AC4285EA-20ED-4EED-8FDB-E066DD9A43A0}" destId="{E7B255A9-3CF7-42EE-BD4B-C9705725B0D4}" srcOrd="2" destOrd="0" presId="urn:microsoft.com/office/officeart/2005/8/layout/lProcess1"/>
    <dgm:cxn modelId="{C157CD61-A1D9-4AD8-B746-EFD38D7BA3CF}" type="presParOf" srcId="{AC4285EA-20ED-4EED-8FDB-E066DD9A43A0}" destId="{9AD1ED93-B741-483D-9DEA-DA3B5CF29DCC}" srcOrd="3" destOrd="0" presId="urn:microsoft.com/office/officeart/2005/8/layout/lProcess1"/>
    <dgm:cxn modelId="{1CE537C5-32E4-4AC8-925A-DF83F7761EF7}" type="presParOf" srcId="{AC4285EA-20ED-4EED-8FDB-E066DD9A43A0}" destId="{2A8E8790-55C1-4D60-9B49-15608DAA1A97}" srcOrd="4" destOrd="0" presId="urn:microsoft.com/office/officeart/2005/8/layout/lProcess1"/>
    <dgm:cxn modelId="{B1404187-05AF-4F32-ABA7-B8B1C340FC2D}" type="presParOf" srcId="{AC4285EA-20ED-4EED-8FDB-E066DD9A43A0}" destId="{87B86E38-B787-4FE8-A46B-4A46074A3B4F}" srcOrd="5" destOrd="0" presId="urn:microsoft.com/office/officeart/2005/8/layout/lProcess1"/>
    <dgm:cxn modelId="{D6DF38D7-8D9E-4D8F-A81F-22C4B586CECE}" type="presParOf" srcId="{AC4285EA-20ED-4EED-8FDB-E066DD9A43A0}" destId="{47336C64-0566-4135-BCC2-956A2F71853D}" srcOrd="6" destOrd="0" presId="urn:microsoft.com/office/officeart/2005/8/layout/lProcess1"/>
    <dgm:cxn modelId="{4AE1E6AC-7AD1-435C-BCE4-4EDADE0DA0C7}" type="presParOf" srcId="{AC4285EA-20ED-4EED-8FDB-E066DD9A43A0}" destId="{60E8D200-D1ED-4891-902E-C14C14F3B7D7}" srcOrd="7" destOrd="0" presId="urn:microsoft.com/office/officeart/2005/8/layout/lProcess1"/>
    <dgm:cxn modelId="{CB7F0DE5-E5CC-4B8D-8BB7-FE1DD508744F}" type="presParOf" srcId="{AC4285EA-20ED-4EED-8FDB-E066DD9A43A0}" destId="{B837722F-516F-4B01-889C-2AAE30B70B92}" srcOrd="8" destOrd="0" presId="urn:microsoft.com/office/officeart/2005/8/layout/lProcess1"/>
    <dgm:cxn modelId="{36A57CF7-7278-4E33-A26A-43DCDA71FCE4}" type="presParOf" srcId="{AC4285EA-20ED-4EED-8FDB-E066DD9A43A0}" destId="{7C723C99-901B-4810-AE48-77263B3839F2}" srcOrd="9" destOrd="0" presId="urn:microsoft.com/office/officeart/2005/8/layout/lProcess1"/>
    <dgm:cxn modelId="{52C7C5B2-9852-499A-A9FF-0182851EF999}" type="presParOf" srcId="{AC4285EA-20ED-4EED-8FDB-E066DD9A43A0}" destId="{A744B65F-D640-4F99-B9EB-6A15B54691AC}" srcOrd="1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405BB86-220E-4637-B8E5-EE90B6011E76}" type="doc">
      <dgm:prSet loTypeId="urn:microsoft.com/office/officeart/2005/8/layout/lProcess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D7D699C-23C4-44ED-BCB6-0740325F46F8}">
      <dgm:prSet phldrT="[Text]" phldr="0" custT="1"/>
      <dgm:spPr/>
      <dgm:t>
        <a:bodyPr/>
        <a:lstStyle/>
        <a:p>
          <a:pPr algn="l" rtl="0"/>
          <a:r>
            <a:rPr lang="en-US" sz="3600" b="0" dirty="0">
              <a:latin typeface="+mj-lt"/>
            </a:rPr>
            <a:t>Planning Implementation</a:t>
          </a:r>
        </a:p>
      </dgm:t>
    </dgm:pt>
    <dgm:pt modelId="{751A682C-4953-4321-8EF4-03A0A068D409}" type="parTrans" cxnId="{BDB37BBA-6D52-4249-B625-6A941CE0AB7C}">
      <dgm:prSet/>
      <dgm:spPr/>
      <dgm:t>
        <a:bodyPr/>
        <a:lstStyle/>
        <a:p>
          <a:pPr algn="l"/>
          <a:endParaRPr lang="en-US" sz="4400"/>
        </a:p>
      </dgm:t>
    </dgm:pt>
    <dgm:pt modelId="{0D5CB049-94E9-45AA-A5EB-116BA7198025}" type="sibTrans" cxnId="{BDB37BBA-6D52-4249-B625-6A941CE0AB7C}">
      <dgm:prSet/>
      <dgm:spPr/>
      <dgm:t>
        <a:bodyPr/>
        <a:lstStyle/>
        <a:p>
          <a:pPr algn="l"/>
          <a:endParaRPr lang="en-US" sz="4400"/>
        </a:p>
      </dgm:t>
    </dgm:pt>
    <dgm:pt modelId="{80BBDA8E-F297-40EF-8BFB-1CDB77CF6CB8}">
      <dgm:prSet phldrT="[Text]" phldr="0" custT="1"/>
      <dgm:spPr/>
      <dgm:t>
        <a:bodyPr/>
        <a:lstStyle/>
        <a:p>
          <a:pPr algn="l" rtl="0"/>
          <a:r>
            <a:rPr lang="en-US" sz="2000" b="0" dirty="0">
              <a:latin typeface="+mj-lt"/>
            </a:rPr>
            <a:t>1. Work with the D&amp;I team to select an activity and prepare to complete it </a:t>
          </a:r>
        </a:p>
      </dgm:t>
    </dgm:pt>
    <dgm:pt modelId="{A1EC0692-4507-4865-AC18-EA860B5F68EE}" type="parTrans" cxnId="{C41FB61B-FDCC-48DC-B325-EDF9421090D4}">
      <dgm:prSet/>
      <dgm:spPr/>
      <dgm:t>
        <a:bodyPr/>
        <a:lstStyle/>
        <a:p>
          <a:pPr algn="l"/>
          <a:endParaRPr lang="en-US" sz="4400">
            <a:latin typeface="+mj-lt"/>
          </a:endParaRPr>
        </a:p>
      </dgm:t>
    </dgm:pt>
    <dgm:pt modelId="{BC3F192F-0E55-49A7-AEF0-7BEBE2CEE7E1}" type="sibTrans" cxnId="{C41FB61B-FDCC-48DC-B325-EDF9421090D4}">
      <dgm:prSet/>
      <dgm:spPr/>
      <dgm:t>
        <a:bodyPr/>
        <a:lstStyle/>
        <a:p>
          <a:pPr algn="l"/>
          <a:endParaRPr lang="en-US" sz="4400">
            <a:latin typeface="+mj-lt"/>
          </a:endParaRPr>
        </a:p>
      </dgm:t>
    </dgm:pt>
    <dgm:pt modelId="{FA0488DB-A407-41EB-8CC7-5BD077F6DF69}">
      <dgm:prSet phldr="0" custT="1"/>
      <dgm:spPr/>
      <dgm:t>
        <a:bodyPr/>
        <a:lstStyle/>
        <a:p>
          <a:pPr algn="l" rtl="0"/>
          <a:r>
            <a:rPr lang="en-US" sz="2000" b="0" dirty="0">
              <a:latin typeface="+mj-lt"/>
            </a:rPr>
            <a:t>Option 1: Understanding your intervention: Describe the key components of your intervention or innovation </a:t>
          </a:r>
        </a:p>
      </dgm:t>
    </dgm:pt>
    <dgm:pt modelId="{FBCA8370-343C-43C9-AEBE-1DAC4066B3AF}" type="parTrans" cxnId="{D9EDBEC9-2795-4A73-A3A6-2B581ECA3738}">
      <dgm:prSet/>
      <dgm:spPr/>
      <dgm:t>
        <a:bodyPr/>
        <a:lstStyle/>
        <a:p>
          <a:pPr algn="l"/>
          <a:endParaRPr lang="en-US" sz="4400"/>
        </a:p>
      </dgm:t>
    </dgm:pt>
    <dgm:pt modelId="{50FD04AD-92FC-4809-9353-01AF22EF1FE9}" type="sibTrans" cxnId="{D9EDBEC9-2795-4A73-A3A6-2B581ECA3738}">
      <dgm:prSet/>
      <dgm:spPr/>
      <dgm:t>
        <a:bodyPr/>
        <a:lstStyle/>
        <a:p>
          <a:pPr algn="l"/>
          <a:endParaRPr lang="en-US" sz="4400">
            <a:latin typeface="+mj-lt"/>
          </a:endParaRPr>
        </a:p>
      </dgm:t>
    </dgm:pt>
    <dgm:pt modelId="{29B94E30-F232-4625-B63D-C3F1ABB199D7}">
      <dgm:prSet phldr="0" custT="1"/>
      <dgm:spPr/>
      <dgm:t>
        <a:bodyPr/>
        <a:lstStyle/>
        <a:p>
          <a:pPr algn="l" rtl="0"/>
          <a:r>
            <a:rPr lang="en-US" sz="2000" b="0" dirty="0">
              <a:latin typeface="+mj-lt"/>
            </a:rPr>
            <a:t>Option 2: Operationalizing implementation: Create an action plan for using one implementation strategy </a:t>
          </a:r>
        </a:p>
      </dgm:t>
    </dgm:pt>
    <dgm:pt modelId="{A87D488D-09E6-4B1D-95AC-517631B0B77B}" type="parTrans" cxnId="{A69C3947-8A22-4799-8B95-482B8201AFA6}">
      <dgm:prSet/>
      <dgm:spPr/>
      <dgm:t>
        <a:bodyPr/>
        <a:lstStyle/>
        <a:p>
          <a:pPr algn="l"/>
          <a:endParaRPr lang="en-US" sz="4400"/>
        </a:p>
      </dgm:t>
    </dgm:pt>
    <dgm:pt modelId="{C93C52DF-BFD6-4121-8F00-3B6E9F66B5BA}" type="sibTrans" cxnId="{A69C3947-8A22-4799-8B95-482B8201AFA6}">
      <dgm:prSet/>
      <dgm:spPr/>
      <dgm:t>
        <a:bodyPr/>
        <a:lstStyle/>
        <a:p>
          <a:pPr algn="l"/>
          <a:endParaRPr lang="en-US" sz="4400"/>
        </a:p>
      </dgm:t>
    </dgm:pt>
    <dgm:pt modelId="{B2F1EC4B-3081-452C-BF75-82E0FE013C3F}" type="pres">
      <dgm:prSet presAssocID="{B405BB86-220E-4637-B8E5-EE90B6011E7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DB99C3C-4787-41E9-88E8-DFD815FD89E3}" type="pres">
      <dgm:prSet presAssocID="{4D7D699C-23C4-44ED-BCB6-0740325F46F8}" presName="vertFlow" presStyleCnt="0"/>
      <dgm:spPr/>
    </dgm:pt>
    <dgm:pt modelId="{D29573C3-A511-47BE-A80F-5F15D89EFD7A}" type="pres">
      <dgm:prSet presAssocID="{4D7D699C-23C4-44ED-BCB6-0740325F46F8}" presName="header" presStyleLbl="node1" presStyleIdx="0" presStyleCnt="1" custScaleX="226852" custLinFactNeighborX="2329" custLinFactNeighborY="3362"/>
      <dgm:spPr/>
      <dgm:t>
        <a:bodyPr/>
        <a:lstStyle/>
        <a:p>
          <a:endParaRPr lang="en-US"/>
        </a:p>
      </dgm:t>
    </dgm:pt>
    <dgm:pt modelId="{028DDCE3-F293-41C6-A00E-C7DB5310197D}" type="pres">
      <dgm:prSet presAssocID="{A1EC0692-4507-4865-AC18-EA860B5F68EE}" presName="parTrans" presStyleLbl="sibTrans2D1" presStyleIdx="0" presStyleCnt="3"/>
      <dgm:spPr/>
      <dgm:t>
        <a:bodyPr/>
        <a:lstStyle/>
        <a:p>
          <a:endParaRPr lang="en-US"/>
        </a:p>
      </dgm:t>
    </dgm:pt>
    <dgm:pt modelId="{36E50F36-20CF-4A91-AFED-8266CA85B626}" type="pres">
      <dgm:prSet presAssocID="{80BBDA8E-F297-40EF-8BFB-1CDB77CF6CB8}" presName="child" presStyleLbl="alignAccFollowNode1" presStyleIdx="0" presStyleCnt="3" custScaleX="22110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47CAC7-7642-4B12-AD5C-E49C2EF05320}" type="pres">
      <dgm:prSet presAssocID="{BC3F192F-0E55-49A7-AEF0-7BEBE2CEE7E1}" presName="sibTrans" presStyleLbl="sibTrans2D1" presStyleIdx="1" presStyleCnt="3"/>
      <dgm:spPr/>
      <dgm:t>
        <a:bodyPr/>
        <a:lstStyle/>
        <a:p>
          <a:endParaRPr lang="en-US"/>
        </a:p>
      </dgm:t>
    </dgm:pt>
    <dgm:pt modelId="{65E338E2-07BC-4FAD-9486-53068AB66AC2}" type="pres">
      <dgm:prSet presAssocID="{FA0488DB-A407-41EB-8CC7-5BD077F6DF69}" presName="child" presStyleLbl="alignAccFollowNode1" presStyleIdx="1" presStyleCnt="3" custScaleX="22110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2366AE-2137-4EDD-8E30-E8BC72CA4C84}" type="pres">
      <dgm:prSet presAssocID="{50FD04AD-92FC-4809-9353-01AF22EF1FE9}" presName="sibTrans" presStyleLbl="sibTrans2D1" presStyleIdx="2" presStyleCnt="3"/>
      <dgm:spPr/>
      <dgm:t>
        <a:bodyPr/>
        <a:lstStyle/>
        <a:p>
          <a:endParaRPr lang="en-US"/>
        </a:p>
      </dgm:t>
    </dgm:pt>
    <dgm:pt modelId="{8B066895-5F72-421F-94F0-F6B2B578EA0D}" type="pres">
      <dgm:prSet presAssocID="{29B94E30-F232-4625-B63D-C3F1ABB199D7}" presName="child" presStyleLbl="alignAccFollowNode1" presStyleIdx="2" presStyleCnt="3" custScaleX="22110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B37BBA-6D52-4249-B625-6A941CE0AB7C}" srcId="{B405BB86-220E-4637-B8E5-EE90B6011E76}" destId="{4D7D699C-23C4-44ED-BCB6-0740325F46F8}" srcOrd="0" destOrd="0" parTransId="{751A682C-4953-4321-8EF4-03A0A068D409}" sibTransId="{0D5CB049-94E9-45AA-A5EB-116BA7198025}"/>
    <dgm:cxn modelId="{CBB0D819-2CC7-4742-BB7E-4B6240AB3198}" type="presOf" srcId="{80BBDA8E-F297-40EF-8BFB-1CDB77CF6CB8}" destId="{36E50F36-20CF-4A91-AFED-8266CA85B626}" srcOrd="0" destOrd="0" presId="urn:microsoft.com/office/officeart/2005/8/layout/lProcess1"/>
    <dgm:cxn modelId="{C92D140F-28D4-4CE0-A7A8-E2EEC2147FA2}" type="presOf" srcId="{4D7D699C-23C4-44ED-BCB6-0740325F46F8}" destId="{D29573C3-A511-47BE-A80F-5F15D89EFD7A}" srcOrd="0" destOrd="0" presId="urn:microsoft.com/office/officeart/2005/8/layout/lProcess1"/>
    <dgm:cxn modelId="{7CC7C5D9-F5CF-4DF3-9F3A-75165EF75748}" type="presOf" srcId="{A1EC0692-4507-4865-AC18-EA860B5F68EE}" destId="{028DDCE3-F293-41C6-A00E-C7DB5310197D}" srcOrd="0" destOrd="0" presId="urn:microsoft.com/office/officeart/2005/8/layout/lProcess1"/>
    <dgm:cxn modelId="{12EDE4E3-8459-4C58-A8FB-0B7FEB29FB0C}" type="presOf" srcId="{29B94E30-F232-4625-B63D-C3F1ABB199D7}" destId="{8B066895-5F72-421F-94F0-F6B2B578EA0D}" srcOrd="0" destOrd="0" presId="urn:microsoft.com/office/officeart/2005/8/layout/lProcess1"/>
    <dgm:cxn modelId="{D9EDBEC9-2795-4A73-A3A6-2B581ECA3738}" srcId="{4D7D699C-23C4-44ED-BCB6-0740325F46F8}" destId="{FA0488DB-A407-41EB-8CC7-5BD077F6DF69}" srcOrd="1" destOrd="0" parTransId="{FBCA8370-343C-43C9-AEBE-1DAC4066B3AF}" sibTransId="{50FD04AD-92FC-4809-9353-01AF22EF1FE9}"/>
    <dgm:cxn modelId="{C3D0ED16-8044-472D-B4E0-03E41E380409}" type="presOf" srcId="{BC3F192F-0E55-49A7-AEF0-7BEBE2CEE7E1}" destId="{0947CAC7-7642-4B12-AD5C-E49C2EF05320}" srcOrd="0" destOrd="0" presId="urn:microsoft.com/office/officeart/2005/8/layout/lProcess1"/>
    <dgm:cxn modelId="{C41FB61B-FDCC-48DC-B325-EDF9421090D4}" srcId="{4D7D699C-23C4-44ED-BCB6-0740325F46F8}" destId="{80BBDA8E-F297-40EF-8BFB-1CDB77CF6CB8}" srcOrd="0" destOrd="0" parTransId="{A1EC0692-4507-4865-AC18-EA860B5F68EE}" sibTransId="{BC3F192F-0E55-49A7-AEF0-7BEBE2CEE7E1}"/>
    <dgm:cxn modelId="{A69C3947-8A22-4799-8B95-482B8201AFA6}" srcId="{4D7D699C-23C4-44ED-BCB6-0740325F46F8}" destId="{29B94E30-F232-4625-B63D-C3F1ABB199D7}" srcOrd="2" destOrd="0" parTransId="{A87D488D-09E6-4B1D-95AC-517631B0B77B}" sibTransId="{C93C52DF-BFD6-4121-8F00-3B6E9F66B5BA}"/>
    <dgm:cxn modelId="{155FFB12-49BB-475A-9ED5-E2E75247FC2A}" type="presOf" srcId="{50FD04AD-92FC-4809-9353-01AF22EF1FE9}" destId="{E12366AE-2137-4EDD-8E30-E8BC72CA4C84}" srcOrd="0" destOrd="0" presId="urn:microsoft.com/office/officeart/2005/8/layout/lProcess1"/>
    <dgm:cxn modelId="{1A62AB11-A155-4A29-A7ED-FEF0A334BF3D}" type="presOf" srcId="{B405BB86-220E-4637-B8E5-EE90B6011E76}" destId="{B2F1EC4B-3081-452C-BF75-82E0FE013C3F}" srcOrd="0" destOrd="0" presId="urn:microsoft.com/office/officeart/2005/8/layout/lProcess1"/>
    <dgm:cxn modelId="{98DB07D7-420A-4803-9C6D-10117418D0C1}" type="presOf" srcId="{FA0488DB-A407-41EB-8CC7-5BD077F6DF69}" destId="{65E338E2-07BC-4FAD-9486-53068AB66AC2}" srcOrd="0" destOrd="0" presId="urn:microsoft.com/office/officeart/2005/8/layout/lProcess1"/>
    <dgm:cxn modelId="{36E29395-0C4A-443D-A560-6395B8DCDD8F}" type="presParOf" srcId="{B2F1EC4B-3081-452C-BF75-82E0FE013C3F}" destId="{EDB99C3C-4787-41E9-88E8-DFD815FD89E3}" srcOrd="0" destOrd="0" presId="urn:microsoft.com/office/officeart/2005/8/layout/lProcess1"/>
    <dgm:cxn modelId="{018CDC04-60CA-4766-B6D8-970EFF1C93EF}" type="presParOf" srcId="{EDB99C3C-4787-41E9-88E8-DFD815FD89E3}" destId="{D29573C3-A511-47BE-A80F-5F15D89EFD7A}" srcOrd="0" destOrd="0" presId="urn:microsoft.com/office/officeart/2005/8/layout/lProcess1"/>
    <dgm:cxn modelId="{473E3408-1CDE-48C6-AF53-CE22F792DD8C}" type="presParOf" srcId="{EDB99C3C-4787-41E9-88E8-DFD815FD89E3}" destId="{028DDCE3-F293-41C6-A00E-C7DB5310197D}" srcOrd="1" destOrd="0" presId="urn:microsoft.com/office/officeart/2005/8/layout/lProcess1"/>
    <dgm:cxn modelId="{ABDEE45F-9D6A-42D9-8DF9-B929E5FA6385}" type="presParOf" srcId="{EDB99C3C-4787-41E9-88E8-DFD815FD89E3}" destId="{36E50F36-20CF-4A91-AFED-8266CA85B626}" srcOrd="2" destOrd="0" presId="urn:microsoft.com/office/officeart/2005/8/layout/lProcess1"/>
    <dgm:cxn modelId="{7CB02A98-736E-4FA7-8AB5-1BC9B7ED55D1}" type="presParOf" srcId="{EDB99C3C-4787-41E9-88E8-DFD815FD89E3}" destId="{0947CAC7-7642-4B12-AD5C-E49C2EF05320}" srcOrd="3" destOrd="0" presId="urn:microsoft.com/office/officeart/2005/8/layout/lProcess1"/>
    <dgm:cxn modelId="{89F9E444-6727-4159-8DFF-C27573D777BE}" type="presParOf" srcId="{EDB99C3C-4787-41E9-88E8-DFD815FD89E3}" destId="{65E338E2-07BC-4FAD-9486-53068AB66AC2}" srcOrd="4" destOrd="0" presId="urn:microsoft.com/office/officeart/2005/8/layout/lProcess1"/>
    <dgm:cxn modelId="{67974F1B-F425-4932-9285-FBC8DBB8319C}" type="presParOf" srcId="{EDB99C3C-4787-41E9-88E8-DFD815FD89E3}" destId="{E12366AE-2137-4EDD-8E30-E8BC72CA4C84}" srcOrd="5" destOrd="0" presId="urn:microsoft.com/office/officeart/2005/8/layout/lProcess1"/>
    <dgm:cxn modelId="{DFAC2FC2-192E-46B1-B81E-112EE41FEEF8}" type="presParOf" srcId="{EDB99C3C-4787-41E9-88E8-DFD815FD89E3}" destId="{8B066895-5F72-421F-94F0-F6B2B578EA0D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49F29E-7DCF-44FD-A5F0-AF675DEB78FC}">
      <dsp:nvSpPr>
        <dsp:cNvPr id="0" name=""/>
        <dsp:cNvSpPr/>
      </dsp:nvSpPr>
      <dsp:spPr>
        <a:xfrm>
          <a:off x="19068" y="0"/>
          <a:ext cx="6072759" cy="58743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latin typeface="Calibri Light" panose="020F0302020204030204"/>
            </a:rPr>
            <a:t>2 Day D&amp;I Workshop (Oct 2020)</a:t>
          </a:r>
          <a:endParaRPr lang="en-US" sz="1700" kern="1200" dirty="0"/>
        </a:p>
      </dsp:txBody>
      <dsp:txXfrm>
        <a:off x="36273" y="17205"/>
        <a:ext cx="5370146" cy="553020"/>
      </dsp:txXfrm>
    </dsp:sp>
    <dsp:sp modelId="{18B40072-CA56-4719-9214-6AFD2F774CCC}">
      <dsp:nvSpPr>
        <dsp:cNvPr id="0" name=""/>
        <dsp:cNvSpPr/>
      </dsp:nvSpPr>
      <dsp:spPr>
        <a:xfrm>
          <a:off x="453485" y="669018"/>
          <a:ext cx="6072759" cy="58743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>
              <a:latin typeface="Calibri Light" panose="020F0302020204030204"/>
            </a:rPr>
            <a:t>Introduction to D&amp;I Experiential Opportunities (Dec 2020)</a:t>
          </a:r>
          <a:endParaRPr lang="en-US" sz="1700" kern="1200"/>
        </a:p>
      </dsp:txBody>
      <dsp:txXfrm>
        <a:off x="470690" y="686223"/>
        <a:ext cx="5203033" cy="553020"/>
      </dsp:txXfrm>
    </dsp:sp>
    <dsp:sp modelId="{B75CB684-1359-41A0-9D23-8C1C0695BEF4}">
      <dsp:nvSpPr>
        <dsp:cNvPr id="0" name=""/>
        <dsp:cNvSpPr/>
      </dsp:nvSpPr>
      <dsp:spPr>
        <a:xfrm>
          <a:off x="906970" y="1338036"/>
          <a:ext cx="6072759" cy="58743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>
              <a:latin typeface="Calibri Light" panose="020F0302020204030204"/>
            </a:rPr>
            <a:t>Mid-point check-in (Jan 26, 2021)</a:t>
          </a:r>
        </a:p>
      </dsp:txBody>
      <dsp:txXfrm>
        <a:off x="924175" y="1355241"/>
        <a:ext cx="5203033" cy="553020"/>
      </dsp:txXfrm>
    </dsp:sp>
    <dsp:sp modelId="{620A617C-84C7-43FB-A79E-CF6D789C7BD1}">
      <dsp:nvSpPr>
        <dsp:cNvPr id="0" name=""/>
        <dsp:cNvSpPr/>
      </dsp:nvSpPr>
      <dsp:spPr>
        <a:xfrm>
          <a:off x="1360455" y="2007054"/>
          <a:ext cx="6072759" cy="58743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>
              <a:latin typeface="Calibri Light" panose="020F0302020204030204"/>
            </a:rPr>
            <a:t>Capstone Presentation (Today - Feb 23, 2021)</a:t>
          </a:r>
          <a:endParaRPr lang="en-US" sz="1700" kern="1200"/>
        </a:p>
      </dsp:txBody>
      <dsp:txXfrm>
        <a:off x="1377660" y="2024259"/>
        <a:ext cx="5203033" cy="553020"/>
      </dsp:txXfrm>
    </dsp:sp>
    <dsp:sp modelId="{903C7E7C-BD0A-4EFF-AF3D-AEA1B8A0509D}">
      <dsp:nvSpPr>
        <dsp:cNvPr id="0" name=""/>
        <dsp:cNvSpPr/>
      </dsp:nvSpPr>
      <dsp:spPr>
        <a:xfrm>
          <a:off x="1813940" y="2676073"/>
          <a:ext cx="6072759" cy="58743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>
              <a:latin typeface="Calibri Light" panose="020F0302020204030204"/>
            </a:rPr>
            <a:t>Evaluation</a:t>
          </a:r>
        </a:p>
      </dsp:txBody>
      <dsp:txXfrm>
        <a:off x="1831145" y="2693278"/>
        <a:ext cx="5203033" cy="553020"/>
      </dsp:txXfrm>
    </dsp:sp>
    <dsp:sp modelId="{71FF87B1-1E54-499B-8A00-740645645B98}">
      <dsp:nvSpPr>
        <dsp:cNvPr id="0" name=""/>
        <dsp:cNvSpPr/>
      </dsp:nvSpPr>
      <dsp:spPr>
        <a:xfrm>
          <a:off x="5690929" y="429150"/>
          <a:ext cx="381829" cy="38182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5776841" y="429150"/>
        <a:ext cx="210005" cy="287326"/>
      </dsp:txXfrm>
    </dsp:sp>
    <dsp:sp modelId="{A5164C73-26C6-42C2-8983-171DE7B3D79B}">
      <dsp:nvSpPr>
        <dsp:cNvPr id="0" name=""/>
        <dsp:cNvSpPr/>
      </dsp:nvSpPr>
      <dsp:spPr>
        <a:xfrm>
          <a:off x="6144414" y="1098169"/>
          <a:ext cx="381829" cy="381829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6230326" y="1098169"/>
        <a:ext cx="210005" cy="287326"/>
      </dsp:txXfrm>
    </dsp:sp>
    <dsp:sp modelId="{4F0C9B64-3764-4844-9070-46DF17D4C3EB}">
      <dsp:nvSpPr>
        <dsp:cNvPr id="0" name=""/>
        <dsp:cNvSpPr/>
      </dsp:nvSpPr>
      <dsp:spPr>
        <a:xfrm>
          <a:off x="6597899" y="1757396"/>
          <a:ext cx="381829" cy="38182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6683811" y="1757396"/>
        <a:ext cx="210005" cy="287326"/>
      </dsp:txXfrm>
    </dsp:sp>
    <dsp:sp modelId="{A2EAF980-2C94-4C79-8773-FEBA144BD89A}">
      <dsp:nvSpPr>
        <dsp:cNvPr id="0" name=""/>
        <dsp:cNvSpPr/>
      </dsp:nvSpPr>
      <dsp:spPr>
        <a:xfrm>
          <a:off x="7051384" y="2432942"/>
          <a:ext cx="381829" cy="381829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7137296" y="2432942"/>
        <a:ext cx="210005" cy="2873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3592F4-10E3-4629-8476-BED6993C8A38}">
      <dsp:nvSpPr>
        <dsp:cNvPr id="0" name=""/>
        <dsp:cNvSpPr/>
      </dsp:nvSpPr>
      <dsp:spPr>
        <a:xfrm>
          <a:off x="0" y="396018"/>
          <a:ext cx="7731742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8B29E0-BABA-4D0D-8BAD-2B9FE5ECBF67}">
      <dsp:nvSpPr>
        <dsp:cNvPr id="0" name=""/>
        <dsp:cNvSpPr/>
      </dsp:nvSpPr>
      <dsp:spPr>
        <a:xfrm>
          <a:off x="386587" y="12258"/>
          <a:ext cx="5412219" cy="7675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569" tIns="0" rIns="204569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>
              <a:latin typeface="+mj-lt"/>
            </a:rPr>
            <a:t>Stakeholder Assessment</a:t>
          </a:r>
        </a:p>
      </dsp:txBody>
      <dsp:txXfrm>
        <a:off x="424054" y="49725"/>
        <a:ext cx="5337285" cy="692586"/>
      </dsp:txXfrm>
    </dsp:sp>
    <dsp:sp modelId="{92434E7C-E270-453A-9EF2-6D94A7DD4C68}">
      <dsp:nvSpPr>
        <dsp:cNvPr id="0" name=""/>
        <dsp:cNvSpPr/>
      </dsp:nvSpPr>
      <dsp:spPr>
        <a:xfrm>
          <a:off x="0" y="1575378"/>
          <a:ext cx="7731742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4C66E6-BE98-4772-AD17-0F3C703A32DC}">
      <dsp:nvSpPr>
        <dsp:cNvPr id="0" name=""/>
        <dsp:cNvSpPr/>
      </dsp:nvSpPr>
      <dsp:spPr>
        <a:xfrm>
          <a:off x="386587" y="1191619"/>
          <a:ext cx="5412219" cy="76752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569" tIns="0" rIns="204569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>
              <a:latin typeface="+mj-lt"/>
            </a:rPr>
            <a:t>Planning Implementation</a:t>
          </a:r>
        </a:p>
      </dsp:txBody>
      <dsp:txXfrm>
        <a:off x="424054" y="1229086"/>
        <a:ext cx="5337285" cy="692586"/>
      </dsp:txXfrm>
    </dsp:sp>
    <dsp:sp modelId="{3504778B-D970-4987-BCF3-E535A865CFA8}">
      <dsp:nvSpPr>
        <dsp:cNvPr id="0" name=""/>
        <dsp:cNvSpPr/>
      </dsp:nvSpPr>
      <dsp:spPr>
        <a:xfrm>
          <a:off x="0" y="2754738"/>
          <a:ext cx="7731742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692261-B5CC-45D5-A304-AE3D9F40CB97}">
      <dsp:nvSpPr>
        <dsp:cNvPr id="0" name=""/>
        <dsp:cNvSpPr/>
      </dsp:nvSpPr>
      <dsp:spPr>
        <a:xfrm>
          <a:off x="386587" y="2370979"/>
          <a:ext cx="5412219" cy="76752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569" tIns="0" rIns="204569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>
              <a:latin typeface="+mj-lt"/>
            </a:rPr>
            <a:t>Dissemination Plan Development </a:t>
          </a:r>
        </a:p>
      </dsp:txBody>
      <dsp:txXfrm>
        <a:off x="424054" y="2408446"/>
        <a:ext cx="5337285" cy="6925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765453-2D02-4DE8-A43D-310469EBFF70}">
      <dsp:nvSpPr>
        <dsp:cNvPr id="0" name=""/>
        <dsp:cNvSpPr/>
      </dsp:nvSpPr>
      <dsp:spPr>
        <a:xfrm>
          <a:off x="0" y="0"/>
          <a:ext cx="2599903" cy="239397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42A8F2-CCB2-4DEE-9A4A-06F6EAED64FD}">
      <dsp:nvSpPr>
        <dsp:cNvPr id="0" name=""/>
        <dsp:cNvSpPr/>
      </dsp:nvSpPr>
      <dsp:spPr>
        <a:xfrm>
          <a:off x="457288" y="2298531"/>
          <a:ext cx="1495898" cy="1308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>
              <a:latin typeface="+mj-lt"/>
            </a:rPr>
            <a:t>5-minute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>
              <a:latin typeface="+mj-lt"/>
            </a:rPr>
            <a:t>(1 minute warning)</a:t>
          </a:r>
          <a:r>
            <a:rPr lang="en-US" sz="1600" b="0" kern="1200" dirty="0">
              <a:latin typeface="+mj-lt"/>
              <a:ea typeface="+mj-lt"/>
              <a:cs typeface="+mj-lt"/>
            </a:rPr>
            <a:t> </a:t>
          </a:r>
        </a:p>
      </dsp:txBody>
      <dsp:txXfrm>
        <a:off x="457288" y="2298531"/>
        <a:ext cx="1495898" cy="1308911"/>
      </dsp:txXfrm>
    </dsp:sp>
    <dsp:sp modelId="{2BAC6F44-EE97-4BA2-831D-EA04F4A44920}">
      <dsp:nvSpPr>
        <dsp:cNvPr id="0" name=""/>
        <dsp:cNvSpPr/>
      </dsp:nvSpPr>
      <dsp:spPr>
        <a:xfrm>
          <a:off x="2890560" y="0"/>
          <a:ext cx="2599903" cy="239397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5E5D01-9CD2-45A1-A29D-3DFD0979A5F2}">
      <dsp:nvSpPr>
        <dsp:cNvPr id="0" name=""/>
        <dsp:cNvSpPr/>
      </dsp:nvSpPr>
      <dsp:spPr>
        <a:xfrm>
          <a:off x="3184373" y="2315612"/>
          <a:ext cx="2118700" cy="1308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>
              <a:latin typeface="+mj-lt"/>
            </a:rPr>
            <a:t>Program Lead Provide Feedback (Mar 2nd)</a:t>
          </a:r>
        </a:p>
      </dsp:txBody>
      <dsp:txXfrm>
        <a:off x="3184373" y="2315612"/>
        <a:ext cx="2118700" cy="1308911"/>
      </dsp:txXfrm>
    </dsp:sp>
    <dsp:sp modelId="{A27487B1-D061-4B21-8E47-1FDF79978D49}">
      <dsp:nvSpPr>
        <dsp:cNvPr id="0" name=""/>
        <dsp:cNvSpPr/>
      </dsp:nvSpPr>
      <dsp:spPr>
        <a:xfrm>
          <a:off x="5636174" y="0"/>
          <a:ext cx="2599903" cy="239397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C55D6E-C1C2-4F51-911E-A932BC4A75FC}">
      <dsp:nvSpPr>
        <dsp:cNvPr id="0" name=""/>
        <dsp:cNvSpPr/>
      </dsp:nvSpPr>
      <dsp:spPr>
        <a:xfrm>
          <a:off x="6717373" y="2315612"/>
          <a:ext cx="1495898" cy="1308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>
              <a:latin typeface="+mj-lt"/>
            </a:rPr>
            <a:t>Peers Submit Questions for presenter to consider in chat box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>
              <a:latin typeface="+mj-lt"/>
            </a:rPr>
            <a:t>(no expectation to answer)</a:t>
          </a:r>
        </a:p>
      </dsp:txBody>
      <dsp:txXfrm>
        <a:off x="6717373" y="2315612"/>
        <a:ext cx="1495898" cy="13089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9D9D49-C353-4D6E-A1D9-D68581D1871C}">
      <dsp:nvSpPr>
        <dsp:cNvPr id="0" name=""/>
        <dsp:cNvSpPr/>
      </dsp:nvSpPr>
      <dsp:spPr>
        <a:xfrm>
          <a:off x="471006" y="0"/>
          <a:ext cx="8680617" cy="80569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dirty="0">
              <a:latin typeface="+mj-lt"/>
            </a:rPr>
            <a:t>Stakeholder Assessment</a:t>
          </a:r>
        </a:p>
      </dsp:txBody>
      <dsp:txXfrm>
        <a:off x="494604" y="23598"/>
        <a:ext cx="8633421" cy="758495"/>
      </dsp:txXfrm>
    </dsp:sp>
    <dsp:sp modelId="{7DC52CF3-1B3A-47A4-B0F2-F0C86D458FD2}">
      <dsp:nvSpPr>
        <dsp:cNvPr id="0" name=""/>
        <dsp:cNvSpPr/>
      </dsp:nvSpPr>
      <dsp:spPr>
        <a:xfrm rot="5400000">
          <a:off x="4740817" y="876189"/>
          <a:ext cx="140996" cy="140996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75BCFF-F508-4D5D-B837-8E2F580507C1}">
      <dsp:nvSpPr>
        <dsp:cNvPr id="0" name=""/>
        <dsp:cNvSpPr/>
      </dsp:nvSpPr>
      <dsp:spPr>
        <a:xfrm>
          <a:off x="580935" y="1087683"/>
          <a:ext cx="8460760" cy="80569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>
              <a:latin typeface="+mj-lt"/>
            </a:rPr>
            <a:t>1. Read a case study and watch a YouTube video example of a stakeholder assessment.</a:t>
          </a:r>
        </a:p>
      </dsp:txBody>
      <dsp:txXfrm>
        <a:off x="604533" y="1111281"/>
        <a:ext cx="8413564" cy="758495"/>
      </dsp:txXfrm>
    </dsp:sp>
    <dsp:sp modelId="{8328509C-2CE1-457D-8B5B-147D410661D5}">
      <dsp:nvSpPr>
        <dsp:cNvPr id="0" name=""/>
        <dsp:cNvSpPr/>
      </dsp:nvSpPr>
      <dsp:spPr>
        <a:xfrm rot="5400000">
          <a:off x="4740817" y="1963873"/>
          <a:ext cx="140996" cy="140996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44E7EB-B903-42C2-A591-5512F6E0FA45}">
      <dsp:nvSpPr>
        <dsp:cNvPr id="0" name=""/>
        <dsp:cNvSpPr/>
      </dsp:nvSpPr>
      <dsp:spPr>
        <a:xfrm>
          <a:off x="580935" y="2175367"/>
          <a:ext cx="8460760" cy="80569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2246587"/>
            <a:satOff val="-7611"/>
            <a:lumOff val="-97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246587"/>
              <a:satOff val="-7611"/>
              <a:lumOff val="-9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>
              <a:latin typeface="+mj-lt"/>
            </a:rPr>
            <a:t>2. Identify at least 3 stakeholders you might need to engage by completing the “Stakeholder Management Log.”  Brainstorm questions you might ask each of the potential stakeholders.  </a:t>
          </a:r>
        </a:p>
      </dsp:txBody>
      <dsp:txXfrm>
        <a:off x="604533" y="2198965"/>
        <a:ext cx="8413564" cy="758495"/>
      </dsp:txXfrm>
    </dsp:sp>
    <dsp:sp modelId="{F531644F-6A18-468C-BE89-6B13595601FA}">
      <dsp:nvSpPr>
        <dsp:cNvPr id="0" name=""/>
        <dsp:cNvSpPr/>
      </dsp:nvSpPr>
      <dsp:spPr>
        <a:xfrm rot="5400000">
          <a:off x="4740817" y="3051556"/>
          <a:ext cx="140996" cy="140996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F9956E-C481-4D7C-84E8-3FF125C67206}">
      <dsp:nvSpPr>
        <dsp:cNvPr id="0" name=""/>
        <dsp:cNvSpPr/>
      </dsp:nvSpPr>
      <dsp:spPr>
        <a:xfrm>
          <a:off x="580935" y="3263050"/>
          <a:ext cx="8460760" cy="80569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4493175"/>
            <a:satOff val="-15221"/>
            <a:lumOff val="-195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493175"/>
              <a:satOff val="-15221"/>
              <a:lumOff val="-19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>
              <a:latin typeface="+mj-lt"/>
            </a:rPr>
            <a:t>3. Use the stakeholder assessment questions to “map” these stakeholders on a “Stakeholder Grid,” given what you know about these stakeholders. </a:t>
          </a:r>
        </a:p>
      </dsp:txBody>
      <dsp:txXfrm>
        <a:off x="604533" y="3286648"/>
        <a:ext cx="8413564" cy="758495"/>
      </dsp:txXfrm>
    </dsp:sp>
    <dsp:sp modelId="{868EE22C-F9D8-4691-864E-1A7909879CF9}">
      <dsp:nvSpPr>
        <dsp:cNvPr id="0" name=""/>
        <dsp:cNvSpPr/>
      </dsp:nvSpPr>
      <dsp:spPr>
        <a:xfrm rot="5400000">
          <a:off x="4740817" y="4139240"/>
          <a:ext cx="140996" cy="140996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E3734A-F686-4059-AE39-A2F8847D3D9F}">
      <dsp:nvSpPr>
        <dsp:cNvPr id="0" name=""/>
        <dsp:cNvSpPr/>
      </dsp:nvSpPr>
      <dsp:spPr>
        <a:xfrm>
          <a:off x="580935" y="4350734"/>
          <a:ext cx="8460760" cy="80569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>
              <a:latin typeface="+mj-lt"/>
            </a:rPr>
            <a:t>4. Based on your assessment, describe in 2-3 sentences who you might need to engage as stakeholders and what you might do to engage them. </a:t>
          </a:r>
        </a:p>
      </dsp:txBody>
      <dsp:txXfrm>
        <a:off x="604533" y="4374332"/>
        <a:ext cx="8413564" cy="7584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BA1C1D-A5DB-402C-BC3B-01CA8D3C0791}">
      <dsp:nvSpPr>
        <dsp:cNvPr id="0" name=""/>
        <dsp:cNvSpPr/>
      </dsp:nvSpPr>
      <dsp:spPr>
        <a:xfrm>
          <a:off x="848907" y="2634"/>
          <a:ext cx="7924816" cy="69556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dirty="0">
              <a:latin typeface="+mj-lt"/>
            </a:rPr>
            <a:t>Dissemination Plan Development </a:t>
          </a:r>
        </a:p>
      </dsp:txBody>
      <dsp:txXfrm>
        <a:off x="869279" y="23006"/>
        <a:ext cx="7884072" cy="654822"/>
      </dsp:txXfrm>
    </dsp:sp>
    <dsp:sp modelId="{0B7C998F-0275-41FF-9A9B-85156A67AE99}">
      <dsp:nvSpPr>
        <dsp:cNvPr id="0" name=""/>
        <dsp:cNvSpPr/>
      </dsp:nvSpPr>
      <dsp:spPr>
        <a:xfrm rot="5400000">
          <a:off x="4750453" y="759063"/>
          <a:ext cx="121724" cy="121724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B255A9-3CF7-42EE-BD4B-C9705725B0D4}">
      <dsp:nvSpPr>
        <dsp:cNvPr id="0" name=""/>
        <dsp:cNvSpPr/>
      </dsp:nvSpPr>
      <dsp:spPr>
        <a:xfrm>
          <a:off x="949277" y="941650"/>
          <a:ext cx="7724075" cy="69556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>
              <a:latin typeface="+mj-lt"/>
            </a:rPr>
            <a:t>1. Identify the research product/s you want to disseminate</a:t>
          </a:r>
        </a:p>
      </dsp:txBody>
      <dsp:txXfrm>
        <a:off x="969649" y="962022"/>
        <a:ext cx="7683331" cy="654822"/>
      </dsp:txXfrm>
    </dsp:sp>
    <dsp:sp modelId="{9AD1ED93-B741-483D-9DEA-DA3B5CF29DCC}">
      <dsp:nvSpPr>
        <dsp:cNvPr id="0" name=""/>
        <dsp:cNvSpPr/>
      </dsp:nvSpPr>
      <dsp:spPr>
        <a:xfrm rot="5400000">
          <a:off x="4750453" y="1698079"/>
          <a:ext cx="121724" cy="121724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8E8790-55C1-4D60-9B49-15608DAA1A97}">
      <dsp:nvSpPr>
        <dsp:cNvPr id="0" name=""/>
        <dsp:cNvSpPr/>
      </dsp:nvSpPr>
      <dsp:spPr>
        <a:xfrm>
          <a:off x="949277" y="1880665"/>
          <a:ext cx="7724075" cy="69556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1684941"/>
            <a:satOff val="-5708"/>
            <a:lumOff val="-73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684941"/>
              <a:satOff val="-5708"/>
              <a:lumOff val="-73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>
              <a:latin typeface="+mj-lt"/>
            </a:rPr>
            <a:t>2. Identify appropriate users of your research product/s</a:t>
          </a:r>
        </a:p>
      </dsp:txBody>
      <dsp:txXfrm>
        <a:off x="969649" y="1901037"/>
        <a:ext cx="7683331" cy="654822"/>
      </dsp:txXfrm>
    </dsp:sp>
    <dsp:sp modelId="{87B86E38-B787-4FE8-A46B-4A46074A3B4F}">
      <dsp:nvSpPr>
        <dsp:cNvPr id="0" name=""/>
        <dsp:cNvSpPr/>
      </dsp:nvSpPr>
      <dsp:spPr>
        <a:xfrm rot="5400000">
          <a:off x="4750453" y="2637094"/>
          <a:ext cx="121724" cy="121724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336C64-0566-4135-BCC2-956A2F71853D}">
      <dsp:nvSpPr>
        <dsp:cNvPr id="0" name=""/>
        <dsp:cNvSpPr/>
      </dsp:nvSpPr>
      <dsp:spPr>
        <a:xfrm>
          <a:off x="949277" y="2819680"/>
          <a:ext cx="7724075" cy="69556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>
              <a:latin typeface="+mj-lt"/>
            </a:rPr>
            <a:t>3. Identify whether there are disseminating organizations that might best reach your users</a:t>
          </a:r>
        </a:p>
      </dsp:txBody>
      <dsp:txXfrm>
        <a:off x="969649" y="2840052"/>
        <a:ext cx="7683331" cy="654822"/>
      </dsp:txXfrm>
    </dsp:sp>
    <dsp:sp modelId="{60E8D200-D1ED-4891-902E-C14C14F3B7D7}">
      <dsp:nvSpPr>
        <dsp:cNvPr id="0" name=""/>
        <dsp:cNvSpPr/>
      </dsp:nvSpPr>
      <dsp:spPr>
        <a:xfrm rot="5400000">
          <a:off x="4750453" y="3576109"/>
          <a:ext cx="121724" cy="121724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37722F-516F-4B01-889C-2AAE30B70B92}">
      <dsp:nvSpPr>
        <dsp:cNvPr id="0" name=""/>
        <dsp:cNvSpPr/>
      </dsp:nvSpPr>
      <dsp:spPr>
        <a:xfrm>
          <a:off x="949277" y="3758696"/>
          <a:ext cx="7724075" cy="69556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5054821"/>
            <a:satOff val="-17124"/>
            <a:lumOff val="-219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5054821"/>
              <a:satOff val="-17124"/>
              <a:lumOff val="-21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>
              <a:latin typeface="+mj-lt"/>
            </a:rPr>
            <a:t>4. Develop a marketing “message” for your product/s and tailor it to your users</a:t>
          </a:r>
        </a:p>
      </dsp:txBody>
      <dsp:txXfrm>
        <a:off x="969649" y="3779068"/>
        <a:ext cx="7683331" cy="654822"/>
      </dsp:txXfrm>
    </dsp:sp>
    <dsp:sp modelId="{7C723C99-901B-4810-AE48-77263B3839F2}">
      <dsp:nvSpPr>
        <dsp:cNvPr id="0" name=""/>
        <dsp:cNvSpPr/>
      </dsp:nvSpPr>
      <dsp:spPr>
        <a:xfrm rot="5400000">
          <a:off x="4750453" y="4515125"/>
          <a:ext cx="121724" cy="121724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44B65F-D640-4F99-B9EB-6A15B54691AC}">
      <dsp:nvSpPr>
        <dsp:cNvPr id="0" name=""/>
        <dsp:cNvSpPr/>
      </dsp:nvSpPr>
      <dsp:spPr>
        <a:xfrm>
          <a:off x="949277" y="4697711"/>
          <a:ext cx="7724075" cy="69556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>
              <a:latin typeface="+mj-lt"/>
            </a:rPr>
            <a:t>5. Put together a proposed dissemination plan </a:t>
          </a:r>
        </a:p>
      </dsp:txBody>
      <dsp:txXfrm>
        <a:off x="969649" y="4718083"/>
        <a:ext cx="7683331" cy="65482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9573C3-A511-47BE-A80F-5F15D89EFD7A}">
      <dsp:nvSpPr>
        <dsp:cNvPr id="0" name=""/>
        <dsp:cNvSpPr/>
      </dsp:nvSpPr>
      <dsp:spPr>
        <a:xfrm>
          <a:off x="530853" y="11601"/>
          <a:ext cx="8740391" cy="96322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dirty="0">
              <a:latin typeface="+mj-lt"/>
            </a:rPr>
            <a:t>Planning Implementation</a:t>
          </a:r>
        </a:p>
      </dsp:txBody>
      <dsp:txXfrm>
        <a:off x="559065" y="39813"/>
        <a:ext cx="8683967" cy="906802"/>
      </dsp:txXfrm>
    </dsp:sp>
    <dsp:sp modelId="{028DDCE3-F293-41C6-A00E-C7DB5310197D}">
      <dsp:nvSpPr>
        <dsp:cNvPr id="0" name=""/>
        <dsp:cNvSpPr/>
      </dsp:nvSpPr>
      <dsp:spPr>
        <a:xfrm rot="5638930">
          <a:off x="4774536" y="1053442"/>
          <a:ext cx="163291" cy="168564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E50F36-20CF-4A91-AFED-8266CA85B626}">
      <dsp:nvSpPr>
        <dsp:cNvPr id="0" name=""/>
        <dsp:cNvSpPr/>
      </dsp:nvSpPr>
      <dsp:spPr>
        <a:xfrm>
          <a:off x="551813" y="1300622"/>
          <a:ext cx="8519004" cy="96322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>
              <a:latin typeface="+mj-lt"/>
            </a:rPr>
            <a:t>1. Work with the D&amp;I team to select an activity and prepare to complete it </a:t>
          </a:r>
        </a:p>
      </dsp:txBody>
      <dsp:txXfrm>
        <a:off x="580025" y="1328834"/>
        <a:ext cx="8462580" cy="906802"/>
      </dsp:txXfrm>
    </dsp:sp>
    <dsp:sp modelId="{0947CAC7-7642-4B12-AD5C-E49C2EF05320}">
      <dsp:nvSpPr>
        <dsp:cNvPr id="0" name=""/>
        <dsp:cNvSpPr/>
      </dsp:nvSpPr>
      <dsp:spPr>
        <a:xfrm rot="5400000">
          <a:off x="4727033" y="2348131"/>
          <a:ext cx="168564" cy="168564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E338E2-07BC-4FAD-9486-53068AB66AC2}">
      <dsp:nvSpPr>
        <dsp:cNvPr id="0" name=""/>
        <dsp:cNvSpPr/>
      </dsp:nvSpPr>
      <dsp:spPr>
        <a:xfrm>
          <a:off x="551813" y="2600978"/>
          <a:ext cx="8519004" cy="96322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>
              <a:latin typeface="+mj-lt"/>
            </a:rPr>
            <a:t>Option 1: Understanding your intervention: Describe the key components of your intervention or innovation </a:t>
          </a:r>
        </a:p>
      </dsp:txBody>
      <dsp:txXfrm>
        <a:off x="580025" y="2629190"/>
        <a:ext cx="8462580" cy="906802"/>
      </dsp:txXfrm>
    </dsp:sp>
    <dsp:sp modelId="{E12366AE-2137-4EDD-8E30-E8BC72CA4C84}">
      <dsp:nvSpPr>
        <dsp:cNvPr id="0" name=""/>
        <dsp:cNvSpPr/>
      </dsp:nvSpPr>
      <dsp:spPr>
        <a:xfrm rot="5400000">
          <a:off x="4727033" y="3648486"/>
          <a:ext cx="168564" cy="168564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066895-5F72-421F-94F0-F6B2B578EA0D}">
      <dsp:nvSpPr>
        <dsp:cNvPr id="0" name=""/>
        <dsp:cNvSpPr/>
      </dsp:nvSpPr>
      <dsp:spPr>
        <a:xfrm>
          <a:off x="551813" y="3901333"/>
          <a:ext cx="8519004" cy="96322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>
              <a:latin typeface="+mj-lt"/>
            </a:rPr>
            <a:t>Option 2: Operationalizing implementation: Create an action plan for using one implementation strategy </a:t>
          </a:r>
        </a:p>
      </dsp:txBody>
      <dsp:txXfrm>
        <a:off x="580025" y="3929545"/>
        <a:ext cx="8462580" cy="9068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46AE4-DADA-4581-90D3-89C9C8B45D18}" type="datetimeFigureOut">
              <a:rPr lang="en-US"/>
              <a:t>5/24/2021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0E22D-DA73-4B82-B862-89B43AC0DDF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01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0E22D-DA73-4B82-B862-89B43AC0DDF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66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0E22D-DA73-4B82-B862-89B43AC0DDF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04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0E22D-DA73-4B82-B862-89B43AC0DDF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582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0E22D-DA73-4B82-B862-89B43AC0DDF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287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white">
          <a:xfrm>
            <a:off x="6516689" y="3048000"/>
            <a:ext cx="2641600" cy="3817938"/>
          </a:xfrm>
          <a:custGeom>
            <a:avLst/>
            <a:gdLst>
              <a:gd name="connsiteX0" fmla="*/ 1451429 w 2641600"/>
              <a:gd name="connsiteY0" fmla="*/ 0 h 3817257"/>
              <a:gd name="connsiteX1" fmla="*/ 0 w 2641600"/>
              <a:gd name="connsiteY1" fmla="*/ 3817257 h 3817257"/>
              <a:gd name="connsiteX2" fmla="*/ 2641600 w 2641600"/>
              <a:gd name="connsiteY2" fmla="*/ 3817257 h 3817257"/>
              <a:gd name="connsiteX3" fmla="*/ 2641600 w 2641600"/>
              <a:gd name="connsiteY3" fmla="*/ 3062514 h 3817257"/>
              <a:gd name="connsiteX4" fmla="*/ 1451429 w 2641600"/>
              <a:gd name="connsiteY4" fmla="*/ 0 h 381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1600" h="3817257">
                <a:moveTo>
                  <a:pt x="1451429" y="0"/>
                </a:moveTo>
                <a:lnTo>
                  <a:pt x="0" y="3817257"/>
                </a:lnTo>
                <a:lnTo>
                  <a:pt x="2641600" y="3817257"/>
                </a:lnTo>
                <a:lnTo>
                  <a:pt x="2641600" y="3062514"/>
                </a:lnTo>
                <a:lnTo>
                  <a:pt x="145142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306388"/>
            <a:ext cx="6400800" cy="939800"/>
          </a:xfrm>
        </p:spPr>
        <p:txBody>
          <a:bodyPr/>
          <a:lstStyle>
            <a:lvl1pPr>
              <a:defRPr b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807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476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91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7908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40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237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654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0618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122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220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71475" y="1230315"/>
            <a:ext cx="6400800" cy="365125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350" b="1" cap="all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71475" y="290513"/>
            <a:ext cx="6400800" cy="9398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1476" y="1595438"/>
            <a:ext cx="6403975" cy="4267200"/>
          </a:xfrm>
        </p:spPr>
        <p:txBody>
          <a:bodyPr/>
          <a:lstStyle>
            <a:lvl1pPr>
              <a:spcAft>
                <a:spcPts val="75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450"/>
              </a:spcAft>
              <a:defRPr/>
            </a:lvl3pPr>
            <a:lvl4pPr>
              <a:spcAft>
                <a:spcPts val="450"/>
              </a:spcAft>
              <a:defRPr/>
            </a:lvl4pPr>
            <a:lvl5pPr>
              <a:spcAft>
                <a:spcPts val="300"/>
              </a:spcAft>
              <a:defRPr/>
            </a:lvl5pPr>
            <a:lvl6pPr>
              <a:spcAft>
                <a:spcPts val="300"/>
              </a:spcAft>
              <a:defRPr baseline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696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71476" y="290513"/>
            <a:ext cx="6402025" cy="9398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371476" y="1595438"/>
            <a:ext cx="6403975" cy="4267200"/>
          </a:xfrm>
        </p:spPr>
        <p:txBody>
          <a:bodyPr/>
          <a:lstStyle>
            <a:lvl1pPr>
              <a:spcAft>
                <a:spcPts val="75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450"/>
              </a:spcAft>
              <a:defRPr/>
            </a:lvl3pPr>
            <a:lvl4pPr>
              <a:spcAft>
                <a:spcPts val="450"/>
              </a:spcAft>
              <a:defRPr/>
            </a:lvl4pPr>
            <a:lvl5pPr>
              <a:spcAft>
                <a:spcPts val="300"/>
              </a:spcAft>
              <a:defRPr/>
            </a:lvl5pPr>
            <a:lvl6pPr>
              <a:spcAft>
                <a:spcPts val="300"/>
              </a:spcAft>
              <a:defRPr baseline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71475" y="1230315"/>
            <a:ext cx="6400800" cy="365125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350" b="1" cap="all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486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224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7F4AD-7EDF-854A-9A84-475E212810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1A06E8-A800-974E-9871-B1B6BDA696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50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F8CDA-87E2-B544-9B3D-A65EF1805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6569E-2436-E442-B40F-3B18C0CD8DFD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378D8-725C-F745-8D06-410C6F02C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44946-AC66-4940-8DC3-3643F7075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E74E9-FDD7-C141-AD7A-69D94D762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342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DD612-D000-2B45-AB4C-9BB934A43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3F39F-7969-C743-AFB6-928779DC0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A1D2B-D9CA-0A40-AD26-A8DA7F49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6569E-2436-E442-B40F-3B18C0CD8DFD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4C9406-6366-B04D-A3DE-A29955E05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FA87D-66E5-3649-B457-C9932071C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E74E9-FDD7-C141-AD7A-69D94D762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642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xt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71476" y="290513"/>
            <a:ext cx="6402025" cy="9398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6" y="6263212"/>
            <a:ext cx="2498576" cy="39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92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630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683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71476" y="280988"/>
            <a:ext cx="6397625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71476" y="1585913"/>
            <a:ext cx="639762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Box 3"/>
          <p:cNvSpPr txBox="1">
            <a:spLocks noChangeArrowheads="1"/>
          </p:cNvSpPr>
          <p:nvPr userDrawn="1"/>
        </p:nvSpPr>
        <p:spPr bwMode="auto">
          <a:xfrm>
            <a:off x="8777743" y="6364288"/>
            <a:ext cx="117020" cy="11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ts val="300"/>
              </a:spcBef>
              <a:buClr>
                <a:schemeClr val="tx1"/>
              </a:buClr>
              <a:buSzPct val="85000"/>
              <a:defRPr/>
            </a:pPr>
            <a:fld id="{124DCD35-4DE5-4237-AE17-80A86CFFEFCF}" type="slidenum">
              <a:rPr lang="en-US" sz="750" smtClean="0">
                <a:solidFill>
                  <a:schemeClr val="tx2"/>
                </a:solidFill>
              </a:rPr>
              <a:pPr algn="r" eaLnBrk="1" hangingPunct="1">
                <a:spcBef>
                  <a:spcPts val="300"/>
                </a:spcBef>
                <a:buClr>
                  <a:schemeClr val="tx1"/>
                </a:buClr>
                <a:buSzPct val="85000"/>
                <a:defRPr/>
              </a:pPr>
              <a:t>‹#›</a:t>
            </a:fld>
            <a:endParaRPr lang="en-US" sz="75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84" y="6204247"/>
            <a:ext cx="2479134" cy="39253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4" r:id="rId2"/>
    <p:sldLayoutId id="2147484045" r:id="rId3"/>
    <p:sldLayoutId id="2147484052" r:id="rId4"/>
    <p:sldLayoutId id="2147484097" r:id="rId5"/>
    <p:sldLayoutId id="2147484098" r:id="rId6"/>
    <p:sldLayoutId id="2147484099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25" kern="1200">
          <a:solidFill>
            <a:schemeClr val="accent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25">
          <a:solidFill>
            <a:schemeClr val="accent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25">
          <a:solidFill>
            <a:schemeClr val="accent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25">
          <a:solidFill>
            <a:schemeClr val="accent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25">
          <a:solidFill>
            <a:schemeClr val="accent1"/>
          </a:solidFill>
          <a:latin typeface="Arial" charset="0"/>
          <a:cs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025">
          <a:solidFill>
            <a:srgbClr val="009CCB"/>
          </a:solidFill>
          <a:latin typeface="Arial" charset="0"/>
          <a:cs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025">
          <a:solidFill>
            <a:srgbClr val="009CCB"/>
          </a:solidFill>
          <a:latin typeface="Arial" charset="0"/>
          <a:cs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025">
          <a:solidFill>
            <a:srgbClr val="009CCB"/>
          </a:solidFill>
          <a:latin typeface="Arial" charset="0"/>
          <a:cs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025">
          <a:solidFill>
            <a:srgbClr val="009CCB"/>
          </a:solidFill>
          <a:latin typeface="Arial" charset="0"/>
          <a:cs typeface="Arial" charset="0"/>
        </a:defRPr>
      </a:lvl9pPr>
    </p:titleStyle>
    <p:bodyStyle>
      <a:lvl1pPr marL="257175" indent="-257175" algn="l" rtl="0" eaLnBrk="0" fontAlgn="base" hangingPunct="0">
        <a:spcBef>
          <a:spcPct val="0"/>
        </a:spcBef>
        <a:spcAft>
          <a:spcPts val="750"/>
        </a:spcAft>
        <a:buClr>
          <a:srgbClr val="191919"/>
        </a:buClr>
        <a:buFont typeface="Wingdings" pitchFamily="2" charset="2"/>
        <a:defRPr sz="15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14313" indent="-214313" algn="l" rtl="0" eaLnBrk="0" fontAlgn="base" hangingPunct="0">
        <a:spcBef>
          <a:spcPct val="0"/>
        </a:spcBef>
        <a:spcAft>
          <a:spcPts val="600"/>
        </a:spcAft>
        <a:buClr>
          <a:srgbClr val="191919"/>
        </a:buClr>
        <a:buSzPct val="85000"/>
        <a:buFont typeface="Arial" charset="0"/>
        <a:buChar char="►"/>
        <a:defRPr sz="1425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00075" indent="-171450" algn="l" rtl="0" eaLnBrk="0" fontAlgn="base" hangingPunct="0">
        <a:spcBef>
          <a:spcPct val="0"/>
        </a:spcBef>
        <a:spcAft>
          <a:spcPts val="450"/>
        </a:spcAft>
        <a:buClr>
          <a:schemeClr val="tx2"/>
        </a:buClr>
        <a:buFont typeface="Wingdings 2" pitchFamily="18" charset="2"/>
        <a:buChar char=""/>
        <a:defRPr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57250" indent="-171450" algn="l" rtl="0" eaLnBrk="0" fontAlgn="base" hangingPunct="0">
        <a:spcBef>
          <a:spcPct val="0"/>
        </a:spcBef>
        <a:spcAft>
          <a:spcPts val="450"/>
        </a:spcAft>
        <a:buClr>
          <a:schemeClr val="tx2"/>
        </a:buClr>
        <a:buFont typeface="Arial" charset="0"/>
        <a:buChar char="–"/>
        <a:defRPr sz="1275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200150" indent="-171450" algn="l" rtl="0" eaLnBrk="0" fontAlgn="base" hangingPunct="0">
        <a:spcBef>
          <a:spcPct val="0"/>
        </a:spcBef>
        <a:spcAft>
          <a:spcPts val="300"/>
        </a:spcAft>
        <a:buClr>
          <a:schemeClr val="tx2"/>
        </a:buClr>
        <a:buFont typeface="Wingdings 3" pitchFamily="18" charset="2"/>
        <a:buChar char=""/>
        <a:defRPr sz="12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56135" indent="-169069" algn="l" defTabSz="685800" rtl="0" eaLnBrk="1" latinLnBrk="0" hangingPunct="1">
        <a:spcBef>
          <a:spcPts val="0"/>
        </a:spcBef>
        <a:spcAft>
          <a:spcPts val="300"/>
        </a:spcAft>
        <a:buClr>
          <a:schemeClr val="tx2"/>
        </a:buClr>
        <a:buFont typeface="Courier New" panose="02070309020205020404" pitchFamily="49" charset="0"/>
        <a:buChar char="o"/>
        <a:defRPr sz="1125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164592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900" b="0" i="1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455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1" r:id="rId1"/>
    <p:sldLayoutId id="2147484102" r:id="rId2"/>
    <p:sldLayoutId id="2147484103" r:id="rId3"/>
    <p:sldLayoutId id="2147484104" r:id="rId4"/>
    <p:sldLayoutId id="2147484105" r:id="rId5"/>
    <p:sldLayoutId id="2147484106" r:id="rId6"/>
    <p:sldLayoutId id="2147484107" r:id="rId7"/>
    <p:sldLayoutId id="2147484108" r:id="rId8"/>
    <p:sldLayoutId id="2147484109" r:id="rId9"/>
    <p:sldLayoutId id="2147484110" r:id="rId10"/>
    <p:sldLayoutId id="21474841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7.svg"/><Relationship Id="rId4" Type="http://schemas.openxmlformats.org/officeDocument/2006/relationships/diagramData" Target="../diagrams/data1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140" y="1638062"/>
            <a:ext cx="4693920" cy="1790700"/>
          </a:xfrm>
        </p:spPr>
        <p:txBody>
          <a:bodyPr>
            <a:normAutofit/>
          </a:bodyPr>
          <a:lstStyle/>
          <a:p>
            <a:r>
              <a:rPr lang="en-US" sz="5400">
                <a:latin typeface="Calibri"/>
                <a:cs typeface="Calibri Light"/>
              </a:rPr>
              <a:t>D&amp;I Capstone Presentations </a:t>
            </a:r>
          </a:p>
        </p:txBody>
      </p:sp>
      <p:pic>
        <p:nvPicPr>
          <p:cNvPr id="6" name="Picture 6" descr="Chart, diagram, radar chart&#10;&#10;Description automatically generated">
            <a:extLst>
              <a:ext uri="{FF2B5EF4-FFF2-40B4-BE49-F238E27FC236}">
                <a16:creationId xmlns:a16="http://schemas.microsoft.com/office/drawing/2014/main" id="{D1FBC066-3485-4F8E-988F-041BF3B5B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858300"/>
            <a:ext cx="3733800" cy="4211760"/>
          </a:xfrm>
          <a:prstGeom prst="rect">
            <a:avLst/>
          </a:prstGeom>
        </p:spPr>
      </p:pic>
      <p:pic>
        <p:nvPicPr>
          <p:cNvPr id="7" name="Picture 7" descr="Shape&#10;&#10;Description automatically generated">
            <a:extLst>
              <a:ext uri="{FF2B5EF4-FFF2-40B4-BE49-F238E27FC236}">
                <a16:creationId xmlns:a16="http://schemas.microsoft.com/office/drawing/2014/main" id="{C58C7D1F-AF26-40AF-B857-BA78AAD6EA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67281"/>
            <a:ext cx="9174480" cy="664837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BB68D4CE-638F-4E3A-8CC6-ED77E2D4B5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928" y="6469282"/>
            <a:ext cx="1607344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CC629-EB09-4824-9920-609C0993F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3000" b="1" dirty="0" smtClean="0">
                <a:cs typeface="Calibri Light"/>
              </a:rPr>
              <a:t>INSERT SCHOLAR SLIDES HERE</a:t>
            </a:r>
            <a:endParaRPr lang="en-US" sz="3000" b="1" dirty="0">
              <a:cs typeface="Calibri Light"/>
            </a:endParaRPr>
          </a:p>
        </p:txBody>
      </p:sp>
      <p:pic>
        <p:nvPicPr>
          <p:cNvPr id="28" name="Picture 7" descr="Shape&#10;&#10;Description automatically generated">
            <a:extLst>
              <a:ext uri="{FF2B5EF4-FFF2-40B4-BE49-F238E27FC236}">
                <a16:creationId xmlns:a16="http://schemas.microsoft.com/office/drawing/2014/main" id="{36959097-BD1E-4CA8-8E89-AA569AD24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4863"/>
            <a:ext cx="9174480" cy="664837"/>
          </a:xfrm>
          <a:prstGeom prst="rect">
            <a:avLst/>
          </a:prstGeom>
        </p:spPr>
      </p:pic>
      <p:pic>
        <p:nvPicPr>
          <p:cNvPr id="30" name="Picture 8">
            <a:extLst>
              <a:ext uri="{FF2B5EF4-FFF2-40B4-BE49-F238E27FC236}">
                <a16:creationId xmlns:a16="http://schemas.microsoft.com/office/drawing/2014/main" id="{ADA30E40-E0FC-44FF-BFB3-5C6BCB839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242" y="6290760"/>
            <a:ext cx="1607344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137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>
            <a:extLst>
              <a:ext uri="{FF2B5EF4-FFF2-40B4-BE49-F238E27FC236}">
                <a16:creationId xmlns:a16="http://schemas.microsoft.com/office/drawing/2014/main" id="{73C4CC08-25D2-4935-B4AD-6085871DF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785" y="6145939"/>
            <a:ext cx="1607344" cy="257175"/>
          </a:xfrm>
          <a:prstGeom prst="rect">
            <a:avLst/>
          </a:prstGeom>
        </p:spPr>
      </p:pic>
      <p:graphicFrame>
        <p:nvGraphicFramePr>
          <p:cNvPr id="10" name="Diagram 10">
            <a:extLst>
              <a:ext uri="{FF2B5EF4-FFF2-40B4-BE49-F238E27FC236}">
                <a16:creationId xmlns:a16="http://schemas.microsoft.com/office/drawing/2014/main" id="{D7C064E2-A1E7-446F-BAC6-D26FA77AC1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8881978"/>
              </p:ext>
            </p:extLst>
          </p:nvPr>
        </p:nvGraphicFramePr>
        <p:xfrm>
          <a:off x="-239316" y="454886"/>
          <a:ext cx="9622631" cy="4864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50761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CC629-EB09-4824-9920-609C0993F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526" y="389355"/>
            <a:ext cx="7411709" cy="800726"/>
          </a:xfrm>
        </p:spPr>
        <p:txBody>
          <a:bodyPr anchor="ctr">
            <a:normAutofit/>
          </a:bodyPr>
          <a:lstStyle/>
          <a:p>
            <a:r>
              <a:rPr lang="en-US" sz="3000" b="1" dirty="0">
                <a:cs typeface="Calibri Light"/>
              </a:rPr>
              <a:t>Planning Implementation</a:t>
            </a:r>
          </a:p>
        </p:txBody>
      </p:sp>
      <p:pic>
        <p:nvPicPr>
          <p:cNvPr id="28" name="Picture 7" descr="Shape&#10;&#10;Description automatically generated">
            <a:extLst>
              <a:ext uri="{FF2B5EF4-FFF2-40B4-BE49-F238E27FC236}">
                <a16:creationId xmlns:a16="http://schemas.microsoft.com/office/drawing/2014/main" id="{36959097-BD1E-4CA8-8E89-AA569AD24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67281"/>
            <a:ext cx="9174480" cy="664837"/>
          </a:xfrm>
          <a:prstGeom prst="rect">
            <a:avLst/>
          </a:prstGeom>
        </p:spPr>
      </p:pic>
      <p:pic>
        <p:nvPicPr>
          <p:cNvPr id="30" name="Picture 8">
            <a:extLst>
              <a:ext uri="{FF2B5EF4-FFF2-40B4-BE49-F238E27FC236}">
                <a16:creationId xmlns:a16="http://schemas.microsoft.com/office/drawing/2014/main" id="{ADA30E40-E0FC-44FF-BFB3-5C6BCB839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928" y="6469282"/>
            <a:ext cx="1607344" cy="257175"/>
          </a:xfrm>
          <a:prstGeom prst="rect">
            <a:avLst/>
          </a:prstGeom>
        </p:spPr>
      </p:pic>
      <p:pic>
        <p:nvPicPr>
          <p:cNvPr id="13" name="Picture 6" descr="Chart, diagram, radar chart&#10;&#10;Description automatically generated">
            <a:extLst>
              <a:ext uri="{FF2B5EF4-FFF2-40B4-BE49-F238E27FC236}">
                <a16:creationId xmlns:a16="http://schemas.microsoft.com/office/drawing/2014/main" id="{F6DDC18B-E422-4AC5-8466-32DA6F4E52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42" b="6455"/>
          <a:stretch/>
        </p:blipFill>
        <p:spPr>
          <a:xfrm>
            <a:off x="5410200" y="858300"/>
            <a:ext cx="3735372" cy="393988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4A7F1BC-0B20-46BF-B735-258F3CF440E8}"/>
              </a:ext>
            </a:extLst>
          </p:cNvPr>
          <p:cNvSpPr txBox="1">
            <a:spLocks/>
          </p:cNvSpPr>
          <p:nvPr/>
        </p:nvSpPr>
        <p:spPr>
          <a:xfrm>
            <a:off x="439876" y="1093587"/>
            <a:ext cx="4249122" cy="2424989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57213" indent="-557213">
              <a:buAutoNum type="arabicPeriod"/>
            </a:pPr>
            <a:r>
              <a:rPr lang="en-US" sz="2475" dirty="0" smtClean="0">
                <a:ea typeface="+mj-lt"/>
                <a:cs typeface="+mj-lt"/>
              </a:rPr>
              <a:t>Name</a:t>
            </a:r>
          </a:p>
          <a:p>
            <a:pPr marL="557213" indent="-557213">
              <a:buAutoNum type="arabicPeriod"/>
            </a:pPr>
            <a:r>
              <a:rPr lang="en-US" sz="2475" dirty="0" smtClean="0">
                <a:ea typeface="+mj-lt"/>
                <a:cs typeface="+mj-lt"/>
              </a:rPr>
              <a:t>Name</a:t>
            </a:r>
          </a:p>
          <a:p>
            <a:pPr marL="557213" indent="-557213">
              <a:buAutoNum type="arabicPeriod"/>
            </a:pPr>
            <a:endParaRPr lang="en-US" sz="2475" dirty="0">
              <a:cs typeface="Calibri Light"/>
            </a:endParaRPr>
          </a:p>
          <a:p>
            <a:pPr marL="557213" indent="-557213">
              <a:buAutoNum type="arabicPeriod"/>
            </a:pPr>
            <a:endParaRPr lang="en-US" sz="2475" dirty="0"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8525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CC629-EB09-4824-9920-609C0993F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3000" b="1" dirty="0" smtClean="0">
                <a:cs typeface="Calibri Light"/>
              </a:rPr>
              <a:t>INSERT SCHOLAR SLIDES HERE</a:t>
            </a:r>
            <a:endParaRPr lang="en-US" sz="3000" b="1" dirty="0">
              <a:cs typeface="Calibri Light"/>
            </a:endParaRPr>
          </a:p>
        </p:txBody>
      </p:sp>
      <p:pic>
        <p:nvPicPr>
          <p:cNvPr id="28" name="Picture 7" descr="Shape&#10;&#10;Description automatically generated">
            <a:extLst>
              <a:ext uri="{FF2B5EF4-FFF2-40B4-BE49-F238E27FC236}">
                <a16:creationId xmlns:a16="http://schemas.microsoft.com/office/drawing/2014/main" id="{36959097-BD1E-4CA8-8E89-AA569AD24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4863"/>
            <a:ext cx="9174480" cy="664837"/>
          </a:xfrm>
          <a:prstGeom prst="rect">
            <a:avLst/>
          </a:prstGeom>
        </p:spPr>
      </p:pic>
      <p:pic>
        <p:nvPicPr>
          <p:cNvPr id="30" name="Picture 8">
            <a:extLst>
              <a:ext uri="{FF2B5EF4-FFF2-40B4-BE49-F238E27FC236}">
                <a16:creationId xmlns:a16="http://schemas.microsoft.com/office/drawing/2014/main" id="{ADA30E40-E0FC-44FF-BFB3-5C6BCB839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242" y="6290760"/>
            <a:ext cx="1607344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066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5"/>
          <a:stretch/>
        </p:blipFill>
        <p:spPr>
          <a:xfrm>
            <a:off x="4011283" y="234579"/>
            <a:ext cx="5132717" cy="588329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5745193"/>
            <a:ext cx="9144000" cy="11041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969" y="5814286"/>
            <a:ext cx="6169005" cy="9747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73344" y="740124"/>
            <a:ext cx="1776127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>
                <a:solidFill>
                  <a:srgbClr val="597543"/>
                </a:solidFill>
                <a:latin typeface="Gotham Book" pitchFamily="50" charset="0"/>
                <a:cs typeface="Gotham Book" pitchFamily="50" charset="0"/>
              </a:rPr>
              <a:t>Thank You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97543"/>
              </a:solidFill>
              <a:effectLst/>
              <a:uLnTx/>
              <a:uFillTx/>
              <a:latin typeface="Gotham Book" pitchFamily="50" charset="0"/>
              <a:ea typeface="+mn-ea"/>
              <a:cs typeface="Gotham Book" pitchFamily="50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0" y="1186166"/>
            <a:ext cx="4774770" cy="15623"/>
          </a:xfrm>
          <a:prstGeom prst="line">
            <a:avLst/>
          </a:prstGeom>
          <a:noFill/>
          <a:ln w="12700" cap="flat" cmpd="sng" algn="ctr">
            <a:solidFill>
              <a:srgbClr val="597543"/>
            </a:solidFill>
            <a:prstDash val="solid"/>
          </a:ln>
          <a:effectLst/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0171CAB-2565-5B4E-AA2D-44E8294EF4F5}"/>
              </a:ext>
            </a:extLst>
          </p:cNvPr>
          <p:cNvSpPr txBox="1"/>
          <p:nvPr/>
        </p:nvSpPr>
        <p:spPr>
          <a:xfrm>
            <a:off x="382464" y="1811497"/>
            <a:ext cx="4009841" cy="28931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ITHS is supported by the National Center For Advancing Translational Sciences of the National Institutes of Health under Award Number UL1 TR002319. </a:t>
            </a:r>
            <a:endParaRPr lang="en-US" sz="1400" dirty="0" smtClean="0"/>
          </a:p>
          <a:p>
            <a:endParaRPr lang="en-US" altLang="zh-CN" sz="1400" i="1" dirty="0">
              <a:solidFill>
                <a:srgbClr val="597543"/>
              </a:solidFill>
              <a:latin typeface="Gotham Book" pitchFamily="50" charset="0"/>
            </a:endParaRPr>
          </a:p>
          <a:p>
            <a:r>
              <a:rPr lang="en-US" sz="1400" dirty="0"/>
              <a:t>This project was supported by the National Center For Advancing Translational Sciences of the National Institutes of Health under Award Number TL1 TR002318. </a:t>
            </a:r>
            <a:endParaRPr lang="en-US" sz="1400" dirty="0" smtClean="0"/>
          </a:p>
          <a:p>
            <a:endParaRPr lang="en-US" sz="1400"/>
          </a:p>
          <a:p>
            <a:r>
              <a:rPr lang="en-US" sz="1400" smtClean="0"/>
              <a:t>The </a:t>
            </a:r>
            <a:r>
              <a:rPr lang="en-US" sz="1400" dirty="0"/>
              <a:t>content is solely the responsibility of the authors and does not necessarily represent the official views of the National Institutes of Health.</a:t>
            </a:r>
            <a:endParaRPr lang="en-US" altLang="zh-CN" sz="1400" i="1" dirty="0">
              <a:solidFill>
                <a:srgbClr val="597543"/>
              </a:solidFill>
              <a:latin typeface="Gotham 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27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7BDEE-431E-4359-90CD-290975C03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158" y="84337"/>
            <a:ext cx="7080249" cy="994172"/>
          </a:xfrm>
        </p:spPr>
        <p:txBody>
          <a:bodyPr>
            <a:normAutofit/>
          </a:bodyPr>
          <a:lstStyle/>
          <a:p>
            <a:r>
              <a:rPr lang="en-US" sz="4050" dirty="0">
                <a:cs typeface="Calibri Light"/>
              </a:rPr>
              <a:t>Timeline</a:t>
            </a:r>
            <a:endParaRPr lang="en-US" sz="4050" dirty="0"/>
          </a:p>
        </p:txBody>
      </p:sp>
      <p:pic>
        <p:nvPicPr>
          <p:cNvPr id="5" name="Picture 7" descr="Shape&#10;&#10;Description automatically generated">
            <a:extLst>
              <a:ext uri="{FF2B5EF4-FFF2-40B4-BE49-F238E27FC236}">
                <a16:creationId xmlns:a16="http://schemas.microsoft.com/office/drawing/2014/main" id="{D1688B31-8311-4847-BC19-90B2C5F4B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565859"/>
            <a:ext cx="685800" cy="77153"/>
          </a:xfrm>
          <a:prstGeom prst="rect">
            <a:avLst/>
          </a:prstGeom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88F9CF41-752C-4D63-ABBD-69C4316D5A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289" y="6163553"/>
            <a:ext cx="1607344" cy="257175"/>
          </a:xfrm>
          <a:prstGeom prst="rect">
            <a:avLst/>
          </a:prstGeom>
        </p:spPr>
      </p:pic>
      <p:graphicFrame>
        <p:nvGraphicFramePr>
          <p:cNvPr id="8" name="Diagram 8">
            <a:extLst>
              <a:ext uri="{FF2B5EF4-FFF2-40B4-BE49-F238E27FC236}">
                <a16:creationId xmlns:a16="http://schemas.microsoft.com/office/drawing/2014/main" id="{4CD35104-DF00-4580-BE70-F7DBC9C307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667832"/>
              </p:ext>
            </p:extLst>
          </p:nvPr>
        </p:nvGraphicFramePr>
        <p:xfrm>
          <a:off x="373289" y="1418613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7" name="Graphic 17" descr="Checkbox Checked with solid fill">
            <a:extLst>
              <a:ext uri="{FF2B5EF4-FFF2-40B4-BE49-F238E27FC236}">
                <a16:creationId xmlns:a16="http://schemas.microsoft.com/office/drawing/2014/main" id="{2CE1BD79-E56C-4CD8-A0CB-9C5F582863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84861" y="1352815"/>
            <a:ext cx="685800" cy="685800"/>
          </a:xfrm>
          <a:prstGeom prst="rect">
            <a:avLst/>
          </a:prstGeom>
        </p:spPr>
      </p:pic>
      <p:pic>
        <p:nvPicPr>
          <p:cNvPr id="18" name="Graphic 17" descr="Checkbox Checked with solid fill">
            <a:extLst>
              <a:ext uri="{FF2B5EF4-FFF2-40B4-BE49-F238E27FC236}">
                <a16:creationId xmlns:a16="http://schemas.microsoft.com/office/drawing/2014/main" id="{71C37E44-B6A4-4396-BE68-4715B3DCA81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827761" y="2059782"/>
            <a:ext cx="685800" cy="685800"/>
          </a:xfrm>
          <a:prstGeom prst="rect">
            <a:avLst/>
          </a:prstGeom>
        </p:spPr>
      </p:pic>
      <p:pic>
        <p:nvPicPr>
          <p:cNvPr id="19" name="Graphic 17" descr="Checkbox Checked with solid fill">
            <a:extLst>
              <a:ext uri="{FF2B5EF4-FFF2-40B4-BE49-F238E27FC236}">
                <a16:creationId xmlns:a16="http://schemas.microsoft.com/office/drawing/2014/main" id="{02A3A4FD-8A6E-4B04-95E2-EE43BB0FAD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247617" y="27432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578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>
            <a:extLst>
              <a:ext uri="{FF2B5EF4-FFF2-40B4-BE49-F238E27FC236}">
                <a16:creationId xmlns:a16="http://schemas.microsoft.com/office/drawing/2014/main" id="{73C4CC08-25D2-4935-B4AD-6085871DF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965" y="6224272"/>
            <a:ext cx="1607344" cy="257175"/>
          </a:xfrm>
          <a:prstGeom prst="rect">
            <a:avLst/>
          </a:prstGeom>
        </p:spPr>
      </p:pic>
      <p:sp>
        <p:nvSpPr>
          <p:cNvPr id="1099" name="Title 1">
            <a:extLst>
              <a:ext uri="{FF2B5EF4-FFF2-40B4-BE49-F238E27FC236}">
                <a16:creationId xmlns:a16="http://schemas.microsoft.com/office/drawing/2014/main" id="{D665C04F-4B7F-4A78-856B-697E7BC19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965" y="376553"/>
            <a:ext cx="7080249" cy="994172"/>
          </a:xfrm>
        </p:spPr>
        <p:txBody>
          <a:bodyPr>
            <a:normAutofit/>
          </a:bodyPr>
          <a:lstStyle/>
          <a:p>
            <a:r>
              <a:rPr lang="en-US" sz="3000" dirty="0">
                <a:cs typeface="Calibri Light"/>
              </a:rPr>
              <a:t>Three Experiential Opportunities</a:t>
            </a:r>
          </a:p>
        </p:txBody>
      </p:sp>
      <p:graphicFrame>
        <p:nvGraphicFramePr>
          <p:cNvPr id="10" name="Diagram 10">
            <a:extLst>
              <a:ext uri="{FF2B5EF4-FFF2-40B4-BE49-F238E27FC236}">
                <a16:creationId xmlns:a16="http://schemas.microsoft.com/office/drawing/2014/main" id="{D7C064E2-A1E7-446F-BAC6-D26FA77AC1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7143658"/>
              </p:ext>
            </p:extLst>
          </p:nvPr>
        </p:nvGraphicFramePr>
        <p:xfrm>
          <a:off x="757937" y="1421970"/>
          <a:ext cx="7731742" cy="3422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09541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CC629-EB09-4824-9920-609C0993F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158" y="198446"/>
            <a:ext cx="7411709" cy="800726"/>
          </a:xfrm>
        </p:spPr>
        <p:txBody>
          <a:bodyPr anchor="ctr">
            <a:normAutofit/>
          </a:bodyPr>
          <a:lstStyle/>
          <a:p>
            <a:r>
              <a:rPr lang="en-US" b="1" dirty="0">
                <a:cs typeface="Calibri Light"/>
              </a:rPr>
              <a:t>Capstone Presentations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2C6822A-576D-4F66-9FFB-C91B021437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5737621"/>
              </p:ext>
            </p:extLst>
          </p:nvPr>
        </p:nvGraphicFramePr>
        <p:xfrm>
          <a:off x="456158" y="1567962"/>
          <a:ext cx="8328613" cy="3624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" name="Picture 8">
            <a:extLst>
              <a:ext uri="{FF2B5EF4-FFF2-40B4-BE49-F238E27FC236}">
                <a16:creationId xmlns:a16="http://schemas.microsoft.com/office/drawing/2014/main" id="{ADA30E40-E0FC-44FF-BFB3-5C6BCB8394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100" y="6145204"/>
            <a:ext cx="1607344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529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>
            <a:extLst>
              <a:ext uri="{FF2B5EF4-FFF2-40B4-BE49-F238E27FC236}">
                <a16:creationId xmlns:a16="http://schemas.microsoft.com/office/drawing/2014/main" id="{73C4CC08-25D2-4935-B4AD-6085871DF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414" y="6103483"/>
            <a:ext cx="1607344" cy="257175"/>
          </a:xfrm>
          <a:prstGeom prst="rect">
            <a:avLst/>
          </a:prstGeom>
        </p:spPr>
      </p:pic>
      <p:graphicFrame>
        <p:nvGraphicFramePr>
          <p:cNvPr id="10" name="Diagram 10">
            <a:extLst>
              <a:ext uri="{FF2B5EF4-FFF2-40B4-BE49-F238E27FC236}">
                <a16:creationId xmlns:a16="http://schemas.microsoft.com/office/drawing/2014/main" id="{D7C064E2-A1E7-446F-BAC6-D26FA77AC1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422205"/>
              </p:ext>
            </p:extLst>
          </p:nvPr>
        </p:nvGraphicFramePr>
        <p:xfrm>
          <a:off x="-239316" y="406175"/>
          <a:ext cx="9622631" cy="5156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54678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CC629-EB09-4824-9920-609C0993F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815" y="310065"/>
            <a:ext cx="3630356" cy="800726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3000" b="1" dirty="0">
                <a:cs typeface="Calibri Light"/>
              </a:rPr>
              <a:t>Stakeholder Assessment</a:t>
            </a:r>
            <a:br>
              <a:rPr lang="en-US" sz="3000" b="1" dirty="0">
                <a:cs typeface="Calibri Light"/>
              </a:rPr>
            </a:br>
            <a:endParaRPr lang="en-US" sz="3000" b="1" dirty="0">
              <a:cs typeface="Calibri Light"/>
            </a:endParaRPr>
          </a:p>
        </p:txBody>
      </p:sp>
      <p:pic>
        <p:nvPicPr>
          <p:cNvPr id="28" name="Picture 7" descr="Shape&#10;&#10;Description automatically generated">
            <a:extLst>
              <a:ext uri="{FF2B5EF4-FFF2-40B4-BE49-F238E27FC236}">
                <a16:creationId xmlns:a16="http://schemas.microsoft.com/office/drawing/2014/main" id="{36959097-BD1E-4CA8-8E89-AA569AD24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4863"/>
            <a:ext cx="9174480" cy="664837"/>
          </a:xfrm>
          <a:prstGeom prst="rect">
            <a:avLst/>
          </a:prstGeom>
        </p:spPr>
      </p:pic>
      <p:pic>
        <p:nvPicPr>
          <p:cNvPr id="30" name="Picture 8">
            <a:extLst>
              <a:ext uri="{FF2B5EF4-FFF2-40B4-BE49-F238E27FC236}">
                <a16:creationId xmlns:a16="http://schemas.microsoft.com/office/drawing/2014/main" id="{ADA30E40-E0FC-44FF-BFB3-5C6BCB839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242" y="6290760"/>
            <a:ext cx="1607344" cy="257175"/>
          </a:xfrm>
          <a:prstGeom prst="rect">
            <a:avLst/>
          </a:prstGeom>
        </p:spPr>
      </p:pic>
      <p:pic>
        <p:nvPicPr>
          <p:cNvPr id="13" name="Picture 6" descr="Chart, diagram, radar chart&#10;&#10;Description automatically generated">
            <a:extLst>
              <a:ext uri="{FF2B5EF4-FFF2-40B4-BE49-F238E27FC236}">
                <a16:creationId xmlns:a16="http://schemas.microsoft.com/office/drawing/2014/main" id="{F6DDC18B-E422-4AC5-8466-32DA6F4E52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42" b="6455"/>
          <a:stretch/>
        </p:blipFill>
        <p:spPr>
          <a:xfrm>
            <a:off x="5410200" y="858300"/>
            <a:ext cx="3735372" cy="393988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2E43DA7-2E63-4F12-85C1-9E85B9084A38}"/>
              </a:ext>
            </a:extLst>
          </p:cNvPr>
          <p:cNvSpPr txBox="1">
            <a:spLocks/>
          </p:cNvSpPr>
          <p:nvPr/>
        </p:nvSpPr>
        <p:spPr>
          <a:xfrm>
            <a:off x="580539" y="1247955"/>
            <a:ext cx="4249122" cy="2424989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57213" indent="-557213">
              <a:buAutoNum type="arabicPeriod"/>
            </a:pPr>
            <a:r>
              <a:rPr lang="en-US" sz="2475" dirty="0" smtClean="0">
                <a:ea typeface="+mj-lt"/>
                <a:cs typeface="+mj-lt"/>
              </a:rPr>
              <a:t>Name</a:t>
            </a:r>
          </a:p>
          <a:p>
            <a:pPr marL="557213" indent="-557213">
              <a:buAutoNum type="arabicPeriod"/>
            </a:pPr>
            <a:r>
              <a:rPr lang="en-US" sz="2475" dirty="0" smtClean="0">
                <a:ea typeface="+mj-lt"/>
                <a:cs typeface="+mj-lt"/>
              </a:rPr>
              <a:t>Name</a:t>
            </a:r>
          </a:p>
          <a:p>
            <a:pPr marL="557213" indent="-557213">
              <a:buAutoNum type="arabicPeriod"/>
            </a:pPr>
            <a:r>
              <a:rPr lang="en-US" sz="2475" dirty="0" smtClean="0">
                <a:ea typeface="+mj-lt"/>
                <a:cs typeface="+mj-lt"/>
              </a:rPr>
              <a:t>Name</a:t>
            </a:r>
            <a:endParaRPr lang="en-US" sz="2475" dirty="0">
              <a:ea typeface="+mj-lt"/>
              <a:cs typeface="+mj-lt"/>
            </a:endParaRPr>
          </a:p>
          <a:p>
            <a:pPr marL="557213" indent="-557213">
              <a:buAutoNum type="arabicPeriod"/>
            </a:pPr>
            <a:endParaRPr lang="en-US" sz="2475" dirty="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480187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CC629-EB09-4824-9920-609C0993F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3000" b="1" dirty="0" smtClean="0">
                <a:cs typeface="Calibri Light"/>
              </a:rPr>
              <a:t>INSERT SCHOLAR SLIDES HERE</a:t>
            </a:r>
            <a:endParaRPr lang="en-US" sz="3000" b="1" dirty="0">
              <a:cs typeface="Calibri Light"/>
            </a:endParaRPr>
          </a:p>
        </p:txBody>
      </p:sp>
      <p:pic>
        <p:nvPicPr>
          <p:cNvPr id="28" name="Picture 7" descr="Shape&#10;&#10;Description automatically generated">
            <a:extLst>
              <a:ext uri="{FF2B5EF4-FFF2-40B4-BE49-F238E27FC236}">
                <a16:creationId xmlns:a16="http://schemas.microsoft.com/office/drawing/2014/main" id="{36959097-BD1E-4CA8-8E89-AA569AD24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4863"/>
            <a:ext cx="9174480" cy="664837"/>
          </a:xfrm>
          <a:prstGeom prst="rect">
            <a:avLst/>
          </a:prstGeom>
        </p:spPr>
      </p:pic>
      <p:pic>
        <p:nvPicPr>
          <p:cNvPr id="30" name="Picture 8">
            <a:extLst>
              <a:ext uri="{FF2B5EF4-FFF2-40B4-BE49-F238E27FC236}">
                <a16:creationId xmlns:a16="http://schemas.microsoft.com/office/drawing/2014/main" id="{ADA30E40-E0FC-44FF-BFB3-5C6BCB839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242" y="6290760"/>
            <a:ext cx="1607344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265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>
            <a:extLst>
              <a:ext uri="{FF2B5EF4-FFF2-40B4-BE49-F238E27FC236}">
                <a16:creationId xmlns:a16="http://schemas.microsoft.com/office/drawing/2014/main" id="{73C4CC08-25D2-4935-B4AD-6085871DF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243" y="6285139"/>
            <a:ext cx="1607344" cy="257175"/>
          </a:xfrm>
          <a:prstGeom prst="rect">
            <a:avLst/>
          </a:prstGeom>
        </p:spPr>
      </p:pic>
      <p:graphicFrame>
        <p:nvGraphicFramePr>
          <p:cNvPr id="10" name="Diagram 10">
            <a:extLst>
              <a:ext uri="{FF2B5EF4-FFF2-40B4-BE49-F238E27FC236}">
                <a16:creationId xmlns:a16="http://schemas.microsoft.com/office/drawing/2014/main" id="{D7C064E2-A1E7-446F-BAC6-D26FA77AC1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588622"/>
              </p:ext>
            </p:extLst>
          </p:nvPr>
        </p:nvGraphicFramePr>
        <p:xfrm>
          <a:off x="-239316" y="315686"/>
          <a:ext cx="9622631" cy="5395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99126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CC629-EB09-4824-9920-609C0993F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30" y="320773"/>
            <a:ext cx="7411709" cy="800726"/>
          </a:xfrm>
        </p:spPr>
        <p:txBody>
          <a:bodyPr anchor="ctr">
            <a:normAutofit/>
          </a:bodyPr>
          <a:lstStyle/>
          <a:p>
            <a:r>
              <a:rPr lang="en-US" sz="3000" b="1" dirty="0">
                <a:cs typeface="Calibri Light"/>
              </a:rPr>
              <a:t>Dissemination</a:t>
            </a:r>
            <a:endParaRPr lang="en-US" dirty="0"/>
          </a:p>
        </p:txBody>
      </p:sp>
      <p:pic>
        <p:nvPicPr>
          <p:cNvPr id="28" name="Picture 7" descr="Shape&#10;&#10;Description automatically generated">
            <a:extLst>
              <a:ext uri="{FF2B5EF4-FFF2-40B4-BE49-F238E27FC236}">
                <a16:creationId xmlns:a16="http://schemas.microsoft.com/office/drawing/2014/main" id="{36959097-BD1E-4CA8-8E89-AA569AD24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78051"/>
            <a:ext cx="9174480" cy="664837"/>
          </a:xfrm>
          <a:prstGeom prst="rect">
            <a:avLst/>
          </a:prstGeom>
        </p:spPr>
      </p:pic>
      <p:pic>
        <p:nvPicPr>
          <p:cNvPr id="30" name="Picture 8">
            <a:extLst>
              <a:ext uri="{FF2B5EF4-FFF2-40B4-BE49-F238E27FC236}">
                <a16:creationId xmlns:a16="http://schemas.microsoft.com/office/drawing/2014/main" id="{ADA30E40-E0FC-44FF-BFB3-5C6BCB839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928" y="6280052"/>
            <a:ext cx="1607344" cy="257175"/>
          </a:xfrm>
          <a:prstGeom prst="rect">
            <a:avLst/>
          </a:prstGeom>
        </p:spPr>
      </p:pic>
      <p:pic>
        <p:nvPicPr>
          <p:cNvPr id="13" name="Picture 6" descr="Chart, diagram, radar chart&#10;&#10;Description automatically generated">
            <a:extLst>
              <a:ext uri="{FF2B5EF4-FFF2-40B4-BE49-F238E27FC236}">
                <a16:creationId xmlns:a16="http://schemas.microsoft.com/office/drawing/2014/main" id="{F6DDC18B-E422-4AC5-8466-32DA6F4E52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42" b="6455"/>
          <a:stretch/>
        </p:blipFill>
        <p:spPr>
          <a:xfrm>
            <a:off x="5410200" y="858300"/>
            <a:ext cx="3735372" cy="393988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FCDD20C-7DA4-4C2F-9180-D852E9D41360}"/>
              </a:ext>
            </a:extLst>
          </p:cNvPr>
          <p:cNvSpPr txBox="1">
            <a:spLocks/>
          </p:cNvSpPr>
          <p:nvPr/>
        </p:nvSpPr>
        <p:spPr>
          <a:xfrm>
            <a:off x="990600" y="1393511"/>
            <a:ext cx="4249122" cy="2424989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57213" indent="-557213">
              <a:buAutoNum type="arabicPeriod"/>
            </a:pPr>
            <a:r>
              <a:rPr lang="en-US" sz="2475" dirty="0" smtClean="0">
                <a:ea typeface="+mj-lt"/>
                <a:cs typeface="+mj-lt"/>
              </a:rPr>
              <a:t>Name</a:t>
            </a:r>
          </a:p>
          <a:p>
            <a:pPr marL="557213" indent="-557213">
              <a:buAutoNum type="arabicPeriod"/>
            </a:pPr>
            <a:r>
              <a:rPr lang="en-US" sz="2475" dirty="0" smtClean="0">
                <a:ea typeface="+mj-lt"/>
                <a:cs typeface="+mj-lt"/>
              </a:rPr>
              <a:t>Name</a:t>
            </a:r>
          </a:p>
          <a:p>
            <a:pPr marL="557213" indent="-557213">
              <a:buAutoNum type="arabicPeriod"/>
            </a:pPr>
            <a:endParaRPr lang="en-US" sz="2475" dirty="0">
              <a:ea typeface="+mj-lt"/>
              <a:cs typeface="+mj-lt"/>
            </a:endParaRPr>
          </a:p>
          <a:p>
            <a:pPr marL="557213" indent="-557213">
              <a:buAutoNum type="arabicPeriod"/>
            </a:pPr>
            <a:endParaRPr lang="en-US" sz="2475" dirty="0"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53839417"/>
      </p:ext>
    </p:extLst>
  </p:cSld>
  <p:clrMapOvr>
    <a:masterClrMapping/>
  </p:clrMapOvr>
</p:sld>
</file>

<file path=ppt/theme/theme1.xml><?xml version="1.0" encoding="utf-8"?>
<a:theme xmlns:a="http://schemas.openxmlformats.org/drawingml/2006/main" name="NCFS Capabilities 5c">
  <a:themeElements>
    <a:clrScheme name="Custom 12">
      <a:dk1>
        <a:srgbClr val="0A0A0A"/>
      </a:dk1>
      <a:lt1>
        <a:srgbClr val="FFFFFF"/>
      </a:lt1>
      <a:dk2>
        <a:srgbClr val="1A1A1A"/>
      </a:dk2>
      <a:lt2>
        <a:srgbClr val="707070"/>
      </a:lt2>
      <a:accent1>
        <a:srgbClr val="002060"/>
      </a:accent1>
      <a:accent2>
        <a:srgbClr val="4A66AC"/>
      </a:accent2>
      <a:accent3>
        <a:srgbClr val="718C58"/>
      </a:accent3>
      <a:accent4>
        <a:srgbClr val="E47823"/>
      </a:accent4>
      <a:accent5>
        <a:srgbClr val="707070"/>
      </a:accent5>
      <a:accent6>
        <a:srgbClr val="D63D25"/>
      </a:accent6>
      <a:hlink>
        <a:srgbClr val="381750"/>
      </a:hlink>
      <a:folHlink>
        <a:srgbClr val="7030A0"/>
      </a:folHlink>
    </a:clrScheme>
    <a:fontScheme name="Covance Them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spcBef>
            <a:spcPts val="400"/>
          </a:spcBef>
          <a:buClr>
            <a:schemeClr val="tx1"/>
          </a:buClr>
          <a:buSzPct val="85000"/>
          <a:defRPr sz="1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F6839A62B9EE43980EBAF18444B38C" ma:contentTypeVersion="12" ma:contentTypeDescription="Create a new document." ma:contentTypeScope="" ma:versionID="7936a9b2eca786fa299207c1b220d801">
  <xsd:schema xmlns:xsd="http://www.w3.org/2001/XMLSchema" xmlns:xs="http://www.w3.org/2001/XMLSchema" xmlns:p="http://schemas.microsoft.com/office/2006/metadata/properties" xmlns:ns3="a08989be-8f9d-420e-8961-e362e726ece2" xmlns:ns4="d7b32904-d7b8-478f-8e83-da975a47c629" targetNamespace="http://schemas.microsoft.com/office/2006/metadata/properties" ma:root="true" ma:fieldsID="6a4a46bdde8ac0debb1d363ac3380c6b" ns3:_="" ns4:_="">
    <xsd:import namespace="a08989be-8f9d-420e-8961-e362e726ece2"/>
    <xsd:import namespace="d7b32904-d7b8-478f-8e83-da975a47c62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3:SharedWithDetails" minOccurs="0"/>
                <xsd:element ref="ns3:SharingHintHash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8989be-8f9d-420e-8961-e362e726ece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b32904-d7b8-478f-8e83-da975a47c6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E2D184C-9FCA-4E6E-AE77-5998810FC827}">
  <ds:schemaRefs>
    <ds:schemaRef ds:uri="http://schemas.microsoft.com/office/2006/metadata/properties"/>
    <ds:schemaRef ds:uri="d7b32904-d7b8-478f-8e83-da975a47c629"/>
    <ds:schemaRef ds:uri="http://purl.org/dc/dcmitype/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a08989be-8f9d-420e-8961-e362e726ece2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7AE6267-A523-4350-B792-0D5555257F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C6E2BA-6347-4303-A77C-49309100C2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8989be-8f9d-420e-8961-e362e726ece2"/>
    <ds:schemaRef ds:uri="d7b32904-d7b8-478f-8e83-da975a47c6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430</Words>
  <Application>Microsoft Office PowerPoint</Application>
  <PresentationFormat>On-screen Show (4:3)</PresentationFormat>
  <Paragraphs>55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Calibri</vt:lpstr>
      <vt:lpstr>Calibri Light</vt:lpstr>
      <vt:lpstr>Courier New</vt:lpstr>
      <vt:lpstr>等线</vt:lpstr>
      <vt:lpstr>Gotham Book</vt:lpstr>
      <vt:lpstr>Wingdings</vt:lpstr>
      <vt:lpstr>Wingdings 2</vt:lpstr>
      <vt:lpstr>Wingdings 3</vt:lpstr>
      <vt:lpstr>NCFS Capabilities 5c</vt:lpstr>
      <vt:lpstr>office theme</vt:lpstr>
      <vt:lpstr>D&amp;I Capstone Presentations </vt:lpstr>
      <vt:lpstr>Timeline</vt:lpstr>
      <vt:lpstr>Three Experiential Opportunities</vt:lpstr>
      <vt:lpstr>Capstone Presentations</vt:lpstr>
      <vt:lpstr>PowerPoint Presentation</vt:lpstr>
      <vt:lpstr>Stakeholder Assessment </vt:lpstr>
      <vt:lpstr>INSERT SCHOLAR SLIDES HERE</vt:lpstr>
      <vt:lpstr>PowerPoint Presentation</vt:lpstr>
      <vt:lpstr>Dissemination</vt:lpstr>
      <vt:lpstr>INSERT SCHOLAR SLIDES HERE</vt:lpstr>
      <vt:lpstr>PowerPoint Presentation</vt:lpstr>
      <vt:lpstr>Planning Implementation</vt:lpstr>
      <vt:lpstr>INSERT SCHOLAR SLIDES HERE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Mid-</dc:title>
  <dc:creator>Gina Keppel</dc:creator>
  <cp:lastModifiedBy>Gina Keppel</cp:lastModifiedBy>
  <cp:revision>3</cp:revision>
  <dcterms:created xsi:type="dcterms:W3CDTF">2021-01-22T19:18:52Z</dcterms:created>
  <dcterms:modified xsi:type="dcterms:W3CDTF">2021-05-24T19:06:40Z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0x01010004F6839A62B9EE43980EBAF18444B38C</vt:lpwstr>
  </property>
</Properties>
</file>