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2.xml" ContentType="application/vnd.openxmlformats-officedocument.presentationml.notesSlide+xml"/>
  <Override PartName="/ppt/tags/tag14.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5.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6.xml" ContentType="application/vnd.openxmlformats-officedocument.presentationml.tags+xml"/>
  <Override PartName="/ppt/notesSlides/notesSlide4.xml" ContentType="application/vnd.openxmlformats-officedocument.presentationml.notesSlide+xml"/>
  <Override PartName="/ppt/tags/tag17.xml" ContentType="application/vnd.openxmlformats-officedocument.presentationml.tags+xml"/>
  <Override PartName="/ppt/notesSlides/notesSlide5.xml" ContentType="application/vnd.openxmlformats-officedocument.presentationml.notesSlide+xml"/>
  <Override PartName="/ppt/tags/tag18.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9.xml" ContentType="application/vnd.openxmlformats-officedocument.presentationml.tags+xml"/>
  <Override PartName="/ppt/tags/tag20.xml" ContentType="application/vnd.openxmlformats-officedocument.presentationml.tags+xml"/>
  <Override PartName="/ppt/notesSlides/notesSlide6.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23.xml" ContentType="application/vnd.openxmlformats-officedocument.presentationml.tags+xml"/>
  <Override PartName="/ppt/tags/tag24.xml" ContentType="application/vnd.openxmlformats-officedocument.presentationml.tag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29.xml" ContentType="application/vnd.openxmlformats-officedocument.presentationml.tags+xml"/>
  <Override PartName="/ppt/tags/tag30.xml" ContentType="application/vnd.openxmlformats-officedocument.presentationml.tags+xml"/>
  <Override PartName="/ppt/notesSlides/notesSlide9.xml" ContentType="application/vnd.openxmlformats-officedocument.presentationml.notesSlide+xml"/>
  <Override PartName="/ppt/tags/tag31.xml" ContentType="application/vnd.openxmlformats-officedocument.presentationml.tags+xml"/>
  <Override PartName="/ppt/notesSlides/notesSlide10.xml" ContentType="application/vnd.openxmlformats-officedocument.presentationml.notesSlide+xml"/>
  <Override PartName="/ppt/tags/tag32.xml" ContentType="application/vnd.openxmlformats-officedocument.presentationml.tags+xml"/>
  <Override PartName="/ppt/notesSlides/notesSlide11.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06" r:id="rId4"/>
    <p:sldMasterId id="2147484201" r:id="rId5"/>
    <p:sldMasterId id="2147484149" r:id="rId6"/>
    <p:sldMasterId id="2147483835" r:id="rId7"/>
  </p:sldMasterIdLst>
  <p:notesMasterIdLst>
    <p:notesMasterId r:id="rId39"/>
  </p:notesMasterIdLst>
  <p:sldIdLst>
    <p:sldId id="256" r:id="rId8"/>
    <p:sldId id="372" r:id="rId9"/>
    <p:sldId id="355" r:id="rId10"/>
    <p:sldId id="377" r:id="rId11"/>
    <p:sldId id="375" r:id="rId12"/>
    <p:sldId id="376" r:id="rId13"/>
    <p:sldId id="378" r:id="rId14"/>
    <p:sldId id="327" r:id="rId15"/>
    <p:sldId id="329" r:id="rId16"/>
    <p:sldId id="331" r:id="rId17"/>
    <p:sldId id="334" r:id="rId18"/>
    <p:sldId id="338" r:id="rId19"/>
    <p:sldId id="337" r:id="rId20"/>
    <p:sldId id="349" r:id="rId21"/>
    <p:sldId id="352" r:id="rId22"/>
    <p:sldId id="353" r:id="rId23"/>
    <p:sldId id="354" r:id="rId24"/>
    <p:sldId id="356" r:id="rId25"/>
    <p:sldId id="357" r:id="rId26"/>
    <p:sldId id="358" r:id="rId27"/>
    <p:sldId id="367" r:id="rId28"/>
    <p:sldId id="359" r:id="rId29"/>
    <p:sldId id="360" r:id="rId30"/>
    <p:sldId id="362" r:id="rId31"/>
    <p:sldId id="363" r:id="rId32"/>
    <p:sldId id="364" r:id="rId33"/>
    <p:sldId id="365" r:id="rId34"/>
    <p:sldId id="366" r:id="rId35"/>
    <p:sldId id="368" r:id="rId36"/>
    <p:sldId id="303" r:id="rId37"/>
    <p:sldId id="373" r:id="rId38"/>
  </p:sldIdLst>
  <p:sldSz cx="12192000" cy="6858000"/>
  <p:notesSz cx="6858000" cy="91440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8F5A"/>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8" d="100"/>
          <a:sy n="88" d="100"/>
        </p:scale>
        <p:origin x="46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notesMaster" Target="notesMasters/notesMaster1.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heme" Target="theme/theme1.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s>
</file>

<file path=ppt/diagrams/_rels/data1.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image" Target="../media/image27.svg"/><Relationship Id="rId1" Type="http://schemas.openxmlformats.org/officeDocument/2006/relationships/image" Target="../media/image21.png"/><Relationship Id="rId6" Type="http://schemas.openxmlformats.org/officeDocument/2006/relationships/image" Target="../media/image31.svg"/><Relationship Id="rId5" Type="http://schemas.openxmlformats.org/officeDocument/2006/relationships/image" Target="../media/image23.png"/><Relationship Id="rId4" Type="http://schemas.openxmlformats.org/officeDocument/2006/relationships/image" Target="../media/image29.svg"/></Relationships>
</file>

<file path=ppt/diagrams/_rels/data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image" Target="../media/image31.svg"/><Relationship Id="rId1" Type="http://schemas.openxmlformats.org/officeDocument/2006/relationships/image" Target="../media/image25.png"/><Relationship Id="rId6" Type="http://schemas.openxmlformats.org/officeDocument/2006/relationships/image" Target="../media/image37.svg"/><Relationship Id="rId5" Type="http://schemas.openxmlformats.org/officeDocument/2006/relationships/image" Target="../media/image27.png"/><Relationship Id="rId4" Type="http://schemas.openxmlformats.org/officeDocument/2006/relationships/image" Target="../media/image35.svg"/></Relationships>
</file>

<file path=ppt/diagrams/_rels/data3.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33.png"/><Relationship Id="rId7" Type="http://schemas.openxmlformats.org/officeDocument/2006/relationships/image" Target="../media/image35.png"/><Relationship Id="rId2" Type="http://schemas.openxmlformats.org/officeDocument/2006/relationships/image" Target="../media/image41.svg"/><Relationship Id="rId1" Type="http://schemas.openxmlformats.org/officeDocument/2006/relationships/image" Target="../media/image32.png"/><Relationship Id="rId6" Type="http://schemas.openxmlformats.org/officeDocument/2006/relationships/image" Target="../media/image45.svg"/><Relationship Id="rId5" Type="http://schemas.openxmlformats.org/officeDocument/2006/relationships/image" Target="../media/image34.png"/><Relationship Id="rId10" Type="http://schemas.openxmlformats.org/officeDocument/2006/relationships/image" Target="../media/image49.svg"/><Relationship Id="rId4" Type="http://schemas.openxmlformats.org/officeDocument/2006/relationships/image" Target="../media/image43.svg"/><Relationship Id="rId9" Type="http://schemas.openxmlformats.org/officeDocument/2006/relationships/image" Target="../media/image36.png"/></Relationships>
</file>

<file path=ppt/diagrams/_rels/data5.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42.png"/><Relationship Id="rId7" Type="http://schemas.openxmlformats.org/officeDocument/2006/relationships/image" Target="../media/image44.png"/><Relationship Id="rId2" Type="http://schemas.openxmlformats.org/officeDocument/2006/relationships/image" Target="../media/image27.svg"/><Relationship Id="rId1" Type="http://schemas.openxmlformats.org/officeDocument/2006/relationships/image" Target="../media/image41.png"/><Relationship Id="rId6" Type="http://schemas.openxmlformats.org/officeDocument/2006/relationships/image" Target="../media/image29.svg"/><Relationship Id="rId5" Type="http://schemas.openxmlformats.org/officeDocument/2006/relationships/image" Target="../media/image43.png"/><Relationship Id="rId4" Type="http://schemas.openxmlformats.org/officeDocument/2006/relationships/image" Target="../media/image5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image" Target="../media/image27.svg"/><Relationship Id="rId1" Type="http://schemas.openxmlformats.org/officeDocument/2006/relationships/image" Target="../media/image21.png"/><Relationship Id="rId6" Type="http://schemas.openxmlformats.org/officeDocument/2006/relationships/image" Target="../media/image31.svg"/><Relationship Id="rId5" Type="http://schemas.openxmlformats.org/officeDocument/2006/relationships/image" Target="../media/image23.png"/><Relationship Id="rId4" Type="http://schemas.openxmlformats.org/officeDocument/2006/relationships/image" Target="../media/image29.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image" Target="../media/image31.svg"/><Relationship Id="rId1" Type="http://schemas.openxmlformats.org/officeDocument/2006/relationships/image" Target="../media/image25.png"/><Relationship Id="rId6" Type="http://schemas.openxmlformats.org/officeDocument/2006/relationships/image" Target="../media/image37.svg"/><Relationship Id="rId5" Type="http://schemas.openxmlformats.org/officeDocument/2006/relationships/image" Target="../media/image27.png"/><Relationship Id="rId4" Type="http://schemas.openxmlformats.org/officeDocument/2006/relationships/image" Target="../media/image35.svg"/></Relationships>
</file>

<file path=ppt/diagrams/_rels/drawing3.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33.png"/><Relationship Id="rId7" Type="http://schemas.openxmlformats.org/officeDocument/2006/relationships/image" Target="../media/image35.png"/><Relationship Id="rId2" Type="http://schemas.openxmlformats.org/officeDocument/2006/relationships/image" Target="../media/image41.svg"/><Relationship Id="rId1" Type="http://schemas.openxmlformats.org/officeDocument/2006/relationships/image" Target="../media/image32.png"/><Relationship Id="rId6" Type="http://schemas.openxmlformats.org/officeDocument/2006/relationships/image" Target="../media/image45.svg"/><Relationship Id="rId5" Type="http://schemas.openxmlformats.org/officeDocument/2006/relationships/image" Target="../media/image34.png"/><Relationship Id="rId10" Type="http://schemas.openxmlformats.org/officeDocument/2006/relationships/image" Target="../media/image49.svg"/><Relationship Id="rId4" Type="http://schemas.openxmlformats.org/officeDocument/2006/relationships/image" Target="../media/image43.svg"/><Relationship Id="rId9" Type="http://schemas.openxmlformats.org/officeDocument/2006/relationships/image" Target="../media/image36.png"/></Relationships>
</file>

<file path=ppt/diagrams/_rels/drawing5.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42.png"/><Relationship Id="rId7" Type="http://schemas.openxmlformats.org/officeDocument/2006/relationships/image" Target="../media/image44.png"/><Relationship Id="rId2" Type="http://schemas.openxmlformats.org/officeDocument/2006/relationships/image" Target="../media/image27.svg"/><Relationship Id="rId1" Type="http://schemas.openxmlformats.org/officeDocument/2006/relationships/image" Target="../media/image41.png"/><Relationship Id="rId6" Type="http://schemas.openxmlformats.org/officeDocument/2006/relationships/image" Target="../media/image29.svg"/><Relationship Id="rId5" Type="http://schemas.openxmlformats.org/officeDocument/2006/relationships/image" Target="../media/image43.png"/><Relationship Id="rId4" Type="http://schemas.openxmlformats.org/officeDocument/2006/relationships/image" Target="../media/image5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5EA637-F1EB-44DD-8C0E-AA50F2FDD236}" type="doc">
      <dgm:prSet loTypeId="urn:microsoft.com/office/officeart/2018/5/layout/IconCircleLabelList" loCatId="icon" qsTypeId="urn:microsoft.com/office/officeart/2005/8/quickstyle/simple4" qsCatId="simple" csTypeId="urn:microsoft.com/office/officeart/2005/8/colors/accent1_2" csCatId="accent1" phldr="1"/>
      <dgm:spPr/>
      <dgm:t>
        <a:bodyPr/>
        <a:lstStyle/>
        <a:p>
          <a:endParaRPr lang="en-US"/>
        </a:p>
      </dgm:t>
    </dgm:pt>
    <dgm:pt modelId="{E2414E83-9CBD-4380-BE75-F1E317AC77AD}">
      <dgm:prSet phldrT="[Text]" custT="1"/>
      <dgm:spPr/>
      <dgm:t>
        <a:bodyPr/>
        <a:lstStyle/>
        <a:p>
          <a:pPr>
            <a:lnSpc>
              <a:spcPct val="100000"/>
            </a:lnSpc>
            <a:defRPr cap="all"/>
          </a:pPr>
          <a:r>
            <a:rPr lang="en-US" sz="2000" b="1" dirty="0"/>
            <a:t>Investigators</a:t>
          </a:r>
          <a:endParaRPr lang="en-US" sz="2000" dirty="0"/>
        </a:p>
      </dgm:t>
    </dgm:pt>
    <dgm:pt modelId="{40B0FD8B-AF12-4595-AE7D-F88F58799D8F}" type="parTrans" cxnId="{70E7C308-075B-4021-A783-DAE797EB186F}">
      <dgm:prSet/>
      <dgm:spPr/>
      <dgm:t>
        <a:bodyPr/>
        <a:lstStyle/>
        <a:p>
          <a:endParaRPr lang="en-US" sz="2000"/>
        </a:p>
      </dgm:t>
    </dgm:pt>
    <dgm:pt modelId="{09A6D535-137D-49A6-9DFB-952A962F5DAC}" type="sibTrans" cxnId="{70E7C308-075B-4021-A783-DAE797EB186F}">
      <dgm:prSet/>
      <dgm:spPr/>
      <dgm:t>
        <a:bodyPr/>
        <a:lstStyle/>
        <a:p>
          <a:endParaRPr lang="en-US" sz="2000"/>
        </a:p>
      </dgm:t>
    </dgm:pt>
    <dgm:pt modelId="{52E48B09-FA14-4A5C-AC68-83A8B7D5B981}">
      <dgm:prSet custT="1"/>
      <dgm:spPr/>
      <dgm:t>
        <a:bodyPr/>
        <a:lstStyle/>
        <a:p>
          <a:pPr>
            <a:lnSpc>
              <a:spcPct val="100000"/>
            </a:lnSpc>
            <a:defRPr cap="all"/>
          </a:pPr>
          <a:r>
            <a:rPr lang="en-US" sz="2000" b="1" dirty="0"/>
            <a:t>Clinical Research Coordinators</a:t>
          </a:r>
          <a:endParaRPr lang="en-US" sz="2000" dirty="0"/>
        </a:p>
      </dgm:t>
    </dgm:pt>
    <dgm:pt modelId="{CB786DA8-942F-4779-B6DD-75D3C08BAABF}" type="parTrans" cxnId="{3BCF5F87-0EC5-4A8C-82C2-E5FFBA221C7B}">
      <dgm:prSet/>
      <dgm:spPr/>
      <dgm:t>
        <a:bodyPr/>
        <a:lstStyle/>
        <a:p>
          <a:endParaRPr lang="en-US" sz="2000"/>
        </a:p>
      </dgm:t>
    </dgm:pt>
    <dgm:pt modelId="{E28C0126-7D39-46A2-9E45-F2913E92E130}" type="sibTrans" cxnId="{3BCF5F87-0EC5-4A8C-82C2-E5FFBA221C7B}">
      <dgm:prSet/>
      <dgm:spPr/>
      <dgm:t>
        <a:bodyPr/>
        <a:lstStyle/>
        <a:p>
          <a:endParaRPr lang="en-US" sz="2000"/>
        </a:p>
      </dgm:t>
    </dgm:pt>
    <dgm:pt modelId="{D2F5D9C6-2C91-4440-9D8F-AFDE3DABE177}">
      <dgm:prSet custT="1"/>
      <dgm:spPr/>
      <dgm:t>
        <a:bodyPr/>
        <a:lstStyle/>
        <a:p>
          <a:pPr>
            <a:lnSpc>
              <a:spcPct val="100000"/>
            </a:lnSpc>
            <a:defRPr cap="all"/>
          </a:pPr>
          <a:r>
            <a:rPr lang="en-US" sz="2000" b="1" dirty="0"/>
            <a:t>Study Monitors</a:t>
          </a:r>
          <a:endParaRPr lang="en-US" sz="2000" dirty="0"/>
        </a:p>
      </dgm:t>
    </dgm:pt>
    <dgm:pt modelId="{48465303-2F4E-4F46-95C1-06E82513053E}" type="parTrans" cxnId="{DB9A4C1C-C12B-475B-9155-9A14B12E8587}">
      <dgm:prSet/>
      <dgm:spPr/>
      <dgm:t>
        <a:bodyPr/>
        <a:lstStyle/>
        <a:p>
          <a:endParaRPr lang="en-US" sz="2000"/>
        </a:p>
      </dgm:t>
    </dgm:pt>
    <dgm:pt modelId="{43395204-DFDA-487D-8C5B-08342412C1D6}" type="sibTrans" cxnId="{DB9A4C1C-C12B-475B-9155-9A14B12E8587}">
      <dgm:prSet/>
      <dgm:spPr/>
      <dgm:t>
        <a:bodyPr/>
        <a:lstStyle/>
        <a:p>
          <a:endParaRPr lang="en-US" sz="2000"/>
        </a:p>
      </dgm:t>
    </dgm:pt>
    <dgm:pt modelId="{0620A08E-06D6-4106-9ED0-B63483BA3ACB}">
      <dgm:prSet custT="1"/>
      <dgm:spPr/>
      <dgm:t>
        <a:bodyPr/>
        <a:lstStyle/>
        <a:p>
          <a:pPr>
            <a:lnSpc>
              <a:spcPct val="100000"/>
            </a:lnSpc>
            <a:defRPr cap="all"/>
          </a:pPr>
          <a:r>
            <a:rPr lang="en-US" sz="2000" b="1"/>
            <a:t>Research Scientists</a:t>
          </a:r>
          <a:endParaRPr lang="en-US" sz="2000"/>
        </a:p>
      </dgm:t>
    </dgm:pt>
    <dgm:pt modelId="{96FFA825-BF54-4C2C-8B2A-0881E85C6156}" type="parTrans" cxnId="{8C32F363-A9C0-4B60-83F0-CA241B3BEE38}">
      <dgm:prSet/>
      <dgm:spPr/>
      <dgm:t>
        <a:bodyPr/>
        <a:lstStyle/>
        <a:p>
          <a:endParaRPr lang="en-US" sz="2000"/>
        </a:p>
      </dgm:t>
    </dgm:pt>
    <dgm:pt modelId="{35BEE564-B4F9-4324-9E9B-BA612D6D3023}" type="sibTrans" cxnId="{8C32F363-A9C0-4B60-83F0-CA241B3BEE38}">
      <dgm:prSet/>
      <dgm:spPr/>
      <dgm:t>
        <a:bodyPr/>
        <a:lstStyle/>
        <a:p>
          <a:endParaRPr lang="en-US" sz="2000"/>
        </a:p>
      </dgm:t>
    </dgm:pt>
    <dgm:pt modelId="{E2FE85C0-6ACA-4356-BE59-66892089DB16}" type="pres">
      <dgm:prSet presAssocID="{C75EA637-F1EB-44DD-8C0E-AA50F2FDD236}" presName="root" presStyleCnt="0">
        <dgm:presLayoutVars>
          <dgm:dir/>
          <dgm:resizeHandles val="exact"/>
        </dgm:presLayoutVars>
      </dgm:prSet>
      <dgm:spPr/>
      <dgm:t>
        <a:bodyPr/>
        <a:lstStyle/>
        <a:p>
          <a:endParaRPr lang="en-US"/>
        </a:p>
      </dgm:t>
    </dgm:pt>
    <dgm:pt modelId="{238BDAB8-E97B-41BA-87BF-0CFFBFB0996E}" type="pres">
      <dgm:prSet presAssocID="{E2414E83-9CBD-4380-BE75-F1E317AC77AD}" presName="compNode" presStyleCnt="0"/>
      <dgm:spPr/>
    </dgm:pt>
    <dgm:pt modelId="{1EED84F9-9E9F-4BC8-9687-9CBBCF41FE59}" type="pres">
      <dgm:prSet presAssocID="{E2414E83-9CBD-4380-BE75-F1E317AC77AD}" presName="iconBgRect" presStyleLbl="bgShp" presStyleIdx="0" presStyleCnt="4" custScaleX="127406" custScaleY="127406"/>
      <dgm:spPr/>
    </dgm:pt>
    <dgm:pt modelId="{E7F4AE14-5E5C-44A2-857D-1687E427A977}" type="pres">
      <dgm:prSet presAssocID="{E2414E83-9CBD-4380-BE75-F1E317AC77AD}" presName="iconRect" presStyleLbl="node1" presStyleIdx="0" presStyleCnt="4" custScaleX="148034" custScaleY="148034"/>
      <dgm:spPr>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xmlns="" r:embed="rId2"/>
              </a:ext>
            </a:extLst>
          </a:blip>
          <a:stretch>
            <a:fillRect/>
          </a:stretch>
        </a:blipFill>
      </dgm:spPr>
      <dgm:t>
        <a:bodyPr/>
        <a:lstStyle/>
        <a:p>
          <a:endParaRPr lang="en-US"/>
        </a:p>
      </dgm:t>
      <dgm:extLst>
        <a:ext uri="{E40237B7-FDA0-4F09-8148-C483321AD2D9}">
          <dgm14:cNvPr xmlns:dgm14="http://schemas.microsoft.com/office/drawing/2010/diagram" id="0" name="" descr="Stethoscope"/>
        </a:ext>
      </dgm:extLst>
    </dgm:pt>
    <dgm:pt modelId="{CB62326B-879E-449F-BBB3-7D95ACD9256C}" type="pres">
      <dgm:prSet presAssocID="{E2414E83-9CBD-4380-BE75-F1E317AC77AD}" presName="spaceRect" presStyleCnt="0"/>
      <dgm:spPr/>
    </dgm:pt>
    <dgm:pt modelId="{F7EAA1C0-8114-4712-9ABF-5EB37A4A825E}" type="pres">
      <dgm:prSet presAssocID="{E2414E83-9CBD-4380-BE75-F1E317AC77AD}" presName="textRect" presStyleLbl="revTx" presStyleIdx="0" presStyleCnt="4">
        <dgm:presLayoutVars>
          <dgm:chMax val="1"/>
          <dgm:chPref val="1"/>
        </dgm:presLayoutVars>
      </dgm:prSet>
      <dgm:spPr/>
      <dgm:t>
        <a:bodyPr/>
        <a:lstStyle/>
        <a:p>
          <a:endParaRPr lang="en-US"/>
        </a:p>
      </dgm:t>
    </dgm:pt>
    <dgm:pt modelId="{DB431807-B6BB-45F7-A2FF-85691F05847B}" type="pres">
      <dgm:prSet presAssocID="{09A6D535-137D-49A6-9DFB-952A962F5DAC}" presName="sibTrans" presStyleCnt="0"/>
      <dgm:spPr/>
    </dgm:pt>
    <dgm:pt modelId="{1F31011B-5D34-4300-8402-A99D9BAA4326}" type="pres">
      <dgm:prSet presAssocID="{52E48B09-FA14-4A5C-AC68-83A8B7D5B981}" presName="compNode" presStyleCnt="0"/>
      <dgm:spPr/>
    </dgm:pt>
    <dgm:pt modelId="{65E984D8-9A76-4457-9CBF-B2B98110496A}" type="pres">
      <dgm:prSet presAssocID="{52E48B09-FA14-4A5C-AC68-83A8B7D5B981}" presName="iconBgRect" presStyleLbl="bgShp" presStyleIdx="1" presStyleCnt="4" custScaleX="127406" custScaleY="127406"/>
      <dgm:spPr/>
    </dgm:pt>
    <dgm:pt modelId="{5D163247-CBCE-4423-83C5-80FED3EA155F}" type="pres">
      <dgm:prSet presAssocID="{52E48B09-FA14-4A5C-AC68-83A8B7D5B981}" presName="iconRect" presStyleLbl="node1" presStyleIdx="1" presStyleCnt="4" custScaleX="148034" custScaleY="148034"/>
      <dgm:spPr>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a:blipFill>
      </dgm:spPr>
      <dgm:t>
        <a:bodyPr/>
        <a:lstStyle/>
        <a:p>
          <a:endParaRPr lang="en-US"/>
        </a:p>
      </dgm:t>
      <dgm:extLst>
        <a:ext uri="{E40237B7-FDA0-4F09-8148-C483321AD2D9}">
          <dgm14:cNvPr xmlns:dgm14="http://schemas.microsoft.com/office/drawing/2010/diagram" id="0" name="" descr="Doctor"/>
        </a:ext>
      </dgm:extLst>
    </dgm:pt>
    <dgm:pt modelId="{AECEDA83-F4B3-4A44-A086-6455768BAC79}" type="pres">
      <dgm:prSet presAssocID="{52E48B09-FA14-4A5C-AC68-83A8B7D5B981}" presName="spaceRect" presStyleCnt="0"/>
      <dgm:spPr/>
    </dgm:pt>
    <dgm:pt modelId="{FFB13CAA-99DE-4856-890F-CC436EC5FE35}" type="pres">
      <dgm:prSet presAssocID="{52E48B09-FA14-4A5C-AC68-83A8B7D5B981}" presName="textRect" presStyleLbl="revTx" presStyleIdx="1" presStyleCnt="4">
        <dgm:presLayoutVars>
          <dgm:chMax val="1"/>
          <dgm:chPref val="1"/>
        </dgm:presLayoutVars>
      </dgm:prSet>
      <dgm:spPr/>
      <dgm:t>
        <a:bodyPr/>
        <a:lstStyle/>
        <a:p>
          <a:endParaRPr lang="en-US"/>
        </a:p>
      </dgm:t>
    </dgm:pt>
    <dgm:pt modelId="{C8C220F8-31B9-46E6-90DB-0EE4C44DE2EB}" type="pres">
      <dgm:prSet presAssocID="{E28C0126-7D39-46A2-9E45-F2913E92E130}" presName="sibTrans" presStyleCnt="0"/>
      <dgm:spPr/>
    </dgm:pt>
    <dgm:pt modelId="{2917C939-F84F-47B8-AD11-28D3B536D0E0}" type="pres">
      <dgm:prSet presAssocID="{D2F5D9C6-2C91-4440-9D8F-AFDE3DABE177}" presName="compNode" presStyleCnt="0"/>
      <dgm:spPr/>
    </dgm:pt>
    <dgm:pt modelId="{55D4D56B-1D78-43C3-98EF-EC1FDAC6EE8A}" type="pres">
      <dgm:prSet presAssocID="{D2F5D9C6-2C91-4440-9D8F-AFDE3DABE177}" presName="iconBgRect" presStyleLbl="bgShp" presStyleIdx="2" presStyleCnt="4" custScaleX="127406" custScaleY="127406"/>
      <dgm:spPr/>
    </dgm:pt>
    <dgm:pt modelId="{5A373D44-8474-4500-9D23-E50E6AD9D9C4}" type="pres">
      <dgm:prSet presAssocID="{D2F5D9C6-2C91-4440-9D8F-AFDE3DABE177}" presName="iconRect" presStyleLbl="node1" presStyleIdx="2" presStyleCnt="4" custScaleX="148034" custScaleY="148034"/>
      <dgm:spPr>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a:blipFill>
      </dgm:spPr>
      <dgm:t>
        <a:bodyPr/>
        <a:lstStyle/>
        <a:p>
          <a:endParaRPr lang="en-US"/>
        </a:p>
      </dgm:t>
      <dgm:extLst>
        <a:ext uri="{E40237B7-FDA0-4F09-8148-C483321AD2D9}">
          <dgm14:cNvPr xmlns:dgm14="http://schemas.microsoft.com/office/drawing/2010/diagram" id="0" name="" descr="Checkmark"/>
        </a:ext>
      </dgm:extLst>
    </dgm:pt>
    <dgm:pt modelId="{6F11177E-B967-4393-8B31-44D57663E4A8}" type="pres">
      <dgm:prSet presAssocID="{D2F5D9C6-2C91-4440-9D8F-AFDE3DABE177}" presName="spaceRect" presStyleCnt="0"/>
      <dgm:spPr/>
    </dgm:pt>
    <dgm:pt modelId="{167B550B-4213-4623-AF18-DAFB1E08100E}" type="pres">
      <dgm:prSet presAssocID="{D2F5D9C6-2C91-4440-9D8F-AFDE3DABE177}" presName="textRect" presStyleLbl="revTx" presStyleIdx="2" presStyleCnt="4">
        <dgm:presLayoutVars>
          <dgm:chMax val="1"/>
          <dgm:chPref val="1"/>
        </dgm:presLayoutVars>
      </dgm:prSet>
      <dgm:spPr/>
      <dgm:t>
        <a:bodyPr/>
        <a:lstStyle/>
        <a:p>
          <a:endParaRPr lang="en-US"/>
        </a:p>
      </dgm:t>
    </dgm:pt>
    <dgm:pt modelId="{39EDDFDE-B9F7-41D3-88A8-4B3EB5F8AE5F}" type="pres">
      <dgm:prSet presAssocID="{43395204-DFDA-487D-8C5B-08342412C1D6}" presName="sibTrans" presStyleCnt="0"/>
      <dgm:spPr/>
    </dgm:pt>
    <dgm:pt modelId="{1D864C6A-D2F7-4719-84AF-6E40424AE98A}" type="pres">
      <dgm:prSet presAssocID="{0620A08E-06D6-4106-9ED0-B63483BA3ACB}" presName="compNode" presStyleCnt="0"/>
      <dgm:spPr/>
    </dgm:pt>
    <dgm:pt modelId="{9FBB4569-CD0B-4709-BDBA-57EC249C3D27}" type="pres">
      <dgm:prSet presAssocID="{0620A08E-06D6-4106-9ED0-B63483BA3ACB}" presName="iconBgRect" presStyleLbl="bgShp" presStyleIdx="3" presStyleCnt="4" custScaleX="127406" custScaleY="127406"/>
      <dgm:spPr/>
    </dgm:pt>
    <dgm:pt modelId="{8A3A59DB-5790-459A-82D1-BF40C8C1E519}" type="pres">
      <dgm:prSet presAssocID="{0620A08E-06D6-4106-9ED0-B63483BA3ACB}" presName="iconRect" presStyleLbl="node1" presStyleIdx="3" presStyleCnt="4" custScaleX="148034" custScaleY="148034"/>
      <dgm:spPr>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a:blipFill>
      </dgm:spPr>
      <dgm:t>
        <a:bodyPr/>
        <a:lstStyle/>
        <a:p>
          <a:endParaRPr lang="en-US"/>
        </a:p>
      </dgm:t>
      <dgm:extLst>
        <a:ext uri="{E40237B7-FDA0-4F09-8148-C483321AD2D9}">
          <dgm14:cNvPr xmlns:dgm14="http://schemas.microsoft.com/office/drawing/2010/diagram" id="0" name="" descr="Microscope"/>
        </a:ext>
      </dgm:extLst>
    </dgm:pt>
    <dgm:pt modelId="{E73C34C8-6FBE-4A03-B6C6-27D25A559969}" type="pres">
      <dgm:prSet presAssocID="{0620A08E-06D6-4106-9ED0-B63483BA3ACB}" presName="spaceRect" presStyleCnt="0"/>
      <dgm:spPr/>
    </dgm:pt>
    <dgm:pt modelId="{2C60FDDD-E9D4-455E-A8C7-685036FD5EAF}" type="pres">
      <dgm:prSet presAssocID="{0620A08E-06D6-4106-9ED0-B63483BA3ACB}" presName="textRect" presStyleLbl="revTx" presStyleIdx="3" presStyleCnt="4">
        <dgm:presLayoutVars>
          <dgm:chMax val="1"/>
          <dgm:chPref val="1"/>
        </dgm:presLayoutVars>
      </dgm:prSet>
      <dgm:spPr/>
      <dgm:t>
        <a:bodyPr/>
        <a:lstStyle/>
        <a:p>
          <a:endParaRPr lang="en-US"/>
        </a:p>
      </dgm:t>
    </dgm:pt>
  </dgm:ptLst>
  <dgm:cxnLst>
    <dgm:cxn modelId="{3BCF5F87-0EC5-4A8C-82C2-E5FFBA221C7B}" srcId="{C75EA637-F1EB-44DD-8C0E-AA50F2FDD236}" destId="{52E48B09-FA14-4A5C-AC68-83A8B7D5B981}" srcOrd="1" destOrd="0" parTransId="{CB786DA8-942F-4779-B6DD-75D3C08BAABF}" sibTransId="{E28C0126-7D39-46A2-9E45-F2913E92E130}"/>
    <dgm:cxn modelId="{95C2DF2F-212B-45D4-B13C-362984A4768F}" type="presOf" srcId="{C75EA637-F1EB-44DD-8C0E-AA50F2FDD236}" destId="{E2FE85C0-6ACA-4356-BE59-66892089DB16}" srcOrd="0" destOrd="0" presId="urn:microsoft.com/office/officeart/2018/5/layout/IconCircleLabelList"/>
    <dgm:cxn modelId="{5D4A72E2-4B89-4E54-AC37-3ED1433009DF}" type="presOf" srcId="{E2414E83-9CBD-4380-BE75-F1E317AC77AD}" destId="{F7EAA1C0-8114-4712-9ABF-5EB37A4A825E}" srcOrd="0" destOrd="0" presId="urn:microsoft.com/office/officeart/2018/5/layout/IconCircleLabelList"/>
    <dgm:cxn modelId="{8D1C5863-8C00-4707-824F-EF0FD088A6C3}" type="presOf" srcId="{D2F5D9C6-2C91-4440-9D8F-AFDE3DABE177}" destId="{167B550B-4213-4623-AF18-DAFB1E08100E}" srcOrd="0" destOrd="0" presId="urn:microsoft.com/office/officeart/2018/5/layout/IconCircleLabelList"/>
    <dgm:cxn modelId="{8C32F363-A9C0-4B60-83F0-CA241B3BEE38}" srcId="{C75EA637-F1EB-44DD-8C0E-AA50F2FDD236}" destId="{0620A08E-06D6-4106-9ED0-B63483BA3ACB}" srcOrd="3" destOrd="0" parTransId="{96FFA825-BF54-4C2C-8B2A-0881E85C6156}" sibTransId="{35BEE564-B4F9-4324-9E9B-BA612D6D3023}"/>
    <dgm:cxn modelId="{95E06B98-71BE-4BCF-85D7-F88397DD737C}" type="presOf" srcId="{52E48B09-FA14-4A5C-AC68-83A8B7D5B981}" destId="{FFB13CAA-99DE-4856-890F-CC436EC5FE35}" srcOrd="0" destOrd="0" presId="urn:microsoft.com/office/officeart/2018/5/layout/IconCircleLabelList"/>
    <dgm:cxn modelId="{DB9A4C1C-C12B-475B-9155-9A14B12E8587}" srcId="{C75EA637-F1EB-44DD-8C0E-AA50F2FDD236}" destId="{D2F5D9C6-2C91-4440-9D8F-AFDE3DABE177}" srcOrd="2" destOrd="0" parTransId="{48465303-2F4E-4F46-95C1-06E82513053E}" sibTransId="{43395204-DFDA-487D-8C5B-08342412C1D6}"/>
    <dgm:cxn modelId="{70E7C308-075B-4021-A783-DAE797EB186F}" srcId="{C75EA637-F1EB-44DD-8C0E-AA50F2FDD236}" destId="{E2414E83-9CBD-4380-BE75-F1E317AC77AD}" srcOrd="0" destOrd="0" parTransId="{40B0FD8B-AF12-4595-AE7D-F88F58799D8F}" sibTransId="{09A6D535-137D-49A6-9DFB-952A962F5DAC}"/>
    <dgm:cxn modelId="{8CC5A667-A59D-411F-9E84-DA1BBA1E98A9}" type="presOf" srcId="{0620A08E-06D6-4106-9ED0-B63483BA3ACB}" destId="{2C60FDDD-E9D4-455E-A8C7-685036FD5EAF}" srcOrd="0" destOrd="0" presId="urn:microsoft.com/office/officeart/2018/5/layout/IconCircleLabelList"/>
    <dgm:cxn modelId="{6561AA21-C287-49E4-BCE3-CD990044667F}" type="presParOf" srcId="{E2FE85C0-6ACA-4356-BE59-66892089DB16}" destId="{238BDAB8-E97B-41BA-87BF-0CFFBFB0996E}" srcOrd="0" destOrd="0" presId="urn:microsoft.com/office/officeart/2018/5/layout/IconCircleLabelList"/>
    <dgm:cxn modelId="{F5F914D7-DA34-4D7A-86F3-DDA30BF96671}" type="presParOf" srcId="{238BDAB8-E97B-41BA-87BF-0CFFBFB0996E}" destId="{1EED84F9-9E9F-4BC8-9687-9CBBCF41FE59}" srcOrd="0" destOrd="0" presId="urn:microsoft.com/office/officeart/2018/5/layout/IconCircleLabelList"/>
    <dgm:cxn modelId="{1DD56434-709B-4787-BA7A-4DDFFA2E1F72}" type="presParOf" srcId="{238BDAB8-E97B-41BA-87BF-0CFFBFB0996E}" destId="{E7F4AE14-5E5C-44A2-857D-1687E427A977}" srcOrd="1" destOrd="0" presId="urn:microsoft.com/office/officeart/2018/5/layout/IconCircleLabelList"/>
    <dgm:cxn modelId="{46224219-6201-43E5-A215-9C91AE762BDD}" type="presParOf" srcId="{238BDAB8-E97B-41BA-87BF-0CFFBFB0996E}" destId="{CB62326B-879E-449F-BBB3-7D95ACD9256C}" srcOrd="2" destOrd="0" presId="urn:microsoft.com/office/officeart/2018/5/layout/IconCircleLabelList"/>
    <dgm:cxn modelId="{B0C20E12-3928-4BA9-AAF3-F4C4A663BDFC}" type="presParOf" srcId="{238BDAB8-E97B-41BA-87BF-0CFFBFB0996E}" destId="{F7EAA1C0-8114-4712-9ABF-5EB37A4A825E}" srcOrd="3" destOrd="0" presId="urn:microsoft.com/office/officeart/2018/5/layout/IconCircleLabelList"/>
    <dgm:cxn modelId="{E18A573A-E71E-4B6C-9C9F-CE9959328E38}" type="presParOf" srcId="{E2FE85C0-6ACA-4356-BE59-66892089DB16}" destId="{DB431807-B6BB-45F7-A2FF-85691F05847B}" srcOrd="1" destOrd="0" presId="urn:microsoft.com/office/officeart/2018/5/layout/IconCircleLabelList"/>
    <dgm:cxn modelId="{8FBE80D6-3629-4449-A6E4-81D65004FED0}" type="presParOf" srcId="{E2FE85C0-6ACA-4356-BE59-66892089DB16}" destId="{1F31011B-5D34-4300-8402-A99D9BAA4326}" srcOrd="2" destOrd="0" presId="urn:microsoft.com/office/officeart/2018/5/layout/IconCircleLabelList"/>
    <dgm:cxn modelId="{E4689D01-377A-4DF9-8698-2D46A9CA846F}" type="presParOf" srcId="{1F31011B-5D34-4300-8402-A99D9BAA4326}" destId="{65E984D8-9A76-4457-9CBF-B2B98110496A}" srcOrd="0" destOrd="0" presId="urn:microsoft.com/office/officeart/2018/5/layout/IconCircleLabelList"/>
    <dgm:cxn modelId="{522A2F5B-9CC4-4FC0-9B38-34FCEEE40E21}" type="presParOf" srcId="{1F31011B-5D34-4300-8402-A99D9BAA4326}" destId="{5D163247-CBCE-4423-83C5-80FED3EA155F}" srcOrd="1" destOrd="0" presId="urn:microsoft.com/office/officeart/2018/5/layout/IconCircleLabelList"/>
    <dgm:cxn modelId="{70559225-AE6C-49D0-8F75-67231F00DB20}" type="presParOf" srcId="{1F31011B-5D34-4300-8402-A99D9BAA4326}" destId="{AECEDA83-F4B3-4A44-A086-6455768BAC79}" srcOrd="2" destOrd="0" presId="urn:microsoft.com/office/officeart/2018/5/layout/IconCircleLabelList"/>
    <dgm:cxn modelId="{87CD26FA-C65A-4ED4-9CE8-7F54614224CC}" type="presParOf" srcId="{1F31011B-5D34-4300-8402-A99D9BAA4326}" destId="{FFB13CAA-99DE-4856-890F-CC436EC5FE35}" srcOrd="3" destOrd="0" presId="urn:microsoft.com/office/officeart/2018/5/layout/IconCircleLabelList"/>
    <dgm:cxn modelId="{8BFD29E2-21D0-4B7B-B82B-EEF7B25B69A9}" type="presParOf" srcId="{E2FE85C0-6ACA-4356-BE59-66892089DB16}" destId="{C8C220F8-31B9-46E6-90DB-0EE4C44DE2EB}" srcOrd="3" destOrd="0" presId="urn:microsoft.com/office/officeart/2018/5/layout/IconCircleLabelList"/>
    <dgm:cxn modelId="{A5010B03-8CD7-441B-9670-5E241C5561AA}" type="presParOf" srcId="{E2FE85C0-6ACA-4356-BE59-66892089DB16}" destId="{2917C939-F84F-47B8-AD11-28D3B536D0E0}" srcOrd="4" destOrd="0" presId="urn:microsoft.com/office/officeart/2018/5/layout/IconCircleLabelList"/>
    <dgm:cxn modelId="{22F5B48B-ECF0-471B-84B6-949F2B4A6619}" type="presParOf" srcId="{2917C939-F84F-47B8-AD11-28D3B536D0E0}" destId="{55D4D56B-1D78-43C3-98EF-EC1FDAC6EE8A}" srcOrd="0" destOrd="0" presId="urn:microsoft.com/office/officeart/2018/5/layout/IconCircleLabelList"/>
    <dgm:cxn modelId="{7E118D90-A95C-459B-AB71-0DF93DFB4DB6}" type="presParOf" srcId="{2917C939-F84F-47B8-AD11-28D3B536D0E0}" destId="{5A373D44-8474-4500-9D23-E50E6AD9D9C4}" srcOrd="1" destOrd="0" presId="urn:microsoft.com/office/officeart/2018/5/layout/IconCircleLabelList"/>
    <dgm:cxn modelId="{B70848DD-73CD-4771-A95A-C9197550F1ED}" type="presParOf" srcId="{2917C939-F84F-47B8-AD11-28D3B536D0E0}" destId="{6F11177E-B967-4393-8B31-44D57663E4A8}" srcOrd="2" destOrd="0" presId="urn:microsoft.com/office/officeart/2018/5/layout/IconCircleLabelList"/>
    <dgm:cxn modelId="{297215EB-EDDF-4368-8B85-9AFDA3FE4835}" type="presParOf" srcId="{2917C939-F84F-47B8-AD11-28D3B536D0E0}" destId="{167B550B-4213-4623-AF18-DAFB1E08100E}" srcOrd="3" destOrd="0" presId="urn:microsoft.com/office/officeart/2018/5/layout/IconCircleLabelList"/>
    <dgm:cxn modelId="{926AF1AD-8612-4D9C-8135-83D252639C61}" type="presParOf" srcId="{E2FE85C0-6ACA-4356-BE59-66892089DB16}" destId="{39EDDFDE-B9F7-41D3-88A8-4B3EB5F8AE5F}" srcOrd="5" destOrd="0" presId="urn:microsoft.com/office/officeart/2018/5/layout/IconCircleLabelList"/>
    <dgm:cxn modelId="{B3AD744A-7957-48EA-9347-8605FDEF2F30}" type="presParOf" srcId="{E2FE85C0-6ACA-4356-BE59-66892089DB16}" destId="{1D864C6A-D2F7-4719-84AF-6E40424AE98A}" srcOrd="6" destOrd="0" presId="urn:microsoft.com/office/officeart/2018/5/layout/IconCircleLabelList"/>
    <dgm:cxn modelId="{81DABA1A-F800-4E5E-8D32-8CB4823273D9}" type="presParOf" srcId="{1D864C6A-D2F7-4719-84AF-6E40424AE98A}" destId="{9FBB4569-CD0B-4709-BDBA-57EC249C3D27}" srcOrd="0" destOrd="0" presId="urn:microsoft.com/office/officeart/2018/5/layout/IconCircleLabelList"/>
    <dgm:cxn modelId="{0F97D4BB-3A99-436D-9A00-A4270BE65A09}" type="presParOf" srcId="{1D864C6A-D2F7-4719-84AF-6E40424AE98A}" destId="{8A3A59DB-5790-459A-82D1-BF40C8C1E519}" srcOrd="1" destOrd="0" presId="urn:microsoft.com/office/officeart/2018/5/layout/IconCircleLabelList"/>
    <dgm:cxn modelId="{302B315C-FA9C-4B41-BEAA-99497EF4D5FE}" type="presParOf" srcId="{1D864C6A-D2F7-4719-84AF-6E40424AE98A}" destId="{E73C34C8-6FBE-4A03-B6C6-27D25A559969}" srcOrd="2" destOrd="0" presId="urn:microsoft.com/office/officeart/2018/5/layout/IconCircleLabelList"/>
    <dgm:cxn modelId="{0CB67B88-BA66-4E1B-9A62-29820BF401AB}" type="presParOf" srcId="{1D864C6A-D2F7-4719-84AF-6E40424AE98A}" destId="{2C60FDDD-E9D4-455E-A8C7-685036FD5EAF}" srcOrd="3" destOrd="0" presId="urn:microsoft.com/office/officeart/2018/5/layout/IconCircleLabel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EA36FA-491C-426C-9566-CFB5720100B1}" type="doc">
      <dgm:prSet loTypeId="urn:microsoft.com/office/officeart/2018/2/layout/IconVerticalSolidList" loCatId="icon" qsTypeId="urn:microsoft.com/office/officeart/2005/8/quickstyle/simple4" qsCatId="simple" csTypeId="urn:microsoft.com/office/officeart/2005/8/colors/accent1_2" csCatId="accent1" phldr="1"/>
      <dgm:spPr/>
      <dgm:t>
        <a:bodyPr/>
        <a:lstStyle/>
        <a:p>
          <a:endParaRPr lang="en-US"/>
        </a:p>
      </dgm:t>
    </dgm:pt>
    <dgm:pt modelId="{F540CA41-01C8-45F9-8ED5-DFDCD6CEE3A9}">
      <dgm:prSet custT="1"/>
      <dgm:spPr/>
      <dgm:t>
        <a:bodyPr/>
        <a:lstStyle/>
        <a:p>
          <a:pPr>
            <a:lnSpc>
              <a:spcPct val="100000"/>
            </a:lnSpc>
          </a:pPr>
          <a:r>
            <a:rPr lang="en-US" sz="3200" dirty="0"/>
            <a:t>Confirm Eligibility </a:t>
          </a:r>
        </a:p>
      </dgm:t>
    </dgm:pt>
    <dgm:pt modelId="{4ED4C460-0879-458A-9EF2-1FEEAFB54004}" type="parTrans" cxnId="{6EA687E9-5035-41AB-AE8E-1E15A131C8BF}">
      <dgm:prSet/>
      <dgm:spPr/>
      <dgm:t>
        <a:bodyPr/>
        <a:lstStyle/>
        <a:p>
          <a:endParaRPr lang="en-US" sz="3200"/>
        </a:p>
      </dgm:t>
    </dgm:pt>
    <dgm:pt modelId="{1BBE8F2A-E9B4-4057-AE77-1D42BADF0C04}" type="sibTrans" cxnId="{6EA687E9-5035-41AB-AE8E-1E15A131C8BF}">
      <dgm:prSet/>
      <dgm:spPr/>
      <dgm:t>
        <a:bodyPr/>
        <a:lstStyle/>
        <a:p>
          <a:endParaRPr lang="en-US" sz="3200"/>
        </a:p>
      </dgm:t>
    </dgm:pt>
    <dgm:pt modelId="{C5BDFC14-6AB3-4D3D-A8EB-FDD24A9AEB20}">
      <dgm:prSet custT="1"/>
      <dgm:spPr/>
      <dgm:t>
        <a:bodyPr/>
        <a:lstStyle/>
        <a:p>
          <a:pPr>
            <a:lnSpc>
              <a:spcPct val="100000"/>
            </a:lnSpc>
          </a:pPr>
          <a:r>
            <a:rPr lang="en-US" sz="3200" dirty="0"/>
            <a:t>Obtain Consent</a:t>
          </a:r>
        </a:p>
      </dgm:t>
    </dgm:pt>
    <dgm:pt modelId="{D7FADB7E-A899-4671-BA70-BD36ECED375B}" type="parTrans" cxnId="{BA2AE7DB-A14D-4CD1-BBEE-4646B0490C63}">
      <dgm:prSet/>
      <dgm:spPr/>
      <dgm:t>
        <a:bodyPr/>
        <a:lstStyle/>
        <a:p>
          <a:endParaRPr lang="en-US" sz="3200"/>
        </a:p>
      </dgm:t>
    </dgm:pt>
    <dgm:pt modelId="{0C7E16B3-6379-4A3D-9208-E417DFA6E297}" type="sibTrans" cxnId="{BA2AE7DB-A14D-4CD1-BBEE-4646B0490C63}">
      <dgm:prSet/>
      <dgm:spPr/>
      <dgm:t>
        <a:bodyPr/>
        <a:lstStyle/>
        <a:p>
          <a:endParaRPr lang="en-US" sz="3200"/>
        </a:p>
      </dgm:t>
    </dgm:pt>
    <dgm:pt modelId="{095A8A05-1977-442E-B2BC-594DBE3F3BAB}">
      <dgm:prSet custT="1"/>
      <dgm:spPr/>
      <dgm:t>
        <a:bodyPr/>
        <a:lstStyle/>
        <a:p>
          <a:pPr>
            <a:lnSpc>
              <a:spcPct val="100000"/>
            </a:lnSpc>
          </a:pPr>
          <a:r>
            <a:rPr lang="en-US" sz="3200" dirty="0"/>
            <a:t>Assess Side Effects</a:t>
          </a:r>
        </a:p>
      </dgm:t>
    </dgm:pt>
    <dgm:pt modelId="{902C4289-02BC-4780-9717-323AFF013936}" type="parTrans" cxnId="{6D6B1B7E-23CE-481B-9D49-D51A81B35B61}">
      <dgm:prSet/>
      <dgm:spPr/>
      <dgm:t>
        <a:bodyPr/>
        <a:lstStyle/>
        <a:p>
          <a:endParaRPr lang="en-US" sz="3200"/>
        </a:p>
      </dgm:t>
    </dgm:pt>
    <dgm:pt modelId="{288430D2-3248-4ED0-AAB2-CD6CE6D31849}" type="sibTrans" cxnId="{6D6B1B7E-23CE-481B-9D49-D51A81B35B61}">
      <dgm:prSet/>
      <dgm:spPr/>
      <dgm:t>
        <a:bodyPr/>
        <a:lstStyle/>
        <a:p>
          <a:endParaRPr lang="en-US" sz="3200"/>
        </a:p>
      </dgm:t>
    </dgm:pt>
    <dgm:pt modelId="{B3B23EC2-3E2E-49C6-AC8F-675263263FE0}">
      <dgm:prSet custT="1"/>
      <dgm:spPr/>
      <dgm:t>
        <a:bodyPr/>
        <a:lstStyle/>
        <a:p>
          <a:pPr>
            <a:lnSpc>
              <a:spcPct val="100000"/>
            </a:lnSpc>
          </a:pPr>
          <a:r>
            <a:rPr lang="en-US" sz="3200" dirty="0"/>
            <a:t>Adhere to Study Plan</a:t>
          </a:r>
        </a:p>
      </dgm:t>
    </dgm:pt>
    <dgm:pt modelId="{48F12E4F-441A-43AF-88EC-D8D387BE6492}" type="parTrans" cxnId="{4FC10AE1-7C54-4082-8432-804D43AD5861}">
      <dgm:prSet/>
      <dgm:spPr/>
      <dgm:t>
        <a:bodyPr/>
        <a:lstStyle/>
        <a:p>
          <a:endParaRPr lang="en-US" sz="3200"/>
        </a:p>
      </dgm:t>
    </dgm:pt>
    <dgm:pt modelId="{DCC04E66-FBD1-44B0-B078-24242C1502C7}" type="sibTrans" cxnId="{4FC10AE1-7C54-4082-8432-804D43AD5861}">
      <dgm:prSet/>
      <dgm:spPr/>
      <dgm:t>
        <a:bodyPr/>
        <a:lstStyle/>
        <a:p>
          <a:endParaRPr lang="en-US" sz="3200"/>
        </a:p>
      </dgm:t>
    </dgm:pt>
    <dgm:pt modelId="{1E4B97E3-7F48-4680-8461-BE31AC23D1CE}" type="pres">
      <dgm:prSet presAssocID="{30EA36FA-491C-426C-9566-CFB5720100B1}" presName="root" presStyleCnt="0">
        <dgm:presLayoutVars>
          <dgm:dir/>
          <dgm:resizeHandles val="exact"/>
        </dgm:presLayoutVars>
      </dgm:prSet>
      <dgm:spPr/>
      <dgm:t>
        <a:bodyPr/>
        <a:lstStyle/>
        <a:p>
          <a:endParaRPr lang="en-US"/>
        </a:p>
      </dgm:t>
    </dgm:pt>
    <dgm:pt modelId="{1A553E20-0794-4D73-A28F-87CF0253111F}" type="pres">
      <dgm:prSet presAssocID="{F540CA41-01C8-45F9-8ED5-DFDCD6CEE3A9}" presName="compNode" presStyleCnt="0"/>
      <dgm:spPr/>
    </dgm:pt>
    <dgm:pt modelId="{2B01D59B-F80B-42DF-812B-CDE734EEB0F6}" type="pres">
      <dgm:prSet presAssocID="{F540CA41-01C8-45F9-8ED5-DFDCD6CEE3A9}" presName="bgRect" presStyleLbl="bgShp" presStyleIdx="0" presStyleCnt="4"/>
      <dgm:spPr/>
    </dgm:pt>
    <dgm:pt modelId="{964712E1-A713-4A5F-AEDB-10B3234C64B0}" type="pres">
      <dgm:prSet presAssocID="{F540CA41-01C8-45F9-8ED5-DFDCD6CEE3A9}" presName="iconRect" presStyleLbl="node1" presStyleIdx="0" presStyleCnt="4"/>
      <dgm:spPr>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xmlns="" r:embed="rId2"/>
              </a:ext>
            </a:extLst>
          </a:blip>
          <a:stretch>
            <a:fillRect/>
          </a:stretch>
        </a:blipFill>
      </dgm:spPr>
      <dgm:t>
        <a:bodyPr/>
        <a:lstStyle/>
        <a:p>
          <a:endParaRPr lang="en-US"/>
        </a:p>
      </dgm:t>
      <dgm:extLst>
        <a:ext uri="{E40237B7-FDA0-4F09-8148-C483321AD2D9}">
          <dgm14:cNvPr xmlns:dgm14="http://schemas.microsoft.com/office/drawing/2010/diagram" id="0" name="" descr="Checkmark"/>
        </a:ext>
      </dgm:extLst>
    </dgm:pt>
    <dgm:pt modelId="{73C5608D-E65B-4B3A-84B7-213B7F81AFDE}" type="pres">
      <dgm:prSet presAssocID="{F540CA41-01C8-45F9-8ED5-DFDCD6CEE3A9}" presName="spaceRect" presStyleCnt="0"/>
      <dgm:spPr/>
    </dgm:pt>
    <dgm:pt modelId="{AF4C124E-2B15-48C0-8076-D07BA40B8D0B}" type="pres">
      <dgm:prSet presAssocID="{F540CA41-01C8-45F9-8ED5-DFDCD6CEE3A9}" presName="parTx" presStyleLbl="revTx" presStyleIdx="0" presStyleCnt="4">
        <dgm:presLayoutVars>
          <dgm:chMax val="0"/>
          <dgm:chPref val="0"/>
        </dgm:presLayoutVars>
      </dgm:prSet>
      <dgm:spPr/>
      <dgm:t>
        <a:bodyPr/>
        <a:lstStyle/>
        <a:p>
          <a:endParaRPr lang="en-US"/>
        </a:p>
      </dgm:t>
    </dgm:pt>
    <dgm:pt modelId="{B7464C6C-9C01-439A-8B5A-66D573E85418}" type="pres">
      <dgm:prSet presAssocID="{1BBE8F2A-E9B4-4057-AE77-1D42BADF0C04}" presName="sibTrans" presStyleCnt="0"/>
      <dgm:spPr/>
    </dgm:pt>
    <dgm:pt modelId="{DECA7BBC-672C-492B-9097-0544A486BA8F}" type="pres">
      <dgm:prSet presAssocID="{C5BDFC14-6AB3-4D3D-A8EB-FDD24A9AEB20}" presName="compNode" presStyleCnt="0"/>
      <dgm:spPr/>
    </dgm:pt>
    <dgm:pt modelId="{10ABFC9F-C8DB-4F2B-A86D-490B352C4B93}" type="pres">
      <dgm:prSet presAssocID="{C5BDFC14-6AB3-4D3D-A8EB-FDD24A9AEB20}" presName="bgRect" presStyleLbl="bgShp" presStyleIdx="1" presStyleCnt="4"/>
      <dgm:spPr/>
    </dgm:pt>
    <dgm:pt modelId="{78FFB4F5-D506-46D3-A169-459B1FD03D30}" type="pres">
      <dgm:prSet presAssocID="{C5BDFC14-6AB3-4D3D-A8EB-FDD24A9AEB20}" presName="iconRect" presStyleLbl="node1" presStyleIdx="1" presStyleCnt="4"/>
      <dgm:spPr>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a:blipFill>
      </dgm:spPr>
      <dgm:t>
        <a:bodyPr/>
        <a:lstStyle/>
        <a:p>
          <a:endParaRPr lang="en-US"/>
        </a:p>
      </dgm:t>
      <dgm:extLst>
        <a:ext uri="{E40237B7-FDA0-4F09-8148-C483321AD2D9}">
          <dgm14:cNvPr xmlns:dgm14="http://schemas.microsoft.com/office/drawing/2010/diagram" id="0" name="" descr="Contract"/>
        </a:ext>
      </dgm:extLst>
    </dgm:pt>
    <dgm:pt modelId="{D4AF3B35-B659-4283-9162-6BB20312411B}" type="pres">
      <dgm:prSet presAssocID="{C5BDFC14-6AB3-4D3D-A8EB-FDD24A9AEB20}" presName="spaceRect" presStyleCnt="0"/>
      <dgm:spPr/>
    </dgm:pt>
    <dgm:pt modelId="{7E4BA900-B81E-4CFE-8376-3C4B3D98412F}" type="pres">
      <dgm:prSet presAssocID="{C5BDFC14-6AB3-4D3D-A8EB-FDD24A9AEB20}" presName="parTx" presStyleLbl="revTx" presStyleIdx="1" presStyleCnt="4">
        <dgm:presLayoutVars>
          <dgm:chMax val="0"/>
          <dgm:chPref val="0"/>
        </dgm:presLayoutVars>
      </dgm:prSet>
      <dgm:spPr/>
      <dgm:t>
        <a:bodyPr/>
        <a:lstStyle/>
        <a:p>
          <a:endParaRPr lang="en-US"/>
        </a:p>
      </dgm:t>
    </dgm:pt>
    <dgm:pt modelId="{3BDE9F03-6B5C-4BDB-83FF-C1840A7F2ADB}" type="pres">
      <dgm:prSet presAssocID="{0C7E16B3-6379-4A3D-9208-E417DFA6E297}" presName="sibTrans" presStyleCnt="0"/>
      <dgm:spPr/>
    </dgm:pt>
    <dgm:pt modelId="{4CB6A5A3-979D-4A6F-A0E2-1D1C702D2EE6}" type="pres">
      <dgm:prSet presAssocID="{095A8A05-1977-442E-B2BC-594DBE3F3BAB}" presName="compNode" presStyleCnt="0"/>
      <dgm:spPr/>
    </dgm:pt>
    <dgm:pt modelId="{F011D447-FFA3-4CEA-B12D-9A5EB78D455D}" type="pres">
      <dgm:prSet presAssocID="{095A8A05-1977-442E-B2BC-594DBE3F3BAB}" presName="bgRect" presStyleLbl="bgShp" presStyleIdx="2" presStyleCnt="4"/>
      <dgm:spPr/>
      <dgm:t>
        <a:bodyPr/>
        <a:lstStyle/>
        <a:p>
          <a:endParaRPr lang="en-US"/>
        </a:p>
      </dgm:t>
    </dgm:pt>
    <dgm:pt modelId="{3366D3E2-089B-4C96-995C-B9F799704FA6}" type="pres">
      <dgm:prSet presAssocID="{095A8A05-1977-442E-B2BC-594DBE3F3BAB}" presName="iconRect" presStyleLbl="node1" presStyleIdx="2" presStyleCnt="4"/>
      <dgm:spPr>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a:blipFill>
      </dgm:spPr>
      <dgm:t>
        <a:bodyPr/>
        <a:lstStyle/>
        <a:p>
          <a:endParaRPr lang="en-US"/>
        </a:p>
      </dgm:t>
      <dgm:extLst>
        <a:ext uri="{E40237B7-FDA0-4F09-8148-C483321AD2D9}">
          <dgm14:cNvPr xmlns:dgm14="http://schemas.microsoft.com/office/drawing/2010/diagram" id="0" name="" descr="Warning"/>
        </a:ext>
      </dgm:extLst>
    </dgm:pt>
    <dgm:pt modelId="{07933025-2A25-4EE8-93BA-7D9AAC2214DF}" type="pres">
      <dgm:prSet presAssocID="{095A8A05-1977-442E-B2BC-594DBE3F3BAB}" presName="spaceRect" presStyleCnt="0"/>
      <dgm:spPr/>
    </dgm:pt>
    <dgm:pt modelId="{306DB53C-977A-461F-9F41-17276046F0B6}" type="pres">
      <dgm:prSet presAssocID="{095A8A05-1977-442E-B2BC-594DBE3F3BAB}" presName="parTx" presStyleLbl="revTx" presStyleIdx="2" presStyleCnt="4">
        <dgm:presLayoutVars>
          <dgm:chMax val="0"/>
          <dgm:chPref val="0"/>
        </dgm:presLayoutVars>
      </dgm:prSet>
      <dgm:spPr/>
      <dgm:t>
        <a:bodyPr/>
        <a:lstStyle/>
        <a:p>
          <a:endParaRPr lang="en-US"/>
        </a:p>
      </dgm:t>
    </dgm:pt>
    <dgm:pt modelId="{D25AD840-D9A6-40F8-8CB0-2489825BB115}" type="pres">
      <dgm:prSet presAssocID="{288430D2-3248-4ED0-AAB2-CD6CE6D31849}" presName="sibTrans" presStyleCnt="0"/>
      <dgm:spPr/>
    </dgm:pt>
    <dgm:pt modelId="{532D9248-61F5-47DE-9D5A-49F5FA13AF01}" type="pres">
      <dgm:prSet presAssocID="{B3B23EC2-3E2E-49C6-AC8F-675263263FE0}" presName="compNode" presStyleCnt="0"/>
      <dgm:spPr/>
    </dgm:pt>
    <dgm:pt modelId="{92DEEDF8-310F-4EB9-A9E6-0540DB69DF69}" type="pres">
      <dgm:prSet presAssocID="{B3B23EC2-3E2E-49C6-AC8F-675263263FE0}" presName="bgRect" presStyleLbl="bgShp" presStyleIdx="3" presStyleCnt="4"/>
      <dgm:spPr/>
    </dgm:pt>
    <dgm:pt modelId="{C0AFD39A-67A5-4F6D-8055-090365A9F21E}" type="pres">
      <dgm:prSet presAssocID="{B3B23EC2-3E2E-49C6-AC8F-675263263FE0}" presName="iconRect" presStyleLbl="node1" presStyleIdx="3" presStyleCnt="4"/>
      <dgm:spPr>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a:blipFill>
      </dgm:spPr>
      <dgm:t>
        <a:bodyPr/>
        <a:lstStyle/>
        <a:p>
          <a:endParaRPr lang="en-US"/>
        </a:p>
      </dgm:t>
      <dgm:extLst>
        <a:ext uri="{E40237B7-FDA0-4F09-8148-C483321AD2D9}">
          <dgm14:cNvPr xmlns:dgm14="http://schemas.microsoft.com/office/drawing/2010/diagram" id="0" name="" descr="Doctor"/>
        </a:ext>
      </dgm:extLst>
    </dgm:pt>
    <dgm:pt modelId="{9B53FF44-616A-4AF2-A7C2-7A6AA518024B}" type="pres">
      <dgm:prSet presAssocID="{B3B23EC2-3E2E-49C6-AC8F-675263263FE0}" presName="spaceRect" presStyleCnt="0"/>
      <dgm:spPr/>
    </dgm:pt>
    <dgm:pt modelId="{8EED8017-0AAF-42D9-AC8B-4D0D30D09AC1}" type="pres">
      <dgm:prSet presAssocID="{B3B23EC2-3E2E-49C6-AC8F-675263263FE0}" presName="parTx" presStyleLbl="revTx" presStyleIdx="3" presStyleCnt="4">
        <dgm:presLayoutVars>
          <dgm:chMax val="0"/>
          <dgm:chPref val="0"/>
        </dgm:presLayoutVars>
      </dgm:prSet>
      <dgm:spPr/>
      <dgm:t>
        <a:bodyPr/>
        <a:lstStyle/>
        <a:p>
          <a:endParaRPr lang="en-US"/>
        </a:p>
      </dgm:t>
    </dgm:pt>
  </dgm:ptLst>
  <dgm:cxnLst>
    <dgm:cxn modelId="{4FC10AE1-7C54-4082-8432-804D43AD5861}" srcId="{30EA36FA-491C-426C-9566-CFB5720100B1}" destId="{B3B23EC2-3E2E-49C6-AC8F-675263263FE0}" srcOrd="3" destOrd="0" parTransId="{48F12E4F-441A-43AF-88EC-D8D387BE6492}" sibTransId="{DCC04E66-FBD1-44B0-B078-24242C1502C7}"/>
    <dgm:cxn modelId="{C914B079-D2F5-4BD0-8C21-EE34E28D288A}" type="presOf" srcId="{C5BDFC14-6AB3-4D3D-A8EB-FDD24A9AEB20}" destId="{7E4BA900-B81E-4CFE-8376-3C4B3D98412F}" srcOrd="0" destOrd="0" presId="urn:microsoft.com/office/officeart/2018/2/layout/IconVerticalSolidList"/>
    <dgm:cxn modelId="{6EA687E9-5035-41AB-AE8E-1E15A131C8BF}" srcId="{30EA36FA-491C-426C-9566-CFB5720100B1}" destId="{F540CA41-01C8-45F9-8ED5-DFDCD6CEE3A9}" srcOrd="0" destOrd="0" parTransId="{4ED4C460-0879-458A-9EF2-1FEEAFB54004}" sibTransId="{1BBE8F2A-E9B4-4057-AE77-1D42BADF0C04}"/>
    <dgm:cxn modelId="{958C84DE-8784-4911-BA65-D851C3FC171D}" type="presOf" srcId="{B3B23EC2-3E2E-49C6-AC8F-675263263FE0}" destId="{8EED8017-0AAF-42D9-AC8B-4D0D30D09AC1}" srcOrd="0" destOrd="0" presId="urn:microsoft.com/office/officeart/2018/2/layout/IconVerticalSolidList"/>
    <dgm:cxn modelId="{6D6B1B7E-23CE-481B-9D49-D51A81B35B61}" srcId="{30EA36FA-491C-426C-9566-CFB5720100B1}" destId="{095A8A05-1977-442E-B2BC-594DBE3F3BAB}" srcOrd="2" destOrd="0" parTransId="{902C4289-02BC-4780-9717-323AFF013936}" sibTransId="{288430D2-3248-4ED0-AAB2-CD6CE6D31849}"/>
    <dgm:cxn modelId="{9028FB34-244F-4341-8F3B-9D95C00DF8BD}" type="presOf" srcId="{095A8A05-1977-442E-B2BC-594DBE3F3BAB}" destId="{306DB53C-977A-461F-9F41-17276046F0B6}" srcOrd="0" destOrd="0" presId="urn:microsoft.com/office/officeart/2018/2/layout/IconVerticalSolidList"/>
    <dgm:cxn modelId="{995348EF-11BA-43CB-BE25-E31BD9D1AD63}" type="presOf" srcId="{30EA36FA-491C-426C-9566-CFB5720100B1}" destId="{1E4B97E3-7F48-4680-8461-BE31AC23D1CE}" srcOrd="0" destOrd="0" presId="urn:microsoft.com/office/officeart/2018/2/layout/IconVerticalSolidList"/>
    <dgm:cxn modelId="{BA2AE7DB-A14D-4CD1-BBEE-4646B0490C63}" srcId="{30EA36FA-491C-426C-9566-CFB5720100B1}" destId="{C5BDFC14-6AB3-4D3D-A8EB-FDD24A9AEB20}" srcOrd="1" destOrd="0" parTransId="{D7FADB7E-A899-4671-BA70-BD36ECED375B}" sibTransId="{0C7E16B3-6379-4A3D-9208-E417DFA6E297}"/>
    <dgm:cxn modelId="{90A7F05F-99E9-4B17-9137-3864C86D96A7}" type="presOf" srcId="{F540CA41-01C8-45F9-8ED5-DFDCD6CEE3A9}" destId="{AF4C124E-2B15-48C0-8076-D07BA40B8D0B}" srcOrd="0" destOrd="0" presId="urn:microsoft.com/office/officeart/2018/2/layout/IconVerticalSolidList"/>
    <dgm:cxn modelId="{C44B901B-4FAD-4CBD-8411-93C9C62E791E}" type="presParOf" srcId="{1E4B97E3-7F48-4680-8461-BE31AC23D1CE}" destId="{1A553E20-0794-4D73-A28F-87CF0253111F}" srcOrd="0" destOrd="0" presId="urn:microsoft.com/office/officeart/2018/2/layout/IconVerticalSolidList"/>
    <dgm:cxn modelId="{41433B60-73CD-4E25-BC20-0EACADD36545}" type="presParOf" srcId="{1A553E20-0794-4D73-A28F-87CF0253111F}" destId="{2B01D59B-F80B-42DF-812B-CDE734EEB0F6}" srcOrd="0" destOrd="0" presId="urn:microsoft.com/office/officeart/2018/2/layout/IconVerticalSolidList"/>
    <dgm:cxn modelId="{DFF3F7FD-AC9B-438B-A0BA-72ADFDE6F6EC}" type="presParOf" srcId="{1A553E20-0794-4D73-A28F-87CF0253111F}" destId="{964712E1-A713-4A5F-AEDB-10B3234C64B0}" srcOrd="1" destOrd="0" presId="urn:microsoft.com/office/officeart/2018/2/layout/IconVerticalSolidList"/>
    <dgm:cxn modelId="{0CE99F9E-DCF3-4075-88D5-C7BD0B338AD9}" type="presParOf" srcId="{1A553E20-0794-4D73-A28F-87CF0253111F}" destId="{73C5608D-E65B-4B3A-84B7-213B7F81AFDE}" srcOrd="2" destOrd="0" presId="urn:microsoft.com/office/officeart/2018/2/layout/IconVerticalSolidList"/>
    <dgm:cxn modelId="{5D65C170-7C0B-4CEF-87E5-EB92AAC1CF16}" type="presParOf" srcId="{1A553E20-0794-4D73-A28F-87CF0253111F}" destId="{AF4C124E-2B15-48C0-8076-D07BA40B8D0B}" srcOrd="3" destOrd="0" presId="urn:microsoft.com/office/officeart/2018/2/layout/IconVerticalSolidList"/>
    <dgm:cxn modelId="{12F5E442-1F19-4175-9C3C-E97DC6D77E21}" type="presParOf" srcId="{1E4B97E3-7F48-4680-8461-BE31AC23D1CE}" destId="{B7464C6C-9C01-439A-8B5A-66D573E85418}" srcOrd="1" destOrd="0" presId="urn:microsoft.com/office/officeart/2018/2/layout/IconVerticalSolidList"/>
    <dgm:cxn modelId="{627BD707-9A82-4720-82C6-32BC8178B292}" type="presParOf" srcId="{1E4B97E3-7F48-4680-8461-BE31AC23D1CE}" destId="{DECA7BBC-672C-492B-9097-0544A486BA8F}" srcOrd="2" destOrd="0" presId="urn:microsoft.com/office/officeart/2018/2/layout/IconVerticalSolidList"/>
    <dgm:cxn modelId="{84377EC5-088C-49F4-AF53-CCD7E1B0B49B}" type="presParOf" srcId="{DECA7BBC-672C-492B-9097-0544A486BA8F}" destId="{10ABFC9F-C8DB-4F2B-A86D-490B352C4B93}" srcOrd="0" destOrd="0" presId="urn:microsoft.com/office/officeart/2018/2/layout/IconVerticalSolidList"/>
    <dgm:cxn modelId="{CB77A37F-0926-4F42-9A6C-06C663A1BABC}" type="presParOf" srcId="{DECA7BBC-672C-492B-9097-0544A486BA8F}" destId="{78FFB4F5-D506-46D3-A169-459B1FD03D30}" srcOrd="1" destOrd="0" presId="urn:microsoft.com/office/officeart/2018/2/layout/IconVerticalSolidList"/>
    <dgm:cxn modelId="{5DFFD259-C7D2-44D7-89FA-18CB86757A54}" type="presParOf" srcId="{DECA7BBC-672C-492B-9097-0544A486BA8F}" destId="{D4AF3B35-B659-4283-9162-6BB20312411B}" srcOrd="2" destOrd="0" presId="urn:microsoft.com/office/officeart/2018/2/layout/IconVerticalSolidList"/>
    <dgm:cxn modelId="{CFD3A321-01FC-4358-B0AE-DE621AA4E420}" type="presParOf" srcId="{DECA7BBC-672C-492B-9097-0544A486BA8F}" destId="{7E4BA900-B81E-4CFE-8376-3C4B3D98412F}" srcOrd="3" destOrd="0" presId="urn:microsoft.com/office/officeart/2018/2/layout/IconVerticalSolidList"/>
    <dgm:cxn modelId="{6FD9664A-D6D5-4283-B692-7B93F347C0DE}" type="presParOf" srcId="{1E4B97E3-7F48-4680-8461-BE31AC23D1CE}" destId="{3BDE9F03-6B5C-4BDB-83FF-C1840A7F2ADB}" srcOrd="3" destOrd="0" presId="urn:microsoft.com/office/officeart/2018/2/layout/IconVerticalSolidList"/>
    <dgm:cxn modelId="{7B366729-620F-4D75-813A-7FAE1A96741F}" type="presParOf" srcId="{1E4B97E3-7F48-4680-8461-BE31AC23D1CE}" destId="{4CB6A5A3-979D-4A6F-A0E2-1D1C702D2EE6}" srcOrd="4" destOrd="0" presId="urn:microsoft.com/office/officeart/2018/2/layout/IconVerticalSolidList"/>
    <dgm:cxn modelId="{022F2D5F-581C-4E9A-855B-BF68F00FB135}" type="presParOf" srcId="{4CB6A5A3-979D-4A6F-A0E2-1D1C702D2EE6}" destId="{F011D447-FFA3-4CEA-B12D-9A5EB78D455D}" srcOrd="0" destOrd="0" presId="urn:microsoft.com/office/officeart/2018/2/layout/IconVerticalSolidList"/>
    <dgm:cxn modelId="{1E41345C-E856-42BE-B1A6-27223DDB99DA}" type="presParOf" srcId="{4CB6A5A3-979D-4A6F-A0E2-1D1C702D2EE6}" destId="{3366D3E2-089B-4C96-995C-B9F799704FA6}" srcOrd="1" destOrd="0" presId="urn:microsoft.com/office/officeart/2018/2/layout/IconVerticalSolidList"/>
    <dgm:cxn modelId="{A91DFDB8-210E-4C18-B31B-61E3FCD79CA4}" type="presParOf" srcId="{4CB6A5A3-979D-4A6F-A0E2-1D1C702D2EE6}" destId="{07933025-2A25-4EE8-93BA-7D9AAC2214DF}" srcOrd="2" destOrd="0" presId="urn:microsoft.com/office/officeart/2018/2/layout/IconVerticalSolidList"/>
    <dgm:cxn modelId="{CC2F1737-57E3-4F21-8EF0-8BE708A23D31}" type="presParOf" srcId="{4CB6A5A3-979D-4A6F-A0E2-1D1C702D2EE6}" destId="{306DB53C-977A-461F-9F41-17276046F0B6}" srcOrd="3" destOrd="0" presId="urn:microsoft.com/office/officeart/2018/2/layout/IconVerticalSolidList"/>
    <dgm:cxn modelId="{E047F9BE-7BF1-4306-82FC-5156C826C9A5}" type="presParOf" srcId="{1E4B97E3-7F48-4680-8461-BE31AC23D1CE}" destId="{D25AD840-D9A6-40F8-8CB0-2489825BB115}" srcOrd="5" destOrd="0" presId="urn:microsoft.com/office/officeart/2018/2/layout/IconVerticalSolidList"/>
    <dgm:cxn modelId="{D702B93B-9B24-4204-A126-18C082FDA443}" type="presParOf" srcId="{1E4B97E3-7F48-4680-8461-BE31AC23D1CE}" destId="{532D9248-61F5-47DE-9D5A-49F5FA13AF01}" srcOrd="6" destOrd="0" presId="urn:microsoft.com/office/officeart/2018/2/layout/IconVerticalSolidList"/>
    <dgm:cxn modelId="{4CF5B3DB-4C89-4C38-9EB0-8980189D513C}" type="presParOf" srcId="{532D9248-61F5-47DE-9D5A-49F5FA13AF01}" destId="{92DEEDF8-310F-4EB9-A9E6-0540DB69DF69}" srcOrd="0" destOrd="0" presId="urn:microsoft.com/office/officeart/2018/2/layout/IconVerticalSolidList"/>
    <dgm:cxn modelId="{4CD29C8D-D05C-49B9-8A45-6615C3D7E287}" type="presParOf" srcId="{532D9248-61F5-47DE-9D5A-49F5FA13AF01}" destId="{C0AFD39A-67A5-4F6D-8055-090365A9F21E}" srcOrd="1" destOrd="0" presId="urn:microsoft.com/office/officeart/2018/2/layout/IconVerticalSolidList"/>
    <dgm:cxn modelId="{C178DA63-7DD5-4611-9054-55BEA3621064}" type="presParOf" srcId="{532D9248-61F5-47DE-9D5A-49F5FA13AF01}" destId="{9B53FF44-616A-4AF2-A7C2-7A6AA518024B}" srcOrd="2" destOrd="0" presId="urn:microsoft.com/office/officeart/2018/2/layout/IconVerticalSolidList"/>
    <dgm:cxn modelId="{E0EC76E9-4B64-4705-BF82-3428DF9DB03E}" type="presParOf" srcId="{532D9248-61F5-47DE-9D5A-49F5FA13AF01}" destId="{8EED8017-0AAF-42D9-AC8B-4D0D30D09AC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8783A41-1CB2-4822-9A03-32573948B3A0}" type="doc">
      <dgm:prSet loTypeId="urn:microsoft.com/office/officeart/2005/8/layout/hList7" loCatId="list" qsTypeId="urn:microsoft.com/office/officeart/2005/8/quickstyle/simple4" qsCatId="simple" csTypeId="urn:microsoft.com/office/officeart/2005/8/colors/accent1_2" csCatId="accent1" phldr="1"/>
      <dgm:spPr/>
      <dgm:t>
        <a:bodyPr/>
        <a:lstStyle/>
        <a:p>
          <a:endParaRPr lang="en-US"/>
        </a:p>
      </dgm:t>
    </dgm:pt>
    <dgm:pt modelId="{57CA04B8-EEC0-4C45-A9D6-B6FCEA0E841C}">
      <dgm:prSet custT="1"/>
      <dgm:spPr/>
      <dgm:t>
        <a:bodyPr/>
        <a:lstStyle/>
        <a:p>
          <a:r>
            <a:rPr lang="en-US" sz="2000" dirty="0"/>
            <a:t>Communicate</a:t>
          </a:r>
        </a:p>
        <a:p>
          <a:r>
            <a:rPr lang="en-US" sz="2000" dirty="0"/>
            <a:t> Requirements</a:t>
          </a:r>
        </a:p>
      </dgm:t>
    </dgm:pt>
    <dgm:pt modelId="{7F0B79C3-3157-4E7F-9E10-6993B57C0D0F}" type="parTrans" cxnId="{A35E54DB-DEDA-4EDB-99C9-5F376160B151}">
      <dgm:prSet/>
      <dgm:spPr/>
      <dgm:t>
        <a:bodyPr/>
        <a:lstStyle/>
        <a:p>
          <a:endParaRPr lang="en-US" sz="2000"/>
        </a:p>
      </dgm:t>
    </dgm:pt>
    <dgm:pt modelId="{BBCBCD01-9F86-45B2-8FC7-E813D1A28E60}" type="sibTrans" cxnId="{A35E54DB-DEDA-4EDB-99C9-5F376160B151}">
      <dgm:prSet/>
      <dgm:spPr/>
      <dgm:t>
        <a:bodyPr/>
        <a:lstStyle/>
        <a:p>
          <a:endParaRPr lang="en-US" sz="2000"/>
        </a:p>
      </dgm:t>
    </dgm:pt>
    <dgm:pt modelId="{B8CE938F-7CF3-4BB9-9189-5A82E0E46AD2}">
      <dgm:prSet custT="1"/>
      <dgm:spPr/>
      <dgm:t>
        <a:bodyPr/>
        <a:lstStyle/>
        <a:p>
          <a:r>
            <a:rPr lang="en-US" sz="2000" dirty="0"/>
            <a:t>Track, document &amp; report status updates</a:t>
          </a:r>
        </a:p>
      </dgm:t>
    </dgm:pt>
    <dgm:pt modelId="{FAFFEB0A-38AF-43EE-A9AA-BA1A92946AD0}" type="parTrans" cxnId="{6640702B-7FEE-43C6-8605-495C8026C409}">
      <dgm:prSet/>
      <dgm:spPr/>
      <dgm:t>
        <a:bodyPr/>
        <a:lstStyle/>
        <a:p>
          <a:endParaRPr lang="en-US" sz="2000"/>
        </a:p>
      </dgm:t>
    </dgm:pt>
    <dgm:pt modelId="{F3F1B3D2-B2CE-43EB-83EF-8174EA283F12}" type="sibTrans" cxnId="{6640702B-7FEE-43C6-8605-495C8026C409}">
      <dgm:prSet/>
      <dgm:spPr/>
      <dgm:t>
        <a:bodyPr/>
        <a:lstStyle/>
        <a:p>
          <a:endParaRPr lang="en-US" sz="2000"/>
        </a:p>
      </dgm:t>
    </dgm:pt>
    <dgm:pt modelId="{927BBFC5-C6C0-49FF-9AE5-65E2D8E2BD62}">
      <dgm:prSet custT="1"/>
      <dgm:spPr/>
      <dgm:t>
        <a:bodyPr/>
        <a:lstStyle/>
        <a:p>
          <a:r>
            <a:rPr lang="en-US" sz="2000" dirty="0"/>
            <a:t>Collaborate on Study Activities</a:t>
          </a:r>
        </a:p>
      </dgm:t>
    </dgm:pt>
    <dgm:pt modelId="{707319A9-55B8-4C91-A239-AFBBA0C55B68}" type="parTrans" cxnId="{2DFBC15F-9756-45C5-BF97-7DA6AC1648A2}">
      <dgm:prSet/>
      <dgm:spPr/>
      <dgm:t>
        <a:bodyPr/>
        <a:lstStyle/>
        <a:p>
          <a:endParaRPr lang="en-US" sz="2000"/>
        </a:p>
      </dgm:t>
    </dgm:pt>
    <dgm:pt modelId="{829029DA-5A76-4DD7-A8F6-050513B23A35}" type="sibTrans" cxnId="{2DFBC15F-9756-45C5-BF97-7DA6AC1648A2}">
      <dgm:prSet/>
      <dgm:spPr/>
      <dgm:t>
        <a:bodyPr/>
        <a:lstStyle/>
        <a:p>
          <a:endParaRPr lang="en-US" sz="2000"/>
        </a:p>
      </dgm:t>
    </dgm:pt>
    <dgm:pt modelId="{0D79086C-1B44-4F9D-9B60-6AC787478D26}">
      <dgm:prSet custT="1"/>
      <dgm:spPr/>
      <dgm:t>
        <a:bodyPr/>
        <a:lstStyle/>
        <a:p>
          <a:r>
            <a:rPr lang="en-US" sz="2000" dirty="0"/>
            <a:t>Participant </a:t>
          </a:r>
        </a:p>
        <a:p>
          <a:r>
            <a:rPr lang="en-US" sz="2000" dirty="0"/>
            <a:t>Management</a:t>
          </a:r>
        </a:p>
      </dgm:t>
    </dgm:pt>
    <dgm:pt modelId="{37F77A20-7271-4570-9F5A-DDCA90DED9CB}" type="parTrans" cxnId="{34FA08A2-8214-44A9-9BAC-67F9024DEB52}">
      <dgm:prSet/>
      <dgm:spPr/>
      <dgm:t>
        <a:bodyPr/>
        <a:lstStyle/>
        <a:p>
          <a:endParaRPr lang="en-US" sz="2000"/>
        </a:p>
      </dgm:t>
    </dgm:pt>
    <dgm:pt modelId="{4A340869-EE8A-4AE5-A062-BAE22DA1ED47}" type="sibTrans" cxnId="{34FA08A2-8214-44A9-9BAC-67F9024DEB52}">
      <dgm:prSet/>
      <dgm:spPr/>
      <dgm:t>
        <a:bodyPr/>
        <a:lstStyle/>
        <a:p>
          <a:endParaRPr lang="en-US" sz="2000"/>
        </a:p>
      </dgm:t>
    </dgm:pt>
    <dgm:pt modelId="{8407348F-C96A-4DA1-B2E1-945AE23855BF}">
      <dgm:prSet custT="1"/>
      <dgm:spPr/>
      <dgm:t>
        <a:bodyPr/>
        <a:lstStyle/>
        <a:p>
          <a:r>
            <a:rPr lang="en-US" sz="2000" dirty="0"/>
            <a:t>Data Collection</a:t>
          </a:r>
        </a:p>
      </dgm:t>
    </dgm:pt>
    <dgm:pt modelId="{047207CD-7C52-40DC-9ACB-6E993BEFFA67}" type="parTrans" cxnId="{7FC053D5-C350-47C6-8153-AD17B8B433ED}">
      <dgm:prSet/>
      <dgm:spPr/>
      <dgm:t>
        <a:bodyPr/>
        <a:lstStyle/>
        <a:p>
          <a:endParaRPr lang="en-US" sz="2000"/>
        </a:p>
      </dgm:t>
    </dgm:pt>
    <dgm:pt modelId="{56C069B7-E453-4E29-ACC7-35B18C581FC9}" type="sibTrans" cxnId="{7FC053D5-C350-47C6-8153-AD17B8B433ED}">
      <dgm:prSet/>
      <dgm:spPr/>
      <dgm:t>
        <a:bodyPr/>
        <a:lstStyle/>
        <a:p>
          <a:endParaRPr lang="en-US" sz="2000"/>
        </a:p>
      </dgm:t>
    </dgm:pt>
    <dgm:pt modelId="{27798B4B-41FA-486C-9B2C-AD06A2D23ED0}" type="pres">
      <dgm:prSet presAssocID="{38783A41-1CB2-4822-9A03-32573948B3A0}" presName="Name0" presStyleCnt="0">
        <dgm:presLayoutVars>
          <dgm:dir/>
          <dgm:resizeHandles val="exact"/>
        </dgm:presLayoutVars>
      </dgm:prSet>
      <dgm:spPr/>
      <dgm:t>
        <a:bodyPr/>
        <a:lstStyle/>
        <a:p>
          <a:endParaRPr lang="en-US"/>
        </a:p>
      </dgm:t>
    </dgm:pt>
    <dgm:pt modelId="{2BB4DAB6-DD4B-4C4A-B61B-17FB4727144E}" type="pres">
      <dgm:prSet presAssocID="{38783A41-1CB2-4822-9A03-32573948B3A0}" presName="fgShape" presStyleLbl="fgShp" presStyleIdx="0" presStyleCnt="1" custScaleX="104270" custScaleY="166210" custLinFactNeighborX="-755" custLinFactNeighborY="8392"/>
      <dgm:spPr/>
    </dgm:pt>
    <dgm:pt modelId="{C648CF11-703F-4E50-8986-0F8396A68367}" type="pres">
      <dgm:prSet presAssocID="{38783A41-1CB2-4822-9A03-32573948B3A0}" presName="linComp" presStyleCnt="0"/>
      <dgm:spPr/>
    </dgm:pt>
    <dgm:pt modelId="{BE8CBB94-9128-4AEE-8671-05CBCF1CFC43}" type="pres">
      <dgm:prSet presAssocID="{57CA04B8-EEC0-4C45-A9D6-B6FCEA0E841C}" presName="compNode" presStyleCnt="0"/>
      <dgm:spPr/>
    </dgm:pt>
    <dgm:pt modelId="{84DA88FC-8981-4EBD-AB9F-301F6136CD8C}" type="pres">
      <dgm:prSet presAssocID="{57CA04B8-EEC0-4C45-A9D6-B6FCEA0E841C}" presName="bkgdShape" presStyleLbl="node1" presStyleIdx="0" presStyleCnt="5"/>
      <dgm:spPr/>
      <dgm:t>
        <a:bodyPr/>
        <a:lstStyle/>
        <a:p>
          <a:endParaRPr lang="en-US"/>
        </a:p>
      </dgm:t>
    </dgm:pt>
    <dgm:pt modelId="{78964A99-2B49-4FD6-BEE9-6520431CD4DD}" type="pres">
      <dgm:prSet presAssocID="{57CA04B8-EEC0-4C45-A9D6-B6FCEA0E841C}" presName="nodeTx" presStyleLbl="node1" presStyleIdx="0" presStyleCnt="5">
        <dgm:presLayoutVars>
          <dgm:bulletEnabled val="1"/>
        </dgm:presLayoutVars>
      </dgm:prSet>
      <dgm:spPr/>
      <dgm:t>
        <a:bodyPr/>
        <a:lstStyle/>
        <a:p>
          <a:endParaRPr lang="en-US"/>
        </a:p>
      </dgm:t>
    </dgm:pt>
    <dgm:pt modelId="{8874A4B3-3F6D-4BFD-9DB6-BC025D96B35F}" type="pres">
      <dgm:prSet presAssocID="{57CA04B8-EEC0-4C45-A9D6-B6FCEA0E841C}" presName="invisiNode" presStyleLbl="node1" presStyleIdx="0" presStyleCnt="5"/>
      <dgm:spPr/>
    </dgm:pt>
    <dgm:pt modelId="{383824E8-32B6-4A37-9F68-0902F81DA96D}" type="pres">
      <dgm:prSet presAssocID="{57CA04B8-EEC0-4C45-A9D6-B6FCEA0E841C}" presName="imagNode" presStyleLbl="fgImgPlace1" presStyleIdx="0" presStyleCnt="5"/>
      <dgm:spPr>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xmlns="" r:embed="rId2"/>
              </a:ext>
            </a:extLst>
          </a:blip>
          <a:srcRect/>
          <a:stretch>
            <a:fillRect/>
          </a:stretch>
        </a:blipFill>
      </dgm:spPr>
      <dgm:t>
        <a:bodyPr/>
        <a:lstStyle/>
        <a:p>
          <a:endParaRPr lang="en-US"/>
        </a:p>
      </dgm:t>
      <dgm:extLst>
        <a:ext uri="{E40237B7-FDA0-4F09-8148-C483321AD2D9}">
          <dgm14:cNvPr xmlns:dgm14="http://schemas.microsoft.com/office/drawing/2010/diagram" id="0" name="" descr="Marketing with solid fill"/>
        </a:ext>
      </dgm:extLst>
    </dgm:pt>
    <dgm:pt modelId="{B7C8BC80-FAD3-4E79-88C0-27A296EDBFE1}" type="pres">
      <dgm:prSet presAssocID="{BBCBCD01-9F86-45B2-8FC7-E813D1A28E60}" presName="sibTrans" presStyleLbl="sibTrans2D1" presStyleIdx="0" presStyleCnt="0"/>
      <dgm:spPr/>
      <dgm:t>
        <a:bodyPr/>
        <a:lstStyle/>
        <a:p>
          <a:endParaRPr lang="en-US"/>
        </a:p>
      </dgm:t>
    </dgm:pt>
    <dgm:pt modelId="{8FDCDBDE-18BA-45F1-B1B9-5559D9FACDB6}" type="pres">
      <dgm:prSet presAssocID="{B8CE938F-7CF3-4BB9-9189-5A82E0E46AD2}" presName="compNode" presStyleCnt="0"/>
      <dgm:spPr/>
    </dgm:pt>
    <dgm:pt modelId="{82EB884B-CF80-4732-903B-86FCCCC4E3BC}" type="pres">
      <dgm:prSet presAssocID="{B8CE938F-7CF3-4BB9-9189-5A82E0E46AD2}" presName="bkgdShape" presStyleLbl="node1" presStyleIdx="1" presStyleCnt="5"/>
      <dgm:spPr/>
      <dgm:t>
        <a:bodyPr/>
        <a:lstStyle/>
        <a:p>
          <a:endParaRPr lang="en-US"/>
        </a:p>
      </dgm:t>
    </dgm:pt>
    <dgm:pt modelId="{3EC3A168-427E-415F-82EE-442481599ED4}" type="pres">
      <dgm:prSet presAssocID="{B8CE938F-7CF3-4BB9-9189-5A82E0E46AD2}" presName="nodeTx" presStyleLbl="node1" presStyleIdx="1" presStyleCnt="5">
        <dgm:presLayoutVars>
          <dgm:bulletEnabled val="1"/>
        </dgm:presLayoutVars>
      </dgm:prSet>
      <dgm:spPr/>
      <dgm:t>
        <a:bodyPr/>
        <a:lstStyle/>
        <a:p>
          <a:endParaRPr lang="en-US"/>
        </a:p>
      </dgm:t>
    </dgm:pt>
    <dgm:pt modelId="{793F228A-8218-4F72-A26C-9916B952BA10}" type="pres">
      <dgm:prSet presAssocID="{B8CE938F-7CF3-4BB9-9189-5A82E0E46AD2}" presName="invisiNode" presStyleLbl="node1" presStyleIdx="1" presStyleCnt="5"/>
      <dgm:spPr/>
    </dgm:pt>
    <dgm:pt modelId="{FE3E939F-54A2-407D-8825-6D26D08F4B3B}" type="pres">
      <dgm:prSet presAssocID="{B8CE938F-7CF3-4BB9-9189-5A82E0E46AD2}" presName="imagNode" presStyleLbl="fgImgPlace1" presStyleIdx="1" presStyleCnt="5"/>
      <dgm:spPr>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xmlns="" r:embed="rId4"/>
              </a:ext>
            </a:extLst>
          </a:blip>
          <a:srcRect/>
          <a:stretch>
            <a:fillRect/>
          </a:stretch>
        </a:blipFill>
      </dgm:spPr>
      <dgm:t>
        <a:bodyPr/>
        <a:lstStyle/>
        <a:p>
          <a:endParaRPr lang="en-US"/>
        </a:p>
      </dgm:t>
      <dgm:extLst>
        <a:ext uri="{E40237B7-FDA0-4F09-8148-C483321AD2D9}">
          <dgm14:cNvPr xmlns:dgm14="http://schemas.microsoft.com/office/drawing/2010/diagram" id="0" name="" descr="Document with solid fill"/>
        </a:ext>
      </dgm:extLst>
    </dgm:pt>
    <dgm:pt modelId="{B0C5E93D-394F-4528-90E5-132135A8752F}" type="pres">
      <dgm:prSet presAssocID="{F3F1B3D2-B2CE-43EB-83EF-8174EA283F12}" presName="sibTrans" presStyleLbl="sibTrans2D1" presStyleIdx="0" presStyleCnt="0"/>
      <dgm:spPr/>
      <dgm:t>
        <a:bodyPr/>
        <a:lstStyle/>
        <a:p>
          <a:endParaRPr lang="en-US"/>
        </a:p>
      </dgm:t>
    </dgm:pt>
    <dgm:pt modelId="{29708C34-29D9-4A55-9AD5-DDC53646E930}" type="pres">
      <dgm:prSet presAssocID="{927BBFC5-C6C0-49FF-9AE5-65E2D8E2BD62}" presName="compNode" presStyleCnt="0"/>
      <dgm:spPr/>
    </dgm:pt>
    <dgm:pt modelId="{0AA296D3-4F12-48E9-AE50-E00C9FE06594}" type="pres">
      <dgm:prSet presAssocID="{927BBFC5-C6C0-49FF-9AE5-65E2D8E2BD62}" presName="bkgdShape" presStyleLbl="node1" presStyleIdx="2" presStyleCnt="5"/>
      <dgm:spPr/>
      <dgm:t>
        <a:bodyPr/>
        <a:lstStyle/>
        <a:p>
          <a:endParaRPr lang="en-US"/>
        </a:p>
      </dgm:t>
    </dgm:pt>
    <dgm:pt modelId="{D7B534ED-217B-4F81-964C-CB7C3CCD3481}" type="pres">
      <dgm:prSet presAssocID="{927BBFC5-C6C0-49FF-9AE5-65E2D8E2BD62}" presName="nodeTx" presStyleLbl="node1" presStyleIdx="2" presStyleCnt="5">
        <dgm:presLayoutVars>
          <dgm:bulletEnabled val="1"/>
        </dgm:presLayoutVars>
      </dgm:prSet>
      <dgm:spPr/>
      <dgm:t>
        <a:bodyPr/>
        <a:lstStyle/>
        <a:p>
          <a:endParaRPr lang="en-US"/>
        </a:p>
      </dgm:t>
    </dgm:pt>
    <dgm:pt modelId="{52DE820E-2E35-4785-AAE0-4BF596B73492}" type="pres">
      <dgm:prSet presAssocID="{927BBFC5-C6C0-49FF-9AE5-65E2D8E2BD62}" presName="invisiNode" presStyleLbl="node1" presStyleIdx="2" presStyleCnt="5"/>
      <dgm:spPr/>
    </dgm:pt>
    <dgm:pt modelId="{634EA26D-C6AC-4B75-9F24-7F8DDDDDBEA3}" type="pres">
      <dgm:prSet presAssocID="{927BBFC5-C6C0-49FF-9AE5-65E2D8E2BD62}" presName="imagNode" presStyleLbl="fgImgPlace1" presStyleIdx="2" presStyleCnt="5"/>
      <dgm:spPr>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rcRect/>
          <a:stretch>
            <a:fillRect/>
          </a:stretch>
        </a:blipFill>
      </dgm:spPr>
      <dgm:t>
        <a:bodyPr/>
        <a:lstStyle/>
        <a:p>
          <a:endParaRPr lang="en-US"/>
        </a:p>
      </dgm:t>
      <dgm:extLst>
        <a:ext uri="{E40237B7-FDA0-4F09-8148-C483321AD2D9}">
          <dgm14:cNvPr xmlns:dgm14="http://schemas.microsoft.com/office/drawing/2010/diagram" id="0" name="" descr="Meeting with solid fill"/>
        </a:ext>
      </dgm:extLst>
    </dgm:pt>
    <dgm:pt modelId="{77B7624B-8B1B-4066-8C5B-BD37FF436191}" type="pres">
      <dgm:prSet presAssocID="{829029DA-5A76-4DD7-A8F6-050513B23A35}" presName="sibTrans" presStyleLbl="sibTrans2D1" presStyleIdx="0" presStyleCnt="0"/>
      <dgm:spPr/>
      <dgm:t>
        <a:bodyPr/>
        <a:lstStyle/>
        <a:p>
          <a:endParaRPr lang="en-US"/>
        </a:p>
      </dgm:t>
    </dgm:pt>
    <dgm:pt modelId="{7CC382BF-900F-4F9C-8FBA-D9F2A5E1721F}" type="pres">
      <dgm:prSet presAssocID="{0D79086C-1B44-4F9D-9B60-6AC787478D26}" presName="compNode" presStyleCnt="0"/>
      <dgm:spPr/>
    </dgm:pt>
    <dgm:pt modelId="{3D2ECADB-2C20-40F2-B6FD-8B7D402533C9}" type="pres">
      <dgm:prSet presAssocID="{0D79086C-1B44-4F9D-9B60-6AC787478D26}" presName="bkgdShape" presStyleLbl="node1" presStyleIdx="3" presStyleCnt="5"/>
      <dgm:spPr/>
      <dgm:t>
        <a:bodyPr/>
        <a:lstStyle/>
        <a:p>
          <a:endParaRPr lang="en-US"/>
        </a:p>
      </dgm:t>
    </dgm:pt>
    <dgm:pt modelId="{1204D85C-64CE-479D-9268-3B31DF482ABD}" type="pres">
      <dgm:prSet presAssocID="{0D79086C-1B44-4F9D-9B60-6AC787478D26}" presName="nodeTx" presStyleLbl="node1" presStyleIdx="3" presStyleCnt="5">
        <dgm:presLayoutVars>
          <dgm:bulletEnabled val="1"/>
        </dgm:presLayoutVars>
      </dgm:prSet>
      <dgm:spPr/>
      <dgm:t>
        <a:bodyPr/>
        <a:lstStyle/>
        <a:p>
          <a:endParaRPr lang="en-US"/>
        </a:p>
      </dgm:t>
    </dgm:pt>
    <dgm:pt modelId="{6EC15220-97E3-48C7-8317-26CEA6796B22}" type="pres">
      <dgm:prSet presAssocID="{0D79086C-1B44-4F9D-9B60-6AC787478D26}" presName="invisiNode" presStyleLbl="node1" presStyleIdx="3" presStyleCnt="5"/>
      <dgm:spPr/>
    </dgm:pt>
    <dgm:pt modelId="{C361FD05-6A88-407C-8419-C5BEF8B87E0A}" type="pres">
      <dgm:prSet presAssocID="{0D79086C-1B44-4F9D-9B60-6AC787478D26}" presName="imagNode" presStyleLbl="fgImgPlace1" presStyleIdx="3" presStyleCnt="5"/>
      <dgm:spPr>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xmlns="" r:embed="rId8"/>
              </a:ext>
            </a:extLst>
          </a:blip>
          <a:srcRect/>
          <a:stretch>
            <a:fillRect/>
          </a:stretch>
        </a:blipFill>
      </dgm:spPr>
      <dgm:t>
        <a:bodyPr/>
        <a:lstStyle/>
        <a:p>
          <a:endParaRPr lang="en-US"/>
        </a:p>
      </dgm:t>
      <dgm:extLst>
        <a:ext uri="{E40237B7-FDA0-4F09-8148-C483321AD2D9}">
          <dgm14:cNvPr xmlns:dgm14="http://schemas.microsoft.com/office/drawing/2010/diagram" id="0" name="" descr="Care with solid fill"/>
        </a:ext>
      </dgm:extLst>
    </dgm:pt>
    <dgm:pt modelId="{6A981A1B-B8AD-4B6F-A99B-48702D586312}" type="pres">
      <dgm:prSet presAssocID="{4A340869-EE8A-4AE5-A062-BAE22DA1ED47}" presName="sibTrans" presStyleLbl="sibTrans2D1" presStyleIdx="0" presStyleCnt="0"/>
      <dgm:spPr/>
      <dgm:t>
        <a:bodyPr/>
        <a:lstStyle/>
        <a:p>
          <a:endParaRPr lang="en-US"/>
        </a:p>
      </dgm:t>
    </dgm:pt>
    <dgm:pt modelId="{6FEB529F-2CAA-4F3F-B36B-CA5B0DD71385}" type="pres">
      <dgm:prSet presAssocID="{8407348F-C96A-4DA1-B2E1-945AE23855BF}" presName="compNode" presStyleCnt="0"/>
      <dgm:spPr/>
    </dgm:pt>
    <dgm:pt modelId="{A92932BD-543A-4AF0-8EBE-CD54303DCC00}" type="pres">
      <dgm:prSet presAssocID="{8407348F-C96A-4DA1-B2E1-945AE23855BF}" presName="bkgdShape" presStyleLbl="node1" presStyleIdx="4" presStyleCnt="5"/>
      <dgm:spPr/>
      <dgm:t>
        <a:bodyPr/>
        <a:lstStyle/>
        <a:p>
          <a:endParaRPr lang="en-US"/>
        </a:p>
      </dgm:t>
    </dgm:pt>
    <dgm:pt modelId="{090AAEEA-BE77-483A-8F46-429654ADA53A}" type="pres">
      <dgm:prSet presAssocID="{8407348F-C96A-4DA1-B2E1-945AE23855BF}" presName="nodeTx" presStyleLbl="node1" presStyleIdx="4" presStyleCnt="5">
        <dgm:presLayoutVars>
          <dgm:bulletEnabled val="1"/>
        </dgm:presLayoutVars>
      </dgm:prSet>
      <dgm:spPr/>
      <dgm:t>
        <a:bodyPr/>
        <a:lstStyle/>
        <a:p>
          <a:endParaRPr lang="en-US"/>
        </a:p>
      </dgm:t>
    </dgm:pt>
    <dgm:pt modelId="{E0CFFE16-0DA4-42C9-9142-B8CC8E8D7492}" type="pres">
      <dgm:prSet presAssocID="{8407348F-C96A-4DA1-B2E1-945AE23855BF}" presName="invisiNode" presStyleLbl="node1" presStyleIdx="4" presStyleCnt="5"/>
      <dgm:spPr/>
    </dgm:pt>
    <dgm:pt modelId="{92D82F35-DED6-4774-8C35-DE9F0A7A3EA7}" type="pres">
      <dgm:prSet presAssocID="{8407348F-C96A-4DA1-B2E1-945AE23855BF}" presName="imagNode" presStyleLbl="fgImgPlace1" presStyleIdx="4" presStyleCnt="5"/>
      <dgm:spPr>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xmlns="" r:embed="rId10"/>
              </a:ext>
            </a:extLst>
          </a:blip>
          <a:srcRect/>
          <a:stretch>
            <a:fillRect/>
          </a:stretch>
        </a:blipFill>
      </dgm:spPr>
      <dgm:t>
        <a:bodyPr/>
        <a:lstStyle/>
        <a:p>
          <a:endParaRPr lang="en-US"/>
        </a:p>
      </dgm:t>
      <dgm:extLst>
        <a:ext uri="{E40237B7-FDA0-4F09-8148-C483321AD2D9}">
          <dgm14:cNvPr xmlns:dgm14="http://schemas.microsoft.com/office/drawing/2010/diagram" id="0" name="" descr="Server with solid fill"/>
        </a:ext>
      </dgm:extLst>
    </dgm:pt>
  </dgm:ptLst>
  <dgm:cxnLst>
    <dgm:cxn modelId="{5D1CCCA6-762F-454F-AE47-C9482B9EC512}" type="presOf" srcId="{8407348F-C96A-4DA1-B2E1-945AE23855BF}" destId="{A92932BD-543A-4AF0-8EBE-CD54303DCC00}" srcOrd="0" destOrd="0" presId="urn:microsoft.com/office/officeart/2005/8/layout/hList7"/>
    <dgm:cxn modelId="{A35E54DB-DEDA-4EDB-99C9-5F376160B151}" srcId="{38783A41-1CB2-4822-9A03-32573948B3A0}" destId="{57CA04B8-EEC0-4C45-A9D6-B6FCEA0E841C}" srcOrd="0" destOrd="0" parTransId="{7F0B79C3-3157-4E7F-9E10-6993B57C0D0F}" sibTransId="{BBCBCD01-9F86-45B2-8FC7-E813D1A28E60}"/>
    <dgm:cxn modelId="{B5B78D09-54F4-4D8F-9545-F643A53A1E61}" type="presOf" srcId="{38783A41-1CB2-4822-9A03-32573948B3A0}" destId="{27798B4B-41FA-486C-9B2C-AD06A2D23ED0}" srcOrd="0" destOrd="0" presId="urn:microsoft.com/office/officeart/2005/8/layout/hList7"/>
    <dgm:cxn modelId="{7FC053D5-C350-47C6-8153-AD17B8B433ED}" srcId="{38783A41-1CB2-4822-9A03-32573948B3A0}" destId="{8407348F-C96A-4DA1-B2E1-945AE23855BF}" srcOrd="4" destOrd="0" parTransId="{047207CD-7C52-40DC-9ACB-6E993BEFFA67}" sibTransId="{56C069B7-E453-4E29-ACC7-35B18C581FC9}"/>
    <dgm:cxn modelId="{34FA08A2-8214-44A9-9BAC-67F9024DEB52}" srcId="{38783A41-1CB2-4822-9A03-32573948B3A0}" destId="{0D79086C-1B44-4F9D-9B60-6AC787478D26}" srcOrd="3" destOrd="0" parTransId="{37F77A20-7271-4570-9F5A-DDCA90DED9CB}" sibTransId="{4A340869-EE8A-4AE5-A062-BAE22DA1ED47}"/>
    <dgm:cxn modelId="{2F53EE99-FDC4-4E4C-950F-DCE46E26EB8F}" type="presOf" srcId="{B8CE938F-7CF3-4BB9-9189-5A82E0E46AD2}" destId="{3EC3A168-427E-415F-82EE-442481599ED4}" srcOrd="1" destOrd="0" presId="urn:microsoft.com/office/officeart/2005/8/layout/hList7"/>
    <dgm:cxn modelId="{0AE8D5EA-8B17-4412-A6A8-66D2C0A4D428}" type="presOf" srcId="{0D79086C-1B44-4F9D-9B60-6AC787478D26}" destId="{3D2ECADB-2C20-40F2-B6FD-8B7D402533C9}" srcOrd="0" destOrd="0" presId="urn:microsoft.com/office/officeart/2005/8/layout/hList7"/>
    <dgm:cxn modelId="{021703CC-F328-43CB-BB60-1B26343673DD}" type="presOf" srcId="{F3F1B3D2-B2CE-43EB-83EF-8174EA283F12}" destId="{B0C5E93D-394F-4528-90E5-132135A8752F}" srcOrd="0" destOrd="0" presId="urn:microsoft.com/office/officeart/2005/8/layout/hList7"/>
    <dgm:cxn modelId="{13954D3D-07BB-4FC8-8070-C2AC648CA609}" type="presOf" srcId="{57CA04B8-EEC0-4C45-A9D6-B6FCEA0E841C}" destId="{78964A99-2B49-4FD6-BEE9-6520431CD4DD}" srcOrd="1" destOrd="0" presId="urn:microsoft.com/office/officeart/2005/8/layout/hList7"/>
    <dgm:cxn modelId="{C3715CB5-9622-4B76-B0FC-4DC86CCE568F}" type="presOf" srcId="{927BBFC5-C6C0-49FF-9AE5-65E2D8E2BD62}" destId="{0AA296D3-4F12-48E9-AE50-E00C9FE06594}" srcOrd="0" destOrd="0" presId="urn:microsoft.com/office/officeart/2005/8/layout/hList7"/>
    <dgm:cxn modelId="{C6ECE547-2A63-40C8-8DAE-01CAA0A62B8E}" type="presOf" srcId="{8407348F-C96A-4DA1-B2E1-945AE23855BF}" destId="{090AAEEA-BE77-483A-8F46-429654ADA53A}" srcOrd="1" destOrd="0" presId="urn:microsoft.com/office/officeart/2005/8/layout/hList7"/>
    <dgm:cxn modelId="{6640702B-7FEE-43C6-8605-495C8026C409}" srcId="{38783A41-1CB2-4822-9A03-32573948B3A0}" destId="{B8CE938F-7CF3-4BB9-9189-5A82E0E46AD2}" srcOrd="1" destOrd="0" parTransId="{FAFFEB0A-38AF-43EE-A9AA-BA1A92946AD0}" sibTransId="{F3F1B3D2-B2CE-43EB-83EF-8174EA283F12}"/>
    <dgm:cxn modelId="{DEC37668-16E4-4829-BC33-3E3F72A12694}" type="presOf" srcId="{4A340869-EE8A-4AE5-A062-BAE22DA1ED47}" destId="{6A981A1B-B8AD-4B6F-A99B-48702D586312}" srcOrd="0" destOrd="0" presId="urn:microsoft.com/office/officeart/2005/8/layout/hList7"/>
    <dgm:cxn modelId="{EF9A8E7F-5CD3-49FA-AF6D-6A0FE3537434}" type="presOf" srcId="{57CA04B8-EEC0-4C45-A9D6-B6FCEA0E841C}" destId="{84DA88FC-8981-4EBD-AB9F-301F6136CD8C}" srcOrd="0" destOrd="0" presId="urn:microsoft.com/office/officeart/2005/8/layout/hList7"/>
    <dgm:cxn modelId="{7F9E55BD-A3B4-4E76-82FF-406A3ED1646D}" type="presOf" srcId="{BBCBCD01-9F86-45B2-8FC7-E813D1A28E60}" destId="{B7C8BC80-FAD3-4E79-88C0-27A296EDBFE1}" srcOrd="0" destOrd="0" presId="urn:microsoft.com/office/officeart/2005/8/layout/hList7"/>
    <dgm:cxn modelId="{2DFBC15F-9756-45C5-BF97-7DA6AC1648A2}" srcId="{38783A41-1CB2-4822-9A03-32573948B3A0}" destId="{927BBFC5-C6C0-49FF-9AE5-65E2D8E2BD62}" srcOrd="2" destOrd="0" parTransId="{707319A9-55B8-4C91-A239-AFBBA0C55B68}" sibTransId="{829029DA-5A76-4DD7-A8F6-050513B23A35}"/>
    <dgm:cxn modelId="{F874E44A-698C-4D92-A65D-A3C291AE085A}" type="presOf" srcId="{B8CE938F-7CF3-4BB9-9189-5A82E0E46AD2}" destId="{82EB884B-CF80-4732-903B-86FCCCC4E3BC}" srcOrd="0" destOrd="0" presId="urn:microsoft.com/office/officeart/2005/8/layout/hList7"/>
    <dgm:cxn modelId="{5918CA75-AB46-4030-BBBD-EC67981CA588}" type="presOf" srcId="{927BBFC5-C6C0-49FF-9AE5-65E2D8E2BD62}" destId="{D7B534ED-217B-4F81-964C-CB7C3CCD3481}" srcOrd="1" destOrd="0" presId="urn:microsoft.com/office/officeart/2005/8/layout/hList7"/>
    <dgm:cxn modelId="{028E0C48-164D-4441-A66C-0A6719A12938}" type="presOf" srcId="{0D79086C-1B44-4F9D-9B60-6AC787478D26}" destId="{1204D85C-64CE-479D-9268-3B31DF482ABD}" srcOrd="1" destOrd="0" presId="urn:microsoft.com/office/officeart/2005/8/layout/hList7"/>
    <dgm:cxn modelId="{869F4239-9578-44FF-B9F5-688F4F77DF36}" type="presOf" srcId="{829029DA-5A76-4DD7-A8F6-050513B23A35}" destId="{77B7624B-8B1B-4066-8C5B-BD37FF436191}" srcOrd="0" destOrd="0" presId="urn:microsoft.com/office/officeart/2005/8/layout/hList7"/>
    <dgm:cxn modelId="{5BAB4051-5C9E-419E-9047-EE9B7934293C}" type="presParOf" srcId="{27798B4B-41FA-486C-9B2C-AD06A2D23ED0}" destId="{2BB4DAB6-DD4B-4C4A-B61B-17FB4727144E}" srcOrd="0" destOrd="0" presId="urn:microsoft.com/office/officeart/2005/8/layout/hList7"/>
    <dgm:cxn modelId="{B12651BB-8D1E-4172-919A-39935BE5748E}" type="presParOf" srcId="{27798B4B-41FA-486C-9B2C-AD06A2D23ED0}" destId="{C648CF11-703F-4E50-8986-0F8396A68367}" srcOrd="1" destOrd="0" presId="urn:microsoft.com/office/officeart/2005/8/layout/hList7"/>
    <dgm:cxn modelId="{AD6DC79B-55D9-4474-AF6E-254CC2CE730E}" type="presParOf" srcId="{C648CF11-703F-4E50-8986-0F8396A68367}" destId="{BE8CBB94-9128-4AEE-8671-05CBCF1CFC43}" srcOrd="0" destOrd="0" presId="urn:microsoft.com/office/officeart/2005/8/layout/hList7"/>
    <dgm:cxn modelId="{48019D9F-48DE-4DD2-88DB-36E8E40D2012}" type="presParOf" srcId="{BE8CBB94-9128-4AEE-8671-05CBCF1CFC43}" destId="{84DA88FC-8981-4EBD-AB9F-301F6136CD8C}" srcOrd="0" destOrd="0" presId="urn:microsoft.com/office/officeart/2005/8/layout/hList7"/>
    <dgm:cxn modelId="{04F481B0-889E-40E1-81B8-4B2B7500799F}" type="presParOf" srcId="{BE8CBB94-9128-4AEE-8671-05CBCF1CFC43}" destId="{78964A99-2B49-4FD6-BEE9-6520431CD4DD}" srcOrd="1" destOrd="0" presId="urn:microsoft.com/office/officeart/2005/8/layout/hList7"/>
    <dgm:cxn modelId="{3B05285D-FAA5-4680-9CEB-CEA6037FEB75}" type="presParOf" srcId="{BE8CBB94-9128-4AEE-8671-05CBCF1CFC43}" destId="{8874A4B3-3F6D-4BFD-9DB6-BC025D96B35F}" srcOrd="2" destOrd="0" presId="urn:microsoft.com/office/officeart/2005/8/layout/hList7"/>
    <dgm:cxn modelId="{0C27138B-4A88-4E8A-B0FC-89B338EA2C17}" type="presParOf" srcId="{BE8CBB94-9128-4AEE-8671-05CBCF1CFC43}" destId="{383824E8-32B6-4A37-9F68-0902F81DA96D}" srcOrd="3" destOrd="0" presId="urn:microsoft.com/office/officeart/2005/8/layout/hList7"/>
    <dgm:cxn modelId="{ABD3C97A-C40A-4CDE-86C9-33DB32AC0E41}" type="presParOf" srcId="{C648CF11-703F-4E50-8986-0F8396A68367}" destId="{B7C8BC80-FAD3-4E79-88C0-27A296EDBFE1}" srcOrd="1" destOrd="0" presId="urn:microsoft.com/office/officeart/2005/8/layout/hList7"/>
    <dgm:cxn modelId="{157A963F-F8FC-49F4-8A44-8F2D0566B60B}" type="presParOf" srcId="{C648CF11-703F-4E50-8986-0F8396A68367}" destId="{8FDCDBDE-18BA-45F1-B1B9-5559D9FACDB6}" srcOrd="2" destOrd="0" presId="urn:microsoft.com/office/officeart/2005/8/layout/hList7"/>
    <dgm:cxn modelId="{0DD57CFB-51DD-4AAA-BB22-9D0BA64F7F4E}" type="presParOf" srcId="{8FDCDBDE-18BA-45F1-B1B9-5559D9FACDB6}" destId="{82EB884B-CF80-4732-903B-86FCCCC4E3BC}" srcOrd="0" destOrd="0" presId="urn:microsoft.com/office/officeart/2005/8/layout/hList7"/>
    <dgm:cxn modelId="{B1175F0C-CAB4-4DE0-977A-37048F807618}" type="presParOf" srcId="{8FDCDBDE-18BA-45F1-B1B9-5559D9FACDB6}" destId="{3EC3A168-427E-415F-82EE-442481599ED4}" srcOrd="1" destOrd="0" presId="urn:microsoft.com/office/officeart/2005/8/layout/hList7"/>
    <dgm:cxn modelId="{8141676B-9587-48B5-88CA-3BF4327A0220}" type="presParOf" srcId="{8FDCDBDE-18BA-45F1-B1B9-5559D9FACDB6}" destId="{793F228A-8218-4F72-A26C-9916B952BA10}" srcOrd="2" destOrd="0" presId="urn:microsoft.com/office/officeart/2005/8/layout/hList7"/>
    <dgm:cxn modelId="{1F52ACEA-99E5-435F-9F42-ED915D616504}" type="presParOf" srcId="{8FDCDBDE-18BA-45F1-B1B9-5559D9FACDB6}" destId="{FE3E939F-54A2-407D-8825-6D26D08F4B3B}" srcOrd="3" destOrd="0" presId="urn:microsoft.com/office/officeart/2005/8/layout/hList7"/>
    <dgm:cxn modelId="{DAF04931-C21B-4F23-9A60-67DE1D3213A9}" type="presParOf" srcId="{C648CF11-703F-4E50-8986-0F8396A68367}" destId="{B0C5E93D-394F-4528-90E5-132135A8752F}" srcOrd="3" destOrd="0" presId="urn:microsoft.com/office/officeart/2005/8/layout/hList7"/>
    <dgm:cxn modelId="{6DF1B58A-AE62-48C5-8BE8-E6BB60E020F6}" type="presParOf" srcId="{C648CF11-703F-4E50-8986-0F8396A68367}" destId="{29708C34-29D9-4A55-9AD5-DDC53646E930}" srcOrd="4" destOrd="0" presId="urn:microsoft.com/office/officeart/2005/8/layout/hList7"/>
    <dgm:cxn modelId="{E6B55835-5B01-49B1-A5EA-1B587B6A939A}" type="presParOf" srcId="{29708C34-29D9-4A55-9AD5-DDC53646E930}" destId="{0AA296D3-4F12-48E9-AE50-E00C9FE06594}" srcOrd="0" destOrd="0" presId="urn:microsoft.com/office/officeart/2005/8/layout/hList7"/>
    <dgm:cxn modelId="{CD1655B5-4F0C-46E5-BBF8-6F76EDC035BB}" type="presParOf" srcId="{29708C34-29D9-4A55-9AD5-DDC53646E930}" destId="{D7B534ED-217B-4F81-964C-CB7C3CCD3481}" srcOrd="1" destOrd="0" presId="urn:microsoft.com/office/officeart/2005/8/layout/hList7"/>
    <dgm:cxn modelId="{0539631B-09AC-40F8-BA45-1FB56B0161A3}" type="presParOf" srcId="{29708C34-29D9-4A55-9AD5-DDC53646E930}" destId="{52DE820E-2E35-4785-AAE0-4BF596B73492}" srcOrd="2" destOrd="0" presId="urn:microsoft.com/office/officeart/2005/8/layout/hList7"/>
    <dgm:cxn modelId="{D8A7710A-A8BE-4007-8A03-AFC640482D33}" type="presParOf" srcId="{29708C34-29D9-4A55-9AD5-DDC53646E930}" destId="{634EA26D-C6AC-4B75-9F24-7F8DDDDDBEA3}" srcOrd="3" destOrd="0" presId="urn:microsoft.com/office/officeart/2005/8/layout/hList7"/>
    <dgm:cxn modelId="{9110F1E3-8A70-46C9-9217-6405F84E23BB}" type="presParOf" srcId="{C648CF11-703F-4E50-8986-0F8396A68367}" destId="{77B7624B-8B1B-4066-8C5B-BD37FF436191}" srcOrd="5" destOrd="0" presId="urn:microsoft.com/office/officeart/2005/8/layout/hList7"/>
    <dgm:cxn modelId="{B27C73D3-8832-427B-9856-5220D55B9719}" type="presParOf" srcId="{C648CF11-703F-4E50-8986-0F8396A68367}" destId="{7CC382BF-900F-4F9C-8FBA-D9F2A5E1721F}" srcOrd="6" destOrd="0" presId="urn:microsoft.com/office/officeart/2005/8/layout/hList7"/>
    <dgm:cxn modelId="{6EA70F67-989B-4763-BFD6-EC75426AB057}" type="presParOf" srcId="{7CC382BF-900F-4F9C-8FBA-D9F2A5E1721F}" destId="{3D2ECADB-2C20-40F2-B6FD-8B7D402533C9}" srcOrd="0" destOrd="0" presId="urn:microsoft.com/office/officeart/2005/8/layout/hList7"/>
    <dgm:cxn modelId="{7FDD002A-2C33-4764-A098-7AE3F9ECF9DD}" type="presParOf" srcId="{7CC382BF-900F-4F9C-8FBA-D9F2A5E1721F}" destId="{1204D85C-64CE-479D-9268-3B31DF482ABD}" srcOrd="1" destOrd="0" presId="urn:microsoft.com/office/officeart/2005/8/layout/hList7"/>
    <dgm:cxn modelId="{C0E6A1FB-DFB7-478F-B2EC-F550E5BB94A7}" type="presParOf" srcId="{7CC382BF-900F-4F9C-8FBA-D9F2A5E1721F}" destId="{6EC15220-97E3-48C7-8317-26CEA6796B22}" srcOrd="2" destOrd="0" presId="urn:microsoft.com/office/officeart/2005/8/layout/hList7"/>
    <dgm:cxn modelId="{F05CC3F3-4B2A-4486-A990-44B6C50C6E9A}" type="presParOf" srcId="{7CC382BF-900F-4F9C-8FBA-D9F2A5E1721F}" destId="{C361FD05-6A88-407C-8419-C5BEF8B87E0A}" srcOrd="3" destOrd="0" presId="urn:microsoft.com/office/officeart/2005/8/layout/hList7"/>
    <dgm:cxn modelId="{6F1FC5CD-8BD9-4660-AB1C-EA175DF93B5E}" type="presParOf" srcId="{C648CF11-703F-4E50-8986-0F8396A68367}" destId="{6A981A1B-B8AD-4B6F-A99B-48702D586312}" srcOrd="7" destOrd="0" presId="urn:microsoft.com/office/officeart/2005/8/layout/hList7"/>
    <dgm:cxn modelId="{363C84BD-45B6-4044-8448-6996AE49145B}" type="presParOf" srcId="{C648CF11-703F-4E50-8986-0F8396A68367}" destId="{6FEB529F-2CAA-4F3F-B36B-CA5B0DD71385}" srcOrd="8" destOrd="0" presId="urn:microsoft.com/office/officeart/2005/8/layout/hList7"/>
    <dgm:cxn modelId="{6DF0B0B5-C916-45D1-9D24-1B444E627309}" type="presParOf" srcId="{6FEB529F-2CAA-4F3F-B36B-CA5B0DD71385}" destId="{A92932BD-543A-4AF0-8EBE-CD54303DCC00}" srcOrd="0" destOrd="0" presId="urn:microsoft.com/office/officeart/2005/8/layout/hList7"/>
    <dgm:cxn modelId="{08EFAA3C-3629-4AF0-AC7E-42CB5B2CE08D}" type="presParOf" srcId="{6FEB529F-2CAA-4F3F-B36B-CA5B0DD71385}" destId="{090AAEEA-BE77-483A-8F46-429654ADA53A}" srcOrd="1" destOrd="0" presId="urn:microsoft.com/office/officeart/2005/8/layout/hList7"/>
    <dgm:cxn modelId="{08B06553-75D2-4EAE-B42C-B12B0025A27E}" type="presParOf" srcId="{6FEB529F-2CAA-4F3F-B36B-CA5B0DD71385}" destId="{E0CFFE16-0DA4-42C9-9142-B8CC8E8D7492}" srcOrd="2" destOrd="0" presId="urn:microsoft.com/office/officeart/2005/8/layout/hList7"/>
    <dgm:cxn modelId="{499AF9D9-DE50-4002-B69D-2F0687DACFF2}" type="presParOf" srcId="{6FEB529F-2CAA-4F3F-B36B-CA5B0DD71385}" destId="{92D82F35-DED6-4774-8C35-DE9F0A7A3EA7}"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B1C7F6D-8C1C-43F2-9330-13ADDEEFBAB7}" type="doc">
      <dgm:prSet loTypeId="urn:microsoft.com/office/officeart/2005/8/layout/rings+Icon" loCatId="relationship" qsTypeId="urn:microsoft.com/office/officeart/2005/8/quickstyle/3d3" qsCatId="3D" csTypeId="urn:microsoft.com/office/officeart/2005/8/colors/accent1_2" csCatId="accent1" phldr="1"/>
      <dgm:spPr/>
    </dgm:pt>
    <dgm:pt modelId="{F69C3E1D-F44E-4942-A6CC-17F830A9FA17}">
      <dgm:prSet phldrT="[Text]" custT="1"/>
      <dgm:spPr/>
      <dgm:t>
        <a:bodyPr/>
        <a:lstStyle/>
        <a:p>
          <a:r>
            <a:rPr lang="en-US" sz="2000" b="1" dirty="0"/>
            <a:t>DETAILS</a:t>
          </a:r>
        </a:p>
      </dgm:t>
    </dgm:pt>
    <dgm:pt modelId="{DFC2568E-6E6A-44E8-A32B-650C3859AC5D}" type="parTrans" cxnId="{748EA37B-3130-418D-AC78-5227B5ABED94}">
      <dgm:prSet/>
      <dgm:spPr/>
      <dgm:t>
        <a:bodyPr/>
        <a:lstStyle/>
        <a:p>
          <a:endParaRPr lang="en-US" sz="2000" b="1">
            <a:solidFill>
              <a:schemeClr val="bg1"/>
            </a:solidFill>
          </a:endParaRPr>
        </a:p>
      </dgm:t>
    </dgm:pt>
    <dgm:pt modelId="{974F65AC-8089-4A83-8982-FBC98A3E0B49}" type="sibTrans" cxnId="{748EA37B-3130-418D-AC78-5227B5ABED94}">
      <dgm:prSet/>
      <dgm:spPr/>
      <dgm:t>
        <a:bodyPr/>
        <a:lstStyle/>
        <a:p>
          <a:endParaRPr lang="en-US" sz="2000" b="1">
            <a:solidFill>
              <a:schemeClr val="bg1"/>
            </a:solidFill>
          </a:endParaRPr>
        </a:p>
      </dgm:t>
    </dgm:pt>
    <dgm:pt modelId="{6A5799F5-3BD9-4B84-B3CD-B35BEF351140}">
      <dgm:prSet phldrT="[Text]" custT="1"/>
      <dgm:spPr/>
      <dgm:t>
        <a:bodyPr/>
        <a:lstStyle/>
        <a:p>
          <a:r>
            <a:rPr lang="en-US" sz="2000" b="1"/>
            <a:t>PEOPLE</a:t>
          </a:r>
          <a:endParaRPr lang="en-US" sz="2000" b="1" dirty="0"/>
        </a:p>
      </dgm:t>
    </dgm:pt>
    <dgm:pt modelId="{DA09E914-9723-41C9-A83C-AC30CB28BC9A}" type="parTrans" cxnId="{F99D154C-049F-409F-84CF-BCC0FC8F69E0}">
      <dgm:prSet/>
      <dgm:spPr/>
      <dgm:t>
        <a:bodyPr/>
        <a:lstStyle/>
        <a:p>
          <a:endParaRPr lang="en-US" sz="2000" b="1">
            <a:solidFill>
              <a:schemeClr val="bg1"/>
            </a:solidFill>
          </a:endParaRPr>
        </a:p>
      </dgm:t>
    </dgm:pt>
    <dgm:pt modelId="{1A55AA56-DE83-47A5-8061-8FE153F98BD1}" type="sibTrans" cxnId="{F99D154C-049F-409F-84CF-BCC0FC8F69E0}">
      <dgm:prSet/>
      <dgm:spPr/>
      <dgm:t>
        <a:bodyPr/>
        <a:lstStyle/>
        <a:p>
          <a:endParaRPr lang="en-US" sz="2000" b="1">
            <a:solidFill>
              <a:schemeClr val="bg1"/>
            </a:solidFill>
          </a:endParaRPr>
        </a:p>
      </dgm:t>
    </dgm:pt>
    <dgm:pt modelId="{64356852-7757-4AA4-8F71-C6D7AF5D3276}">
      <dgm:prSet phldrT="[Text]" custT="1"/>
      <dgm:spPr/>
      <dgm:t>
        <a:bodyPr/>
        <a:lstStyle/>
        <a:p>
          <a:r>
            <a:rPr lang="en-US" sz="2000" b="1"/>
            <a:t>ORGANIZATION</a:t>
          </a:r>
          <a:endParaRPr lang="en-US" sz="2000" b="1" dirty="0"/>
        </a:p>
      </dgm:t>
    </dgm:pt>
    <dgm:pt modelId="{53BB7FDF-3395-49DB-B1A6-5E20D3E39BF7}" type="parTrans" cxnId="{FD854EAA-8C0B-485C-81A7-80FFF84DDD7D}">
      <dgm:prSet/>
      <dgm:spPr/>
      <dgm:t>
        <a:bodyPr/>
        <a:lstStyle/>
        <a:p>
          <a:endParaRPr lang="en-US" sz="2000" b="1">
            <a:solidFill>
              <a:schemeClr val="bg1"/>
            </a:solidFill>
          </a:endParaRPr>
        </a:p>
      </dgm:t>
    </dgm:pt>
    <dgm:pt modelId="{78D1E4BC-5F6D-4208-95A8-0E9B30A5FE72}" type="sibTrans" cxnId="{FD854EAA-8C0B-485C-81A7-80FFF84DDD7D}">
      <dgm:prSet/>
      <dgm:spPr/>
      <dgm:t>
        <a:bodyPr/>
        <a:lstStyle/>
        <a:p>
          <a:endParaRPr lang="en-US" sz="2000" b="1">
            <a:solidFill>
              <a:schemeClr val="bg1"/>
            </a:solidFill>
          </a:endParaRPr>
        </a:p>
      </dgm:t>
    </dgm:pt>
    <dgm:pt modelId="{A8C89ABE-063C-4ABE-A1CC-4341F8FB9795}">
      <dgm:prSet phldrT="[Text]" custT="1"/>
      <dgm:spPr/>
      <dgm:t>
        <a:bodyPr/>
        <a:lstStyle/>
        <a:p>
          <a:r>
            <a:rPr lang="en-US" sz="2000" b="1"/>
            <a:t>INTEGRITY </a:t>
          </a:r>
          <a:endParaRPr lang="en-US" sz="2000" b="1" dirty="0"/>
        </a:p>
      </dgm:t>
    </dgm:pt>
    <dgm:pt modelId="{2B247EA8-183A-412B-8998-BA8DF57BCDDD}" type="parTrans" cxnId="{3158973A-FB47-441D-B42C-3360BA600CC7}">
      <dgm:prSet/>
      <dgm:spPr/>
      <dgm:t>
        <a:bodyPr/>
        <a:lstStyle/>
        <a:p>
          <a:endParaRPr lang="en-US" sz="2000" b="1">
            <a:solidFill>
              <a:schemeClr val="bg1"/>
            </a:solidFill>
          </a:endParaRPr>
        </a:p>
      </dgm:t>
    </dgm:pt>
    <dgm:pt modelId="{2C25FB8B-4C26-4AFE-BF06-7B4548110920}" type="sibTrans" cxnId="{3158973A-FB47-441D-B42C-3360BA600CC7}">
      <dgm:prSet/>
      <dgm:spPr/>
      <dgm:t>
        <a:bodyPr/>
        <a:lstStyle/>
        <a:p>
          <a:endParaRPr lang="en-US" sz="2000" b="1">
            <a:solidFill>
              <a:schemeClr val="bg1"/>
            </a:solidFill>
          </a:endParaRPr>
        </a:p>
      </dgm:t>
    </dgm:pt>
    <dgm:pt modelId="{6511547A-90A0-4536-A5E6-F170F0974BD4}">
      <dgm:prSet phldrT="[Text]" custT="1"/>
      <dgm:spPr/>
      <dgm:t>
        <a:bodyPr/>
        <a:lstStyle/>
        <a:p>
          <a:r>
            <a:rPr lang="en-US" sz="2000" b="1"/>
            <a:t>COMMUNICATION</a:t>
          </a:r>
          <a:endParaRPr lang="en-US" sz="2000" b="1" dirty="0"/>
        </a:p>
      </dgm:t>
    </dgm:pt>
    <dgm:pt modelId="{D175EE7A-AAF1-4FA0-9518-5A5CFD2007F5}" type="parTrans" cxnId="{0795F186-62C3-41E8-807F-3CD9AFDF1221}">
      <dgm:prSet/>
      <dgm:spPr/>
      <dgm:t>
        <a:bodyPr/>
        <a:lstStyle/>
        <a:p>
          <a:endParaRPr lang="en-US" sz="2000" b="1">
            <a:solidFill>
              <a:schemeClr val="bg1"/>
            </a:solidFill>
          </a:endParaRPr>
        </a:p>
      </dgm:t>
    </dgm:pt>
    <dgm:pt modelId="{846740CE-4A10-45FD-917A-6791139AD085}" type="sibTrans" cxnId="{0795F186-62C3-41E8-807F-3CD9AFDF1221}">
      <dgm:prSet/>
      <dgm:spPr/>
      <dgm:t>
        <a:bodyPr/>
        <a:lstStyle/>
        <a:p>
          <a:endParaRPr lang="en-US" sz="2000" b="1">
            <a:solidFill>
              <a:schemeClr val="bg1"/>
            </a:solidFill>
          </a:endParaRPr>
        </a:p>
      </dgm:t>
    </dgm:pt>
    <dgm:pt modelId="{D2EA8E95-6C3A-4558-B01B-6AA5059AF579}" type="pres">
      <dgm:prSet presAssocID="{CB1C7F6D-8C1C-43F2-9330-13ADDEEFBAB7}" presName="Name0" presStyleCnt="0">
        <dgm:presLayoutVars>
          <dgm:chMax val="7"/>
          <dgm:dir/>
          <dgm:resizeHandles val="exact"/>
        </dgm:presLayoutVars>
      </dgm:prSet>
      <dgm:spPr/>
    </dgm:pt>
    <dgm:pt modelId="{45B65788-9643-4C35-A48F-D7F34411BBDB}" type="pres">
      <dgm:prSet presAssocID="{CB1C7F6D-8C1C-43F2-9330-13ADDEEFBAB7}" presName="ellipse1" presStyleLbl="vennNode1" presStyleIdx="0" presStyleCnt="5">
        <dgm:presLayoutVars>
          <dgm:bulletEnabled val="1"/>
        </dgm:presLayoutVars>
      </dgm:prSet>
      <dgm:spPr/>
      <dgm:t>
        <a:bodyPr/>
        <a:lstStyle/>
        <a:p>
          <a:endParaRPr lang="en-US"/>
        </a:p>
      </dgm:t>
    </dgm:pt>
    <dgm:pt modelId="{ECB50509-0232-438C-8136-7D520405BF50}" type="pres">
      <dgm:prSet presAssocID="{CB1C7F6D-8C1C-43F2-9330-13ADDEEFBAB7}" presName="ellipse2" presStyleLbl="vennNode1" presStyleIdx="1" presStyleCnt="5">
        <dgm:presLayoutVars>
          <dgm:bulletEnabled val="1"/>
        </dgm:presLayoutVars>
      </dgm:prSet>
      <dgm:spPr/>
      <dgm:t>
        <a:bodyPr/>
        <a:lstStyle/>
        <a:p>
          <a:endParaRPr lang="en-US"/>
        </a:p>
      </dgm:t>
    </dgm:pt>
    <dgm:pt modelId="{5CD35DDC-60CE-4CD5-B9F0-AB000356FD27}" type="pres">
      <dgm:prSet presAssocID="{CB1C7F6D-8C1C-43F2-9330-13ADDEEFBAB7}" presName="ellipse3" presStyleLbl="vennNode1" presStyleIdx="2" presStyleCnt="5">
        <dgm:presLayoutVars>
          <dgm:bulletEnabled val="1"/>
        </dgm:presLayoutVars>
      </dgm:prSet>
      <dgm:spPr/>
      <dgm:t>
        <a:bodyPr/>
        <a:lstStyle/>
        <a:p>
          <a:endParaRPr lang="en-US"/>
        </a:p>
      </dgm:t>
    </dgm:pt>
    <dgm:pt modelId="{C72D002B-15AB-4060-AF04-6AC1C5CD3D70}" type="pres">
      <dgm:prSet presAssocID="{CB1C7F6D-8C1C-43F2-9330-13ADDEEFBAB7}" presName="ellipse4" presStyleLbl="vennNode1" presStyleIdx="3" presStyleCnt="5">
        <dgm:presLayoutVars>
          <dgm:bulletEnabled val="1"/>
        </dgm:presLayoutVars>
      </dgm:prSet>
      <dgm:spPr/>
      <dgm:t>
        <a:bodyPr/>
        <a:lstStyle/>
        <a:p>
          <a:endParaRPr lang="en-US"/>
        </a:p>
      </dgm:t>
    </dgm:pt>
    <dgm:pt modelId="{516E88D8-5F04-4D88-8A3E-1B911A1459EA}" type="pres">
      <dgm:prSet presAssocID="{CB1C7F6D-8C1C-43F2-9330-13ADDEEFBAB7}" presName="ellipse5" presStyleLbl="vennNode1" presStyleIdx="4" presStyleCnt="5">
        <dgm:presLayoutVars>
          <dgm:bulletEnabled val="1"/>
        </dgm:presLayoutVars>
      </dgm:prSet>
      <dgm:spPr/>
      <dgm:t>
        <a:bodyPr/>
        <a:lstStyle/>
        <a:p>
          <a:endParaRPr lang="en-US"/>
        </a:p>
      </dgm:t>
    </dgm:pt>
  </dgm:ptLst>
  <dgm:cxnLst>
    <dgm:cxn modelId="{F99D154C-049F-409F-84CF-BCC0FC8F69E0}" srcId="{CB1C7F6D-8C1C-43F2-9330-13ADDEEFBAB7}" destId="{6A5799F5-3BD9-4B84-B3CD-B35BEF351140}" srcOrd="1" destOrd="0" parTransId="{DA09E914-9723-41C9-A83C-AC30CB28BC9A}" sibTransId="{1A55AA56-DE83-47A5-8061-8FE153F98BD1}"/>
    <dgm:cxn modelId="{9A91453B-EC85-457C-958A-733DED5238CB}" type="presOf" srcId="{CB1C7F6D-8C1C-43F2-9330-13ADDEEFBAB7}" destId="{D2EA8E95-6C3A-4558-B01B-6AA5059AF579}" srcOrd="0" destOrd="0" presId="urn:microsoft.com/office/officeart/2005/8/layout/rings+Icon"/>
    <dgm:cxn modelId="{0795F186-62C3-41E8-807F-3CD9AFDF1221}" srcId="{CB1C7F6D-8C1C-43F2-9330-13ADDEEFBAB7}" destId="{6511547A-90A0-4536-A5E6-F170F0974BD4}" srcOrd="4" destOrd="0" parTransId="{D175EE7A-AAF1-4FA0-9518-5A5CFD2007F5}" sibTransId="{846740CE-4A10-45FD-917A-6791139AD085}"/>
    <dgm:cxn modelId="{F403421A-3CF0-44C8-B195-4FB9474795FE}" type="presOf" srcId="{6A5799F5-3BD9-4B84-B3CD-B35BEF351140}" destId="{ECB50509-0232-438C-8136-7D520405BF50}" srcOrd="0" destOrd="0" presId="urn:microsoft.com/office/officeart/2005/8/layout/rings+Icon"/>
    <dgm:cxn modelId="{28BDC3BD-9498-4610-8AF9-4B0DB977C14B}" type="presOf" srcId="{F69C3E1D-F44E-4942-A6CC-17F830A9FA17}" destId="{45B65788-9643-4C35-A48F-D7F34411BBDB}" srcOrd="0" destOrd="0" presId="urn:microsoft.com/office/officeart/2005/8/layout/rings+Icon"/>
    <dgm:cxn modelId="{CB095EAB-D713-4364-817D-D8392C7B1A95}" type="presOf" srcId="{A8C89ABE-063C-4ABE-A1CC-4341F8FB9795}" destId="{C72D002B-15AB-4060-AF04-6AC1C5CD3D70}" srcOrd="0" destOrd="0" presId="urn:microsoft.com/office/officeart/2005/8/layout/rings+Icon"/>
    <dgm:cxn modelId="{FD854EAA-8C0B-485C-81A7-80FFF84DDD7D}" srcId="{CB1C7F6D-8C1C-43F2-9330-13ADDEEFBAB7}" destId="{64356852-7757-4AA4-8F71-C6D7AF5D3276}" srcOrd="2" destOrd="0" parTransId="{53BB7FDF-3395-49DB-B1A6-5E20D3E39BF7}" sibTransId="{78D1E4BC-5F6D-4208-95A8-0E9B30A5FE72}"/>
    <dgm:cxn modelId="{748EA37B-3130-418D-AC78-5227B5ABED94}" srcId="{CB1C7F6D-8C1C-43F2-9330-13ADDEEFBAB7}" destId="{F69C3E1D-F44E-4942-A6CC-17F830A9FA17}" srcOrd="0" destOrd="0" parTransId="{DFC2568E-6E6A-44E8-A32B-650C3859AC5D}" sibTransId="{974F65AC-8089-4A83-8982-FBC98A3E0B49}"/>
    <dgm:cxn modelId="{77E5C34F-8966-4C66-82FF-9A3046AB9BFB}" type="presOf" srcId="{6511547A-90A0-4536-A5E6-F170F0974BD4}" destId="{516E88D8-5F04-4D88-8A3E-1B911A1459EA}" srcOrd="0" destOrd="0" presId="urn:microsoft.com/office/officeart/2005/8/layout/rings+Icon"/>
    <dgm:cxn modelId="{3158973A-FB47-441D-B42C-3360BA600CC7}" srcId="{CB1C7F6D-8C1C-43F2-9330-13ADDEEFBAB7}" destId="{A8C89ABE-063C-4ABE-A1CC-4341F8FB9795}" srcOrd="3" destOrd="0" parTransId="{2B247EA8-183A-412B-8998-BA8DF57BCDDD}" sibTransId="{2C25FB8B-4C26-4AFE-BF06-7B4548110920}"/>
    <dgm:cxn modelId="{BA28025E-D87E-4F69-9954-011DA9A4DA91}" type="presOf" srcId="{64356852-7757-4AA4-8F71-C6D7AF5D3276}" destId="{5CD35DDC-60CE-4CD5-B9F0-AB000356FD27}" srcOrd="0" destOrd="0" presId="urn:microsoft.com/office/officeart/2005/8/layout/rings+Icon"/>
    <dgm:cxn modelId="{8DE0B539-07C4-405E-8322-431B1C5EF6DD}" type="presParOf" srcId="{D2EA8E95-6C3A-4558-B01B-6AA5059AF579}" destId="{45B65788-9643-4C35-A48F-D7F34411BBDB}" srcOrd="0" destOrd="0" presId="urn:microsoft.com/office/officeart/2005/8/layout/rings+Icon"/>
    <dgm:cxn modelId="{AC787ECF-E133-4E88-8099-F3C8E6BFB36A}" type="presParOf" srcId="{D2EA8E95-6C3A-4558-B01B-6AA5059AF579}" destId="{ECB50509-0232-438C-8136-7D520405BF50}" srcOrd="1" destOrd="0" presId="urn:microsoft.com/office/officeart/2005/8/layout/rings+Icon"/>
    <dgm:cxn modelId="{B3851896-9F34-448E-909D-40406FD7124E}" type="presParOf" srcId="{D2EA8E95-6C3A-4558-B01B-6AA5059AF579}" destId="{5CD35DDC-60CE-4CD5-B9F0-AB000356FD27}" srcOrd="2" destOrd="0" presId="urn:microsoft.com/office/officeart/2005/8/layout/rings+Icon"/>
    <dgm:cxn modelId="{89BA1E70-82D5-4A2A-BF23-BB3507D465B8}" type="presParOf" srcId="{D2EA8E95-6C3A-4558-B01B-6AA5059AF579}" destId="{C72D002B-15AB-4060-AF04-6AC1C5CD3D70}" srcOrd="3" destOrd="0" presId="urn:microsoft.com/office/officeart/2005/8/layout/rings+Icon"/>
    <dgm:cxn modelId="{FDF1D6DF-E811-4415-B5F7-C122EFCC195B}" type="presParOf" srcId="{D2EA8E95-6C3A-4558-B01B-6AA5059AF579}" destId="{516E88D8-5F04-4D88-8A3E-1B911A1459EA}" srcOrd="4" destOrd="0" presId="urn:microsoft.com/office/officeart/2005/8/layout/rings+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2CE0ED7-7FB8-4E3F-8F7C-7D0025CA235D}" type="doc">
      <dgm:prSet loTypeId="urn:microsoft.com/office/officeart/2018/2/layout/IconVerticalSolidList" loCatId="icon" qsTypeId="urn:microsoft.com/office/officeart/2005/8/quickstyle/simple4" qsCatId="simple" csTypeId="urn:microsoft.com/office/officeart/2005/8/colors/accent1_2" csCatId="accent1" phldr="1"/>
      <dgm:spPr/>
      <dgm:t>
        <a:bodyPr/>
        <a:lstStyle/>
        <a:p>
          <a:endParaRPr lang="en-US"/>
        </a:p>
      </dgm:t>
    </dgm:pt>
    <dgm:pt modelId="{710B8D3C-6E5C-4E74-8CB3-80D6A295AF78}">
      <dgm:prSet custT="1"/>
      <dgm:spPr/>
      <dgm:t>
        <a:bodyPr/>
        <a:lstStyle/>
        <a:p>
          <a:pPr>
            <a:lnSpc>
              <a:spcPct val="100000"/>
            </a:lnSpc>
          </a:pPr>
          <a:r>
            <a:rPr lang="en-US" sz="2400" dirty="0"/>
            <a:t>Scientific discovery in medicine and medical care</a:t>
          </a:r>
        </a:p>
      </dgm:t>
    </dgm:pt>
    <dgm:pt modelId="{B84B83E4-703F-459A-AAD1-521E9A7ACC4D}" type="parTrans" cxnId="{035BE6C9-37B3-4B79-88E8-B76E51A17205}">
      <dgm:prSet/>
      <dgm:spPr/>
      <dgm:t>
        <a:bodyPr/>
        <a:lstStyle/>
        <a:p>
          <a:endParaRPr lang="en-US" sz="2400"/>
        </a:p>
      </dgm:t>
    </dgm:pt>
    <dgm:pt modelId="{10151E9B-4161-491C-9547-C7CB57226B0B}" type="sibTrans" cxnId="{035BE6C9-37B3-4B79-88E8-B76E51A17205}">
      <dgm:prSet/>
      <dgm:spPr/>
      <dgm:t>
        <a:bodyPr/>
        <a:lstStyle/>
        <a:p>
          <a:endParaRPr lang="en-US" sz="2400"/>
        </a:p>
      </dgm:t>
    </dgm:pt>
    <dgm:pt modelId="{E07CFBA1-7E9D-4CBD-9C08-2C01CEC4F1F8}">
      <dgm:prSet custT="1"/>
      <dgm:spPr/>
      <dgm:t>
        <a:bodyPr/>
        <a:lstStyle/>
        <a:p>
          <a:pPr>
            <a:lnSpc>
              <a:spcPct val="100000"/>
            </a:lnSpc>
          </a:pPr>
          <a:r>
            <a:rPr lang="en-US" sz="2400" dirty="0"/>
            <a:t>All research professionals are crucial to the success of clinical research trials. </a:t>
          </a:r>
        </a:p>
      </dgm:t>
    </dgm:pt>
    <dgm:pt modelId="{E7A5BBB5-C1E3-403B-BB46-53632A234297}" type="parTrans" cxnId="{EA8844E9-D37E-4792-B50B-C26BAB1F2336}">
      <dgm:prSet/>
      <dgm:spPr/>
      <dgm:t>
        <a:bodyPr/>
        <a:lstStyle/>
        <a:p>
          <a:endParaRPr lang="en-US" sz="2400"/>
        </a:p>
      </dgm:t>
    </dgm:pt>
    <dgm:pt modelId="{F85DCE80-814B-423C-8DF6-E114E448B3A2}" type="sibTrans" cxnId="{EA8844E9-D37E-4792-B50B-C26BAB1F2336}">
      <dgm:prSet/>
      <dgm:spPr/>
      <dgm:t>
        <a:bodyPr/>
        <a:lstStyle/>
        <a:p>
          <a:endParaRPr lang="en-US" sz="2400"/>
        </a:p>
      </dgm:t>
    </dgm:pt>
    <dgm:pt modelId="{1F9FBB0A-BCF7-48FA-A44A-716661087514}">
      <dgm:prSet custT="1"/>
      <dgm:spPr/>
      <dgm:t>
        <a:bodyPr/>
        <a:lstStyle/>
        <a:p>
          <a:pPr>
            <a:lnSpc>
              <a:spcPct val="100000"/>
            </a:lnSpc>
          </a:pPr>
          <a:r>
            <a:rPr lang="en-US" sz="2400" dirty="0"/>
            <a:t>Clinical research professionals are involved in every stage of clinical trials</a:t>
          </a:r>
        </a:p>
      </dgm:t>
    </dgm:pt>
    <dgm:pt modelId="{90485DAF-7B06-4FE6-BC1C-063C5E79258C}" type="parTrans" cxnId="{D8F4073E-A579-436C-BA0A-27023905455A}">
      <dgm:prSet/>
      <dgm:spPr/>
      <dgm:t>
        <a:bodyPr/>
        <a:lstStyle/>
        <a:p>
          <a:endParaRPr lang="en-US" sz="2400"/>
        </a:p>
      </dgm:t>
    </dgm:pt>
    <dgm:pt modelId="{015E922B-8B63-4D13-B563-CA6BFE4B85F6}" type="sibTrans" cxnId="{D8F4073E-A579-436C-BA0A-27023905455A}">
      <dgm:prSet/>
      <dgm:spPr/>
      <dgm:t>
        <a:bodyPr/>
        <a:lstStyle/>
        <a:p>
          <a:endParaRPr lang="en-US" sz="2400"/>
        </a:p>
      </dgm:t>
    </dgm:pt>
    <dgm:pt modelId="{C5150D72-1185-4C07-9619-A9B4D43BCA1D}">
      <dgm:prSet custT="1"/>
      <dgm:spPr/>
      <dgm:t>
        <a:bodyPr/>
        <a:lstStyle/>
        <a:p>
          <a:pPr>
            <a:lnSpc>
              <a:spcPct val="100000"/>
            </a:lnSpc>
          </a:pPr>
          <a:r>
            <a:rPr lang="en-US" sz="2400" dirty="0"/>
            <a:t>New ways to prevent, diagnose or treat  medical conditions</a:t>
          </a:r>
        </a:p>
      </dgm:t>
    </dgm:pt>
    <dgm:pt modelId="{7F128A5C-7B46-46DD-8F4E-02816AB0C171}" type="parTrans" cxnId="{047F5816-8A1C-4F17-92A3-8C4C4E2439A0}">
      <dgm:prSet/>
      <dgm:spPr/>
      <dgm:t>
        <a:bodyPr/>
        <a:lstStyle/>
        <a:p>
          <a:endParaRPr lang="en-US" sz="2400"/>
        </a:p>
      </dgm:t>
    </dgm:pt>
    <dgm:pt modelId="{8948998B-75D0-40A1-925F-A45DCB98FBD5}" type="sibTrans" cxnId="{047F5816-8A1C-4F17-92A3-8C4C4E2439A0}">
      <dgm:prSet/>
      <dgm:spPr/>
      <dgm:t>
        <a:bodyPr/>
        <a:lstStyle/>
        <a:p>
          <a:endParaRPr lang="en-US" sz="2400"/>
        </a:p>
      </dgm:t>
    </dgm:pt>
    <dgm:pt modelId="{5CAB27DF-2565-4774-B495-9089A0C02909}" type="pres">
      <dgm:prSet presAssocID="{72CE0ED7-7FB8-4E3F-8F7C-7D0025CA235D}" presName="root" presStyleCnt="0">
        <dgm:presLayoutVars>
          <dgm:dir/>
          <dgm:resizeHandles val="exact"/>
        </dgm:presLayoutVars>
      </dgm:prSet>
      <dgm:spPr/>
      <dgm:t>
        <a:bodyPr/>
        <a:lstStyle/>
        <a:p>
          <a:endParaRPr lang="en-US"/>
        </a:p>
      </dgm:t>
    </dgm:pt>
    <dgm:pt modelId="{E0CCE0A4-1210-4787-8C89-1827A7932001}" type="pres">
      <dgm:prSet presAssocID="{710B8D3C-6E5C-4E74-8CB3-80D6A295AF78}" presName="compNode" presStyleCnt="0"/>
      <dgm:spPr/>
    </dgm:pt>
    <dgm:pt modelId="{3779886F-1E15-47CA-B14F-4B77DC6441DA}" type="pres">
      <dgm:prSet presAssocID="{710B8D3C-6E5C-4E74-8CB3-80D6A295AF78}" presName="bgRect" presStyleLbl="bgShp" presStyleIdx="0" presStyleCnt="4"/>
      <dgm:spPr/>
    </dgm:pt>
    <dgm:pt modelId="{53F9936B-7383-4A67-B6DA-46B6D74782BD}" type="pres">
      <dgm:prSet presAssocID="{710B8D3C-6E5C-4E74-8CB3-80D6A295AF78}" presName="iconRect" presStyleLbl="node1" presStyleIdx="0" presStyleCnt="4"/>
      <dgm:spPr>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xmlns="" r:embed="rId2"/>
              </a:ext>
            </a:extLst>
          </a:blip>
          <a:stretch>
            <a:fillRect/>
          </a:stretch>
        </a:blipFill>
      </dgm:spPr>
      <dgm:t>
        <a:bodyPr/>
        <a:lstStyle/>
        <a:p>
          <a:endParaRPr lang="en-US"/>
        </a:p>
      </dgm:t>
      <dgm:extLst>
        <a:ext uri="{E40237B7-FDA0-4F09-8148-C483321AD2D9}">
          <dgm14:cNvPr xmlns:dgm14="http://schemas.microsoft.com/office/drawing/2010/diagram" id="0" name="" descr="Stethoscope"/>
        </a:ext>
      </dgm:extLst>
    </dgm:pt>
    <dgm:pt modelId="{9ADB4410-9538-4736-9883-791903C22DA2}" type="pres">
      <dgm:prSet presAssocID="{710B8D3C-6E5C-4E74-8CB3-80D6A295AF78}" presName="spaceRect" presStyleCnt="0"/>
      <dgm:spPr/>
    </dgm:pt>
    <dgm:pt modelId="{289BE1DE-E69F-4404-A2E2-BEAF65DA2DEC}" type="pres">
      <dgm:prSet presAssocID="{710B8D3C-6E5C-4E74-8CB3-80D6A295AF78}" presName="parTx" presStyleLbl="revTx" presStyleIdx="0" presStyleCnt="4">
        <dgm:presLayoutVars>
          <dgm:chMax val="0"/>
          <dgm:chPref val="0"/>
        </dgm:presLayoutVars>
      </dgm:prSet>
      <dgm:spPr/>
      <dgm:t>
        <a:bodyPr/>
        <a:lstStyle/>
        <a:p>
          <a:endParaRPr lang="en-US"/>
        </a:p>
      </dgm:t>
    </dgm:pt>
    <dgm:pt modelId="{C9089CB2-EE0A-4E6D-877E-43D7A5FB8B42}" type="pres">
      <dgm:prSet presAssocID="{10151E9B-4161-491C-9547-C7CB57226B0B}" presName="sibTrans" presStyleCnt="0"/>
      <dgm:spPr/>
    </dgm:pt>
    <dgm:pt modelId="{82F09619-C48A-43CE-9114-35320C9195B2}" type="pres">
      <dgm:prSet presAssocID="{C5150D72-1185-4C07-9619-A9B4D43BCA1D}" presName="compNode" presStyleCnt="0"/>
      <dgm:spPr/>
    </dgm:pt>
    <dgm:pt modelId="{EB33B54D-C554-4945-A574-21719CF43DF2}" type="pres">
      <dgm:prSet presAssocID="{C5150D72-1185-4C07-9619-A9B4D43BCA1D}" presName="bgRect" presStyleLbl="bgShp" presStyleIdx="1" presStyleCnt="4" custLinFactNeighborX="-1283" custLinFactNeighborY="948"/>
      <dgm:spPr/>
    </dgm:pt>
    <dgm:pt modelId="{26CABC2A-B5DF-4BC2-BCBD-0C6E71AABA6B}" type="pres">
      <dgm:prSet presAssocID="{C5150D72-1185-4C07-9619-A9B4D43BCA1D}" presName="iconRect" presStyleLbl="node1" presStyleIdx="1" presStyleCnt="4"/>
      <dgm:spPr>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xmlns="" r:embed="rId4"/>
              </a:ext>
            </a:extLst>
          </a:blip>
          <a:srcRect/>
          <a:stretch>
            <a:fillRect/>
          </a:stretch>
        </a:blipFill>
      </dgm:spPr>
      <dgm:t>
        <a:bodyPr/>
        <a:lstStyle/>
        <a:p>
          <a:endParaRPr lang="en-US"/>
        </a:p>
      </dgm:t>
      <dgm:extLst>
        <a:ext uri="{E40237B7-FDA0-4F09-8148-C483321AD2D9}">
          <dgm14:cNvPr xmlns:dgm14="http://schemas.microsoft.com/office/drawing/2010/diagram" id="0" name="" descr="Inpatient with solid fill"/>
        </a:ext>
      </dgm:extLst>
    </dgm:pt>
    <dgm:pt modelId="{C39F08EF-E423-41CD-A141-ADE6A2510C5B}" type="pres">
      <dgm:prSet presAssocID="{C5150D72-1185-4C07-9619-A9B4D43BCA1D}" presName="spaceRect" presStyleCnt="0"/>
      <dgm:spPr/>
    </dgm:pt>
    <dgm:pt modelId="{0465ADD3-C8AA-4620-A423-8059006E57A8}" type="pres">
      <dgm:prSet presAssocID="{C5150D72-1185-4C07-9619-A9B4D43BCA1D}" presName="parTx" presStyleLbl="revTx" presStyleIdx="1" presStyleCnt="4">
        <dgm:presLayoutVars>
          <dgm:chMax val="0"/>
          <dgm:chPref val="0"/>
        </dgm:presLayoutVars>
      </dgm:prSet>
      <dgm:spPr/>
      <dgm:t>
        <a:bodyPr/>
        <a:lstStyle/>
        <a:p>
          <a:endParaRPr lang="en-US"/>
        </a:p>
      </dgm:t>
    </dgm:pt>
    <dgm:pt modelId="{D93E4E11-D023-4A25-A9E3-9F44025CE5C3}" type="pres">
      <dgm:prSet presAssocID="{8948998B-75D0-40A1-925F-A45DCB98FBD5}" presName="sibTrans" presStyleCnt="0"/>
      <dgm:spPr/>
    </dgm:pt>
    <dgm:pt modelId="{EF05B893-E200-4CC7-B10E-315EFE9BF5B6}" type="pres">
      <dgm:prSet presAssocID="{E07CFBA1-7E9D-4CBD-9C08-2C01CEC4F1F8}" presName="compNode" presStyleCnt="0"/>
      <dgm:spPr/>
    </dgm:pt>
    <dgm:pt modelId="{5AEB625F-02E7-4E52-B3B2-ECC85932AFEF}" type="pres">
      <dgm:prSet presAssocID="{E07CFBA1-7E9D-4CBD-9C08-2C01CEC4F1F8}" presName="bgRect" presStyleLbl="bgShp" presStyleIdx="2" presStyleCnt="4"/>
      <dgm:spPr/>
    </dgm:pt>
    <dgm:pt modelId="{5C10A2E6-EE48-401D-B689-F3F070638AA9}" type="pres">
      <dgm:prSet presAssocID="{E07CFBA1-7E9D-4CBD-9C08-2C01CEC4F1F8}" presName="iconRect" presStyleLbl="node1" presStyleIdx="2" presStyleCnt="4"/>
      <dgm:spPr>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a:blipFill>
      </dgm:spPr>
      <dgm:t>
        <a:bodyPr/>
        <a:lstStyle/>
        <a:p>
          <a:endParaRPr lang="en-US"/>
        </a:p>
      </dgm:t>
      <dgm:extLst>
        <a:ext uri="{E40237B7-FDA0-4F09-8148-C483321AD2D9}">
          <dgm14:cNvPr xmlns:dgm14="http://schemas.microsoft.com/office/drawing/2010/diagram" id="0" name="" descr="Doctor"/>
        </a:ext>
      </dgm:extLst>
    </dgm:pt>
    <dgm:pt modelId="{05B1432B-FC77-44C9-BEBA-83F89B46DFDE}" type="pres">
      <dgm:prSet presAssocID="{E07CFBA1-7E9D-4CBD-9C08-2C01CEC4F1F8}" presName="spaceRect" presStyleCnt="0"/>
      <dgm:spPr/>
    </dgm:pt>
    <dgm:pt modelId="{956CA590-19D1-4C85-85EB-F257BDBE4FF8}" type="pres">
      <dgm:prSet presAssocID="{E07CFBA1-7E9D-4CBD-9C08-2C01CEC4F1F8}" presName="parTx" presStyleLbl="revTx" presStyleIdx="2" presStyleCnt="4">
        <dgm:presLayoutVars>
          <dgm:chMax val="0"/>
          <dgm:chPref val="0"/>
        </dgm:presLayoutVars>
      </dgm:prSet>
      <dgm:spPr/>
      <dgm:t>
        <a:bodyPr/>
        <a:lstStyle/>
        <a:p>
          <a:endParaRPr lang="en-US"/>
        </a:p>
      </dgm:t>
    </dgm:pt>
    <dgm:pt modelId="{B9ABFE31-E012-440B-B5F2-6893B08EB840}" type="pres">
      <dgm:prSet presAssocID="{F85DCE80-814B-423C-8DF6-E114E448B3A2}" presName="sibTrans" presStyleCnt="0"/>
      <dgm:spPr/>
    </dgm:pt>
    <dgm:pt modelId="{BB210DFE-297B-49E1-902D-863A07C26C37}" type="pres">
      <dgm:prSet presAssocID="{1F9FBB0A-BCF7-48FA-A44A-716661087514}" presName="compNode" presStyleCnt="0"/>
      <dgm:spPr/>
    </dgm:pt>
    <dgm:pt modelId="{27E777B5-C657-408D-8679-2012CA31C3F6}" type="pres">
      <dgm:prSet presAssocID="{1F9FBB0A-BCF7-48FA-A44A-716661087514}" presName="bgRect" presStyleLbl="bgShp" presStyleIdx="3" presStyleCnt="4"/>
      <dgm:spPr/>
    </dgm:pt>
    <dgm:pt modelId="{6DA7C83F-E750-42E6-926F-0D7F5234B247}" type="pres">
      <dgm:prSet presAssocID="{1F9FBB0A-BCF7-48FA-A44A-716661087514}" presName="iconRect" presStyleLbl="node1" presStyleIdx="3" presStyleCnt="4"/>
      <dgm:spPr>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xmlns="" r:embed="rId8"/>
              </a:ext>
            </a:extLst>
          </a:blip>
          <a:srcRect/>
          <a:stretch>
            <a:fillRect/>
          </a:stretch>
        </a:blipFill>
      </dgm:spPr>
      <dgm:t>
        <a:bodyPr/>
        <a:lstStyle/>
        <a:p>
          <a:endParaRPr lang="en-US"/>
        </a:p>
      </dgm:t>
      <dgm:extLst>
        <a:ext uri="{E40237B7-FDA0-4F09-8148-C483321AD2D9}">
          <dgm14:cNvPr xmlns:dgm14="http://schemas.microsoft.com/office/drawing/2010/diagram" id="0" name="" descr="Scientific Thought with solid fill"/>
        </a:ext>
      </dgm:extLst>
    </dgm:pt>
    <dgm:pt modelId="{2F281709-7881-4598-B937-C2952942FD5B}" type="pres">
      <dgm:prSet presAssocID="{1F9FBB0A-BCF7-48FA-A44A-716661087514}" presName="spaceRect" presStyleCnt="0"/>
      <dgm:spPr/>
    </dgm:pt>
    <dgm:pt modelId="{E6DCFF1F-0AFC-475E-86D1-4254F015AF30}" type="pres">
      <dgm:prSet presAssocID="{1F9FBB0A-BCF7-48FA-A44A-716661087514}" presName="parTx" presStyleLbl="revTx" presStyleIdx="3" presStyleCnt="4">
        <dgm:presLayoutVars>
          <dgm:chMax val="0"/>
          <dgm:chPref val="0"/>
        </dgm:presLayoutVars>
      </dgm:prSet>
      <dgm:spPr/>
      <dgm:t>
        <a:bodyPr/>
        <a:lstStyle/>
        <a:p>
          <a:endParaRPr lang="en-US"/>
        </a:p>
      </dgm:t>
    </dgm:pt>
  </dgm:ptLst>
  <dgm:cxnLst>
    <dgm:cxn modelId="{EA8844E9-D37E-4792-B50B-C26BAB1F2336}" srcId="{72CE0ED7-7FB8-4E3F-8F7C-7D0025CA235D}" destId="{E07CFBA1-7E9D-4CBD-9C08-2C01CEC4F1F8}" srcOrd="2" destOrd="0" parTransId="{E7A5BBB5-C1E3-403B-BB46-53632A234297}" sibTransId="{F85DCE80-814B-423C-8DF6-E114E448B3A2}"/>
    <dgm:cxn modelId="{047F5816-8A1C-4F17-92A3-8C4C4E2439A0}" srcId="{72CE0ED7-7FB8-4E3F-8F7C-7D0025CA235D}" destId="{C5150D72-1185-4C07-9619-A9B4D43BCA1D}" srcOrd="1" destOrd="0" parTransId="{7F128A5C-7B46-46DD-8F4E-02816AB0C171}" sibTransId="{8948998B-75D0-40A1-925F-A45DCB98FBD5}"/>
    <dgm:cxn modelId="{D8F4073E-A579-436C-BA0A-27023905455A}" srcId="{72CE0ED7-7FB8-4E3F-8F7C-7D0025CA235D}" destId="{1F9FBB0A-BCF7-48FA-A44A-716661087514}" srcOrd="3" destOrd="0" parTransId="{90485DAF-7B06-4FE6-BC1C-063C5E79258C}" sibTransId="{015E922B-8B63-4D13-B563-CA6BFE4B85F6}"/>
    <dgm:cxn modelId="{2A544CDE-4D36-4D13-8C46-472C0714C675}" type="presOf" srcId="{1F9FBB0A-BCF7-48FA-A44A-716661087514}" destId="{E6DCFF1F-0AFC-475E-86D1-4254F015AF30}" srcOrd="0" destOrd="0" presId="urn:microsoft.com/office/officeart/2018/2/layout/IconVerticalSolidList"/>
    <dgm:cxn modelId="{2A0951E7-056F-4A35-B57E-6814D2A287C5}" type="presOf" srcId="{72CE0ED7-7FB8-4E3F-8F7C-7D0025CA235D}" destId="{5CAB27DF-2565-4774-B495-9089A0C02909}" srcOrd="0" destOrd="0" presId="urn:microsoft.com/office/officeart/2018/2/layout/IconVerticalSolidList"/>
    <dgm:cxn modelId="{81680AC8-AFB8-471E-AB42-3295D9F52F80}" type="presOf" srcId="{710B8D3C-6E5C-4E74-8CB3-80D6A295AF78}" destId="{289BE1DE-E69F-4404-A2E2-BEAF65DA2DEC}" srcOrd="0" destOrd="0" presId="urn:microsoft.com/office/officeart/2018/2/layout/IconVerticalSolidList"/>
    <dgm:cxn modelId="{22811D98-F7CC-4695-A837-A205466958DB}" type="presOf" srcId="{E07CFBA1-7E9D-4CBD-9C08-2C01CEC4F1F8}" destId="{956CA590-19D1-4C85-85EB-F257BDBE4FF8}" srcOrd="0" destOrd="0" presId="urn:microsoft.com/office/officeart/2018/2/layout/IconVerticalSolidList"/>
    <dgm:cxn modelId="{035BE6C9-37B3-4B79-88E8-B76E51A17205}" srcId="{72CE0ED7-7FB8-4E3F-8F7C-7D0025CA235D}" destId="{710B8D3C-6E5C-4E74-8CB3-80D6A295AF78}" srcOrd="0" destOrd="0" parTransId="{B84B83E4-703F-459A-AAD1-521E9A7ACC4D}" sibTransId="{10151E9B-4161-491C-9547-C7CB57226B0B}"/>
    <dgm:cxn modelId="{DD3D186C-9ABE-47C4-93D8-9955F40BC405}" type="presOf" srcId="{C5150D72-1185-4C07-9619-A9B4D43BCA1D}" destId="{0465ADD3-C8AA-4620-A423-8059006E57A8}" srcOrd="0" destOrd="0" presId="urn:microsoft.com/office/officeart/2018/2/layout/IconVerticalSolidList"/>
    <dgm:cxn modelId="{3C1C0218-2F7B-4722-9369-EAFA95555357}" type="presParOf" srcId="{5CAB27DF-2565-4774-B495-9089A0C02909}" destId="{E0CCE0A4-1210-4787-8C89-1827A7932001}" srcOrd="0" destOrd="0" presId="urn:microsoft.com/office/officeart/2018/2/layout/IconVerticalSolidList"/>
    <dgm:cxn modelId="{68832E56-865C-4462-864B-072311E072B5}" type="presParOf" srcId="{E0CCE0A4-1210-4787-8C89-1827A7932001}" destId="{3779886F-1E15-47CA-B14F-4B77DC6441DA}" srcOrd="0" destOrd="0" presId="urn:microsoft.com/office/officeart/2018/2/layout/IconVerticalSolidList"/>
    <dgm:cxn modelId="{0AA80367-837B-45C4-AB1F-CD7DC57A9D54}" type="presParOf" srcId="{E0CCE0A4-1210-4787-8C89-1827A7932001}" destId="{53F9936B-7383-4A67-B6DA-46B6D74782BD}" srcOrd="1" destOrd="0" presId="urn:microsoft.com/office/officeart/2018/2/layout/IconVerticalSolidList"/>
    <dgm:cxn modelId="{5A470324-7F16-4AF1-97EE-156BD757AC1D}" type="presParOf" srcId="{E0CCE0A4-1210-4787-8C89-1827A7932001}" destId="{9ADB4410-9538-4736-9883-791903C22DA2}" srcOrd="2" destOrd="0" presId="urn:microsoft.com/office/officeart/2018/2/layout/IconVerticalSolidList"/>
    <dgm:cxn modelId="{91A6A88E-4370-41DD-BB9D-7B45FB045C7A}" type="presParOf" srcId="{E0CCE0A4-1210-4787-8C89-1827A7932001}" destId="{289BE1DE-E69F-4404-A2E2-BEAF65DA2DEC}" srcOrd="3" destOrd="0" presId="urn:microsoft.com/office/officeart/2018/2/layout/IconVerticalSolidList"/>
    <dgm:cxn modelId="{3E1EFA3A-F405-429D-84CF-AD19E7A6A0E6}" type="presParOf" srcId="{5CAB27DF-2565-4774-B495-9089A0C02909}" destId="{C9089CB2-EE0A-4E6D-877E-43D7A5FB8B42}" srcOrd="1" destOrd="0" presId="urn:microsoft.com/office/officeart/2018/2/layout/IconVerticalSolidList"/>
    <dgm:cxn modelId="{1C772B0B-D4FC-4520-8C00-C15B8789567A}" type="presParOf" srcId="{5CAB27DF-2565-4774-B495-9089A0C02909}" destId="{82F09619-C48A-43CE-9114-35320C9195B2}" srcOrd="2" destOrd="0" presId="urn:microsoft.com/office/officeart/2018/2/layout/IconVerticalSolidList"/>
    <dgm:cxn modelId="{BE2945A4-3D93-4213-B387-D96DEFC1D413}" type="presParOf" srcId="{82F09619-C48A-43CE-9114-35320C9195B2}" destId="{EB33B54D-C554-4945-A574-21719CF43DF2}" srcOrd="0" destOrd="0" presId="urn:microsoft.com/office/officeart/2018/2/layout/IconVerticalSolidList"/>
    <dgm:cxn modelId="{C1B8DA50-0DCD-4C39-9FAD-737152392B49}" type="presParOf" srcId="{82F09619-C48A-43CE-9114-35320C9195B2}" destId="{26CABC2A-B5DF-4BC2-BCBD-0C6E71AABA6B}" srcOrd="1" destOrd="0" presId="urn:microsoft.com/office/officeart/2018/2/layout/IconVerticalSolidList"/>
    <dgm:cxn modelId="{0F04FF31-1A32-4019-A34E-B9D420BB3DCE}" type="presParOf" srcId="{82F09619-C48A-43CE-9114-35320C9195B2}" destId="{C39F08EF-E423-41CD-A141-ADE6A2510C5B}" srcOrd="2" destOrd="0" presId="urn:microsoft.com/office/officeart/2018/2/layout/IconVerticalSolidList"/>
    <dgm:cxn modelId="{15F6334B-5DF8-4229-8BC2-65C64FC63E19}" type="presParOf" srcId="{82F09619-C48A-43CE-9114-35320C9195B2}" destId="{0465ADD3-C8AA-4620-A423-8059006E57A8}" srcOrd="3" destOrd="0" presId="urn:microsoft.com/office/officeart/2018/2/layout/IconVerticalSolidList"/>
    <dgm:cxn modelId="{164CF675-035E-45C0-A8C3-0FDAC5485B4C}" type="presParOf" srcId="{5CAB27DF-2565-4774-B495-9089A0C02909}" destId="{D93E4E11-D023-4A25-A9E3-9F44025CE5C3}" srcOrd="3" destOrd="0" presId="urn:microsoft.com/office/officeart/2018/2/layout/IconVerticalSolidList"/>
    <dgm:cxn modelId="{268353A2-731C-4088-9F09-CFDA5D3F55D6}" type="presParOf" srcId="{5CAB27DF-2565-4774-B495-9089A0C02909}" destId="{EF05B893-E200-4CC7-B10E-315EFE9BF5B6}" srcOrd="4" destOrd="0" presId="urn:microsoft.com/office/officeart/2018/2/layout/IconVerticalSolidList"/>
    <dgm:cxn modelId="{2E1A2BCE-DF29-48BF-97BB-4282652E6273}" type="presParOf" srcId="{EF05B893-E200-4CC7-B10E-315EFE9BF5B6}" destId="{5AEB625F-02E7-4E52-B3B2-ECC85932AFEF}" srcOrd="0" destOrd="0" presId="urn:microsoft.com/office/officeart/2018/2/layout/IconVerticalSolidList"/>
    <dgm:cxn modelId="{1A31B4A7-A3F5-439B-96EE-2EFC0242B637}" type="presParOf" srcId="{EF05B893-E200-4CC7-B10E-315EFE9BF5B6}" destId="{5C10A2E6-EE48-401D-B689-F3F070638AA9}" srcOrd="1" destOrd="0" presId="urn:microsoft.com/office/officeart/2018/2/layout/IconVerticalSolidList"/>
    <dgm:cxn modelId="{60709D9B-7B52-4ADE-A67E-2B2840BF8FC6}" type="presParOf" srcId="{EF05B893-E200-4CC7-B10E-315EFE9BF5B6}" destId="{05B1432B-FC77-44C9-BEBA-83F89B46DFDE}" srcOrd="2" destOrd="0" presId="urn:microsoft.com/office/officeart/2018/2/layout/IconVerticalSolidList"/>
    <dgm:cxn modelId="{810B5240-541C-4860-B690-F061D294D749}" type="presParOf" srcId="{EF05B893-E200-4CC7-B10E-315EFE9BF5B6}" destId="{956CA590-19D1-4C85-85EB-F257BDBE4FF8}" srcOrd="3" destOrd="0" presId="urn:microsoft.com/office/officeart/2018/2/layout/IconVerticalSolidList"/>
    <dgm:cxn modelId="{94B95DAD-5EB8-48CB-A54C-EB07C673ADC0}" type="presParOf" srcId="{5CAB27DF-2565-4774-B495-9089A0C02909}" destId="{B9ABFE31-E012-440B-B5F2-6893B08EB840}" srcOrd="5" destOrd="0" presId="urn:microsoft.com/office/officeart/2018/2/layout/IconVerticalSolidList"/>
    <dgm:cxn modelId="{8345D7FC-42FB-47E9-B368-ABF1A3A0ACE0}" type="presParOf" srcId="{5CAB27DF-2565-4774-B495-9089A0C02909}" destId="{BB210DFE-297B-49E1-902D-863A07C26C37}" srcOrd="6" destOrd="0" presId="urn:microsoft.com/office/officeart/2018/2/layout/IconVerticalSolidList"/>
    <dgm:cxn modelId="{67273C2C-1904-457F-A52F-3A9D11E7596B}" type="presParOf" srcId="{BB210DFE-297B-49E1-902D-863A07C26C37}" destId="{27E777B5-C657-408D-8679-2012CA31C3F6}" srcOrd="0" destOrd="0" presId="urn:microsoft.com/office/officeart/2018/2/layout/IconVerticalSolidList"/>
    <dgm:cxn modelId="{A13B0542-4A8F-449A-B8E2-C039DCA63F7C}" type="presParOf" srcId="{BB210DFE-297B-49E1-902D-863A07C26C37}" destId="{6DA7C83F-E750-42E6-926F-0D7F5234B247}" srcOrd="1" destOrd="0" presId="urn:microsoft.com/office/officeart/2018/2/layout/IconVerticalSolidList"/>
    <dgm:cxn modelId="{74740935-14A4-40F5-9E82-B94A43B8386F}" type="presParOf" srcId="{BB210DFE-297B-49E1-902D-863A07C26C37}" destId="{2F281709-7881-4598-B937-C2952942FD5B}" srcOrd="2" destOrd="0" presId="urn:microsoft.com/office/officeart/2018/2/layout/IconVerticalSolidList"/>
    <dgm:cxn modelId="{3813813E-C7DF-48E9-AB42-63E848984300}" type="presParOf" srcId="{BB210DFE-297B-49E1-902D-863A07C26C37}" destId="{E6DCFF1F-0AFC-475E-86D1-4254F015AF3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44C0DF2-AE35-4724-8EA0-699FB75F8D18}" type="doc">
      <dgm:prSet loTypeId="urn:microsoft.com/office/officeart/2005/8/layout/hList2" loCatId="list" qsTypeId="urn:microsoft.com/office/officeart/2005/8/quickstyle/simple2" qsCatId="simple" csTypeId="urn:microsoft.com/office/officeart/2005/8/colors/accent1_2" csCatId="accent1" phldr="0"/>
      <dgm:spPr/>
      <dgm:t>
        <a:bodyPr/>
        <a:lstStyle/>
        <a:p>
          <a:endParaRPr lang="en-US"/>
        </a:p>
      </dgm:t>
    </dgm:pt>
    <dgm:pt modelId="{6597ECAB-A29C-4FAE-ACB6-E5C2D7989C12}">
      <dgm:prSet phldrT="[Text]" phldr="1"/>
      <dgm:spPr/>
      <dgm:t>
        <a:bodyPr/>
        <a:lstStyle/>
        <a:p>
          <a:endParaRPr lang="en-US"/>
        </a:p>
      </dgm:t>
    </dgm:pt>
    <dgm:pt modelId="{5E5BDC8A-0A43-4A08-AA60-98C27A264693}" type="parTrans" cxnId="{EDE472E6-5849-4390-8635-8E3713B6FAA6}">
      <dgm:prSet/>
      <dgm:spPr/>
      <dgm:t>
        <a:bodyPr/>
        <a:lstStyle/>
        <a:p>
          <a:endParaRPr lang="en-US"/>
        </a:p>
      </dgm:t>
    </dgm:pt>
    <dgm:pt modelId="{42D61059-62B9-43BB-B7CC-3D7DFBEEF59B}" type="sibTrans" cxnId="{EDE472E6-5849-4390-8635-8E3713B6FAA6}">
      <dgm:prSet/>
      <dgm:spPr/>
      <dgm:t>
        <a:bodyPr/>
        <a:lstStyle/>
        <a:p>
          <a:endParaRPr lang="en-US"/>
        </a:p>
      </dgm:t>
    </dgm:pt>
    <dgm:pt modelId="{BCE757FB-7B96-4DC7-8EF7-ECF1EC866AB5}">
      <dgm:prSet phldrT="[Text]" phldr="1"/>
      <dgm:spPr/>
      <dgm:t>
        <a:bodyPr/>
        <a:lstStyle/>
        <a:p>
          <a:endParaRPr lang="en-US"/>
        </a:p>
      </dgm:t>
    </dgm:pt>
    <dgm:pt modelId="{67684392-B94F-49CE-89A6-F9A41D842ACF}" type="parTrans" cxnId="{33A1B8F1-079C-4E44-92CF-3669C5C447D1}">
      <dgm:prSet/>
      <dgm:spPr/>
      <dgm:t>
        <a:bodyPr/>
        <a:lstStyle/>
        <a:p>
          <a:endParaRPr lang="en-US"/>
        </a:p>
      </dgm:t>
    </dgm:pt>
    <dgm:pt modelId="{DC5739D4-02A1-4828-BEB3-1D3662C152EE}" type="sibTrans" cxnId="{33A1B8F1-079C-4E44-92CF-3669C5C447D1}">
      <dgm:prSet/>
      <dgm:spPr/>
      <dgm:t>
        <a:bodyPr/>
        <a:lstStyle/>
        <a:p>
          <a:endParaRPr lang="en-US"/>
        </a:p>
      </dgm:t>
    </dgm:pt>
    <dgm:pt modelId="{1DCBD9BB-26E8-462B-BA96-11C635714ABD}">
      <dgm:prSet phldrT="[Text]" phldr="1"/>
      <dgm:spPr/>
      <dgm:t>
        <a:bodyPr/>
        <a:lstStyle/>
        <a:p>
          <a:endParaRPr lang="en-US"/>
        </a:p>
      </dgm:t>
    </dgm:pt>
    <dgm:pt modelId="{9A0EC8AA-880F-4537-947B-CC028E8BC75C}" type="parTrans" cxnId="{E6BA6225-2C5C-4126-9940-292B78A83679}">
      <dgm:prSet/>
      <dgm:spPr/>
      <dgm:t>
        <a:bodyPr/>
        <a:lstStyle/>
        <a:p>
          <a:endParaRPr lang="en-US"/>
        </a:p>
      </dgm:t>
    </dgm:pt>
    <dgm:pt modelId="{A1FA6631-2518-448C-B51E-105ED8AD6F09}" type="sibTrans" cxnId="{E6BA6225-2C5C-4126-9940-292B78A83679}">
      <dgm:prSet/>
      <dgm:spPr/>
      <dgm:t>
        <a:bodyPr/>
        <a:lstStyle/>
        <a:p>
          <a:endParaRPr lang="en-US"/>
        </a:p>
      </dgm:t>
    </dgm:pt>
    <dgm:pt modelId="{5C8B1E10-4BBB-46F1-AD10-76799AAD0074}">
      <dgm:prSet phldrT="[Text]" phldr="1"/>
      <dgm:spPr/>
      <dgm:t>
        <a:bodyPr/>
        <a:lstStyle/>
        <a:p>
          <a:endParaRPr lang="en-US"/>
        </a:p>
      </dgm:t>
    </dgm:pt>
    <dgm:pt modelId="{D6E6A46C-71DE-4FC2-9915-2A76230B3AEE}" type="parTrans" cxnId="{BFD38300-6CFA-426D-A284-04E45BE5BECD}">
      <dgm:prSet/>
      <dgm:spPr/>
      <dgm:t>
        <a:bodyPr/>
        <a:lstStyle/>
        <a:p>
          <a:endParaRPr lang="en-US"/>
        </a:p>
      </dgm:t>
    </dgm:pt>
    <dgm:pt modelId="{7A2F5157-6A2D-4278-8A10-0BBF4F88901C}" type="sibTrans" cxnId="{BFD38300-6CFA-426D-A284-04E45BE5BECD}">
      <dgm:prSet/>
      <dgm:spPr/>
      <dgm:t>
        <a:bodyPr/>
        <a:lstStyle/>
        <a:p>
          <a:endParaRPr lang="en-US"/>
        </a:p>
      </dgm:t>
    </dgm:pt>
    <dgm:pt modelId="{0BA13B52-D1E3-4857-A6F7-0A84C2FC2A99}">
      <dgm:prSet phldrT="[Text]" phldr="1"/>
      <dgm:spPr/>
      <dgm:t>
        <a:bodyPr/>
        <a:lstStyle/>
        <a:p>
          <a:endParaRPr lang="en-US"/>
        </a:p>
      </dgm:t>
    </dgm:pt>
    <dgm:pt modelId="{6EF27193-B86D-44BA-AB3F-8BE5EA5F3285}" type="parTrans" cxnId="{3EBCBC6C-F38F-4A10-94B2-281BD7C5ECD1}">
      <dgm:prSet/>
      <dgm:spPr/>
      <dgm:t>
        <a:bodyPr/>
        <a:lstStyle/>
        <a:p>
          <a:endParaRPr lang="en-US"/>
        </a:p>
      </dgm:t>
    </dgm:pt>
    <dgm:pt modelId="{0A13CD7D-6D04-4102-A2DD-F3BC10919D8D}" type="sibTrans" cxnId="{3EBCBC6C-F38F-4A10-94B2-281BD7C5ECD1}">
      <dgm:prSet/>
      <dgm:spPr/>
      <dgm:t>
        <a:bodyPr/>
        <a:lstStyle/>
        <a:p>
          <a:endParaRPr lang="en-US"/>
        </a:p>
      </dgm:t>
    </dgm:pt>
    <dgm:pt modelId="{C4ED4687-B33F-4B90-B96F-E543911578FA}">
      <dgm:prSet phldrT="[Text]" phldr="1"/>
      <dgm:spPr/>
      <dgm:t>
        <a:bodyPr/>
        <a:lstStyle/>
        <a:p>
          <a:endParaRPr lang="en-US"/>
        </a:p>
      </dgm:t>
    </dgm:pt>
    <dgm:pt modelId="{1092CCD1-618B-4F4D-BCD1-9FE36E601FC3}" type="parTrans" cxnId="{35B4CD7C-BA0E-4B8A-B698-37CC144ADEAA}">
      <dgm:prSet/>
      <dgm:spPr/>
      <dgm:t>
        <a:bodyPr/>
        <a:lstStyle/>
        <a:p>
          <a:endParaRPr lang="en-US"/>
        </a:p>
      </dgm:t>
    </dgm:pt>
    <dgm:pt modelId="{CDD6C01F-91A5-437E-834B-C800CC2B7FB9}" type="sibTrans" cxnId="{35B4CD7C-BA0E-4B8A-B698-37CC144ADEAA}">
      <dgm:prSet/>
      <dgm:spPr/>
      <dgm:t>
        <a:bodyPr/>
        <a:lstStyle/>
        <a:p>
          <a:endParaRPr lang="en-US"/>
        </a:p>
      </dgm:t>
    </dgm:pt>
    <dgm:pt modelId="{8BA967E1-02A6-45ED-9427-DE4F0D30DA62}">
      <dgm:prSet phldrT="[Text]" phldr="1"/>
      <dgm:spPr/>
      <dgm:t>
        <a:bodyPr/>
        <a:lstStyle/>
        <a:p>
          <a:endParaRPr lang="en-US"/>
        </a:p>
      </dgm:t>
    </dgm:pt>
    <dgm:pt modelId="{D3E23C3E-027C-4DBB-8CA4-CAE9A8AD6859}" type="parTrans" cxnId="{B1FD8743-FB5A-493D-9256-1330DF294833}">
      <dgm:prSet/>
      <dgm:spPr/>
      <dgm:t>
        <a:bodyPr/>
        <a:lstStyle/>
        <a:p>
          <a:endParaRPr lang="en-US"/>
        </a:p>
      </dgm:t>
    </dgm:pt>
    <dgm:pt modelId="{3D45B82F-8CB5-4901-BAFB-A1972C7AB152}" type="sibTrans" cxnId="{B1FD8743-FB5A-493D-9256-1330DF294833}">
      <dgm:prSet/>
      <dgm:spPr/>
      <dgm:t>
        <a:bodyPr/>
        <a:lstStyle/>
        <a:p>
          <a:endParaRPr lang="en-US"/>
        </a:p>
      </dgm:t>
    </dgm:pt>
    <dgm:pt modelId="{66876C7D-A7C5-4B7C-9B53-CB7919589517}">
      <dgm:prSet phldrT="[Text]" phldr="1"/>
      <dgm:spPr/>
      <dgm:t>
        <a:bodyPr/>
        <a:lstStyle/>
        <a:p>
          <a:endParaRPr lang="en-US"/>
        </a:p>
      </dgm:t>
    </dgm:pt>
    <dgm:pt modelId="{ED9E04D8-3BBC-4FE8-B7D7-C3CCD72FA522}" type="parTrans" cxnId="{B6B40CE3-1013-447B-99CD-C2F5EC00DD85}">
      <dgm:prSet/>
      <dgm:spPr/>
      <dgm:t>
        <a:bodyPr/>
        <a:lstStyle/>
        <a:p>
          <a:endParaRPr lang="en-US"/>
        </a:p>
      </dgm:t>
    </dgm:pt>
    <dgm:pt modelId="{34168253-6DE3-4330-B7F4-E758A554F8D1}" type="sibTrans" cxnId="{B6B40CE3-1013-447B-99CD-C2F5EC00DD85}">
      <dgm:prSet/>
      <dgm:spPr/>
      <dgm:t>
        <a:bodyPr/>
        <a:lstStyle/>
        <a:p>
          <a:endParaRPr lang="en-US"/>
        </a:p>
      </dgm:t>
    </dgm:pt>
    <dgm:pt modelId="{F424E235-64D1-41DC-96E2-C0408D583199}">
      <dgm:prSet phldrT="[Text]" phldr="1"/>
      <dgm:spPr/>
      <dgm:t>
        <a:bodyPr/>
        <a:lstStyle/>
        <a:p>
          <a:endParaRPr lang="en-US"/>
        </a:p>
      </dgm:t>
    </dgm:pt>
    <dgm:pt modelId="{150DADEB-2BD7-4D86-BEDE-74DBB0FE8C4B}" type="parTrans" cxnId="{E646E094-4B49-4703-86BE-A3A6DE3E4702}">
      <dgm:prSet/>
      <dgm:spPr/>
      <dgm:t>
        <a:bodyPr/>
        <a:lstStyle/>
        <a:p>
          <a:endParaRPr lang="en-US"/>
        </a:p>
      </dgm:t>
    </dgm:pt>
    <dgm:pt modelId="{B24EBE9E-7F02-4BE0-A510-96E4B4382AED}" type="sibTrans" cxnId="{E646E094-4B49-4703-86BE-A3A6DE3E4702}">
      <dgm:prSet/>
      <dgm:spPr/>
      <dgm:t>
        <a:bodyPr/>
        <a:lstStyle/>
        <a:p>
          <a:endParaRPr lang="en-US"/>
        </a:p>
      </dgm:t>
    </dgm:pt>
    <dgm:pt modelId="{9C0ED405-203C-480D-AC29-ECEA4D2A2E17}" type="pres">
      <dgm:prSet presAssocID="{C44C0DF2-AE35-4724-8EA0-699FB75F8D18}" presName="linearFlow" presStyleCnt="0">
        <dgm:presLayoutVars>
          <dgm:dir/>
          <dgm:animLvl val="lvl"/>
          <dgm:resizeHandles/>
        </dgm:presLayoutVars>
      </dgm:prSet>
      <dgm:spPr/>
      <dgm:t>
        <a:bodyPr/>
        <a:lstStyle/>
        <a:p>
          <a:endParaRPr lang="en-US"/>
        </a:p>
      </dgm:t>
    </dgm:pt>
    <dgm:pt modelId="{C5486658-6A76-4AB2-A70E-A67803BBA8EC}" type="pres">
      <dgm:prSet presAssocID="{6597ECAB-A29C-4FAE-ACB6-E5C2D7989C12}" presName="compositeNode" presStyleCnt="0">
        <dgm:presLayoutVars>
          <dgm:bulletEnabled val="1"/>
        </dgm:presLayoutVars>
      </dgm:prSet>
      <dgm:spPr/>
    </dgm:pt>
    <dgm:pt modelId="{F317CFEC-8A37-40E1-BCAC-05F30041224D}" type="pres">
      <dgm:prSet presAssocID="{6597ECAB-A29C-4FAE-ACB6-E5C2D7989C12}" presName="image" presStyleLbl="fgImgPlace1" presStyleIdx="0" presStyleCnt="3"/>
      <dgm:spPr/>
    </dgm:pt>
    <dgm:pt modelId="{9992366A-B226-4879-9C4D-EB39F4FEB45C}" type="pres">
      <dgm:prSet presAssocID="{6597ECAB-A29C-4FAE-ACB6-E5C2D7989C12}" presName="childNode" presStyleLbl="node1" presStyleIdx="0" presStyleCnt="3">
        <dgm:presLayoutVars>
          <dgm:bulletEnabled val="1"/>
        </dgm:presLayoutVars>
      </dgm:prSet>
      <dgm:spPr/>
      <dgm:t>
        <a:bodyPr/>
        <a:lstStyle/>
        <a:p>
          <a:endParaRPr lang="en-US"/>
        </a:p>
      </dgm:t>
    </dgm:pt>
    <dgm:pt modelId="{5CC42D71-97B1-4F62-9BFB-7CE65C87F31F}" type="pres">
      <dgm:prSet presAssocID="{6597ECAB-A29C-4FAE-ACB6-E5C2D7989C12}" presName="parentNode" presStyleLbl="revTx" presStyleIdx="0" presStyleCnt="3">
        <dgm:presLayoutVars>
          <dgm:chMax val="0"/>
          <dgm:bulletEnabled val="1"/>
        </dgm:presLayoutVars>
      </dgm:prSet>
      <dgm:spPr/>
      <dgm:t>
        <a:bodyPr/>
        <a:lstStyle/>
        <a:p>
          <a:endParaRPr lang="en-US"/>
        </a:p>
      </dgm:t>
    </dgm:pt>
    <dgm:pt modelId="{74D259B2-42A5-4BAB-96CE-EBED0B93CC65}" type="pres">
      <dgm:prSet presAssocID="{42D61059-62B9-43BB-B7CC-3D7DFBEEF59B}" presName="sibTrans" presStyleCnt="0"/>
      <dgm:spPr/>
    </dgm:pt>
    <dgm:pt modelId="{61FB3F36-94A5-437A-98B2-27651AA71FDE}" type="pres">
      <dgm:prSet presAssocID="{5C8B1E10-4BBB-46F1-AD10-76799AAD0074}" presName="compositeNode" presStyleCnt="0">
        <dgm:presLayoutVars>
          <dgm:bulletEnabled val="1"/>
        </dgm:presLayoutVars>
      </dgm:prSet>
      <dgm:spPr/>
    </dgm:pt>
    <dgm:pt modelId="{D619F482-B1A8-4BAC-BC9E-F99C97D22255}" type="pres">
      <dgm:prSet presAssocID="{5C8B1E10-4BBB-46F1-AD10-76799AAD0074}" presName="image" presStyleLbl="fgImgPlace1" presStyleIdx="1" presStyleCnt="3"/>
      <dgm:spPr/>
    </dgm:pt>
    <dgm:pt modelId="{D17B4054-6E19-46E4-BA37-F0E7E0CA5C7D}" type="pres">
      <dgm:prSet presAssocID="{5C8B1E10-4BBB-46F1-AD10-76799AAD0074}" presName="childNode" presStyleLbl="node1" presStyleIdx="1" presStyleCnt="3">
        <dgm:presLayoutVars>
          <dgm:bulletEnabled val="1"/>
        </dgm:presLayoutVars>
      </dgm:prSet>
      <dgm:spPr/>
      <dgm:t>
        <a:bodyPr/>
        <a:lstStyle/>
        <a:p>
          <a:endParaRPr lang="en-US"/>
        </a:p>
      </dgm:t>
    </dgm:pt>
    <dgm:pt modelId="{A9CDD64C-4414-46EF-A416-0281D5E64EBD}" type="pres">
      <dgm:prSet presAssocID="{5C8B1E10-4BBB-46F1-AD10-76799AAD0074}" presName="parentNode" presStyleLbl="revTx" presStyleIdx="1" presStyleCnt="3">
        <dgm:presLayoutVars>
          <dgm:chMax val="0"/>
          <dgm:bulletEnabled val="1"/>
        </dgm:presLayoutVars>
      </dgm:prSet>
      <dgm:spPr/>
      <dgm:t>
        <a:bodyPr/>
        <a:lstStyle/>
        <a:p>
          <a:endParaRPr lang="en-US"/>
        </a:p>
      </dgm:t>
    </dgm:pt>
    <dgm:pt modelId="{F17F57FA-5E66-4835-B393-B9BF293B7BDF}" type="pres">
      <dgm:prSet presAssocID="{7A2F5157-6A2D-4278-8A10-0BBF4F88901C}" presName="sibTrans" presStyleCnt="0"/>
      <dgm:spPr/>
    </dgm:pt>
    <dgm:pt modelId="{4749E351-EC5F-4719-B182-11AEEE5BC7E6}" type="pres">
      <dgm:prSet presAssocID="{8BA967E1-02A6-45ED-9427-DE4F0D30DA62}" presName="compositeNode" presStyleCnt="0">
        <dgm:presLayoutVars>
          <dgm:bulletEnabled val="1"/>
        </dgm:presLayoutVars>
      </dgm:prSet>
      <dgm:spPr/>
    </dgm:pt>
    <dgm:pt modelId="{88E1BE96-423B-4E9C-A2E4-45DCCBD5F2F3}" type="pres">
      <dgm:prSet presAssocID="{8BA967E1-02A6-45ED-9427-DE4F0D30DA62}" presName="image" presStyleLbl="fgImgPlace1" presStyleIdx="2" presStyleCnt="3"/>
      <dgm:spPr/>
    </dgm:pt>
    <dgm:pt modelId="{0FE4F9EF-ACB9-45A4-8A01-B1CC54C6979E}" type="pres">
      <dgm:prSet presAssocID="{8BA967E1-02A6-45ED-9427-DE4F0D30DA62}" presName="childNode" presStyleLbl="node1" presStyleIdx="2" presStyleCnt="3">
        <dgm:presLayoutVars>
          <dgm:bulletEnabled val="1"/>
        </dgm:presLayoutVars>
      </dgm:prSet>
      <dgm:spPr/>
      <dgm:t>
        <a:bodyPr/>
        <a:lstStyle/>
        <a:p>
          <a:endParaRPr lang="en-US"/>
        </a:p>
      </dgm:t>
    </dgm:pt>
    <dgm:pt modelId="{B9A32636-3AC7-4E44-B60A-764CC5A8F394}" type="pres">
      <dgm:prSet presAssocID="{8BA967E1-02A6-45ED-9427-DE4F0D30DA62}" presName="parentNode" presStyleLbl="revTx" presStyleIdx="2" presStyleCnt="3">
        <dgm:presLayoutVars>
          <dgm:chMax val="0"/>
          <dgm:bulletEnabled val="1"/>
        </dgm:presLayoutVars>
      </dgm:prSet>
      <dgm:spPr/>
      <dgm:t>
        <a:bodyPr/>
        <a:lstStyle/>
        <a:p>
          <a:endParaRPr lang="en-US"/>
        </a:p>
      </dgm:t>
    </dgm:pt>
  </dgm:ptLst>
  <dgm:cxnLst>
    <dgm:cxn modelId="{BFD38300-6CFA-426D-A284-04E45BE5BECD}" srcId="{C44C0DF2-AE35-4724-8EA0-699FB75F8D18}" destId="{5C8B1E10-4BBB-46F1-AD10-76799AAD0074}" srcOrd="1" destOrd="0" parTransId="{D6E6A46C-71DE-4FC2-9915-2A76230B3AEE}" sibTransId="{7A2F5157-6A2D-4278-8A10-0BBF4F88901C}"/>
    <dgm:cxn modelId="{EDE472E6-5849-4390-8635-8E3713B6FAA6}" srcId="{C44C0DF2-AE35-4724-8EA0-699FB75F8D18}" destId="{6597ECAB-A29C-4FAE-ACB6-E5C2D7989C12}" srcOrd="0" destOrd="0" parTransId="{5E5BDC8A-0A43-4A08-AA60-98C27A264693}" sibTransId="{42D61059-62B9-43BB-B7CC-3D7DFBEEF59B}"/>
    <dgm:cxn modelId="{35B4CD7C-BA0E-4B8A-B698-37CC144ADEAA}" srcId="{5C8B1E10-4BBB-46F1-AD10-76799AAD0074}" destId="{C4ED4687-B33F-4B90-B96F-E543911578FA}" srcOrd="1" destOrd="0" parTransId="{1092CCD1-618B-4F4D-BCD1-9FE36E601FC3}" sibTransId="{CDD6C01F-91A5-437E-834B-C800CC2B7FB9}"/>
    <dgm:cxn modelId="{56073B65-8C69-4D1C-A472-0513D081C2E2}" type="presOf" srcId="{1DCBD9BB-26E8-462B-BA96-11C635714ABD}" destId="{9992366A-B226-4879-9C4D-EB39F4FEB45C}" srcOrd="0" destOrd="1" presId="urn:microsoft.com/office/officeart/2005/8/layout/hList2"/>
    <dgm:cxn modelId="{8B95D4E1-0142-4DC8-8D41-49B847084F0E}" type="presOf" srcId="{F424E235-64D1-41DC-96E2-C0408D583199}" destId="{0FE4F9EF-ACB9-45A4-8A01-B1CC54C6979E}" srcOrd="0" destOrd="1" presId="urn:microsoft.com/office/officeart/2005/8/layout/hList2"/>
    <dgm:cxn modelId="{8C632F95-300F-4CE1-9EAE-7EBF476514C7}" type="presOf" srcId="{5C8B1E10-4BBB-46F1-AD10-76799AAD0074}" destId="{A9CDD64C-4414-46EF-A416-0281D5E64EBD}" srcOrd="0" destOrd="0" presId="urn:microsoft.com/office/officeart/2005/8/layout/hList2"/>
    <dgm:cxn modelId="{33A1B8F1-079C-4E44-92CF-3669C5C447D1}" srcId="{6597ECAB-A29C-4FAE-ACB6-E5C2D7989C12}" destId="{BCE757FB-7B96-4DC7-8EF7-ECF1EC866AB5}" srcOrd="0" destOrd="0" parTransId="{67684392-B94F-49CE-89A6-F9A41D842ACF}" sibTransId="{DC5739D4-02A1-4828-BEB3-1D3662C152EE}"/>
    <dgm:cxn modelId="{B6B40CE3-1013-447B-99CD-C2F5EC00DD85}" srcId="{8BA967E1-02A6-45ED-9427-DE4F0D30DA62}" destId="{66876C7D-A7C5-4B7C-9B53-CB7919589517}" srcOrd="0" destOrd="0" parTransId="{ED9E04D8-3BBC-4FE8-B7D7-C3CCD72FA522}" sibTransId="{34168253-6DE3-4330-B7F4-E758A554F8D1}"/>
    <dgm:cxn modelId="{2395DD42-D337-4BBB-8B32-FD7920366F32}" type="presOf" srcId="{C4ED4687-B33F-4B90-B96F-E543911578FA}" destId="{D17B4054-6E19-46E4-BA37-F0E7E0CA5C7D}" srcOrd="0" destOrd="1" presId="urn:microsoft.com/office/officeart/2005/8/layout/hList2"/>
    <dgm:cxn modelId="{1D2EFA91-DBAF-4DCA-B0FC-09F8C11E65BF}" type="presOf" srcId="{BCE757FB-7B96-4DC7-8EF7-ECF1EC866AB5}" destId="{9992366A-B226-4879-9C4D-EB39F4FEB45C}" srcOrd="0" destOrd="0" presId="urn:microsoft.com/office/officeart/2005/8/layout/hList2"/>
    <dgm:cxn modelId="{3EBCBC6C-F38F-4A10-94B2-281BD7C5ECD1}" srcId="{5C8B1E10-4BBB-46F1-AD10-76799AAD0074}" destId="{0BA13B52-D1E3-4857-A6F7-0A84C2FC2A99}" srcOrd="0" destOrd="0" parTransId="{6EF27193-B86D-44BA-AB3F-8BE5EA5F3285}" sibTransId="{0A13CD7D-6D04-4102-A2DD-F3BC10919D8D}"/>
    <dgm:cxn modelId="{EA8BF8A6-5CFF-4381-8C07-57ED4B867423}" type="presOf" srcId="{8BA967E1-02A6-45ED-9427-DE4F0D30DA62}" destId="{B9A32636-3AC7-4E44-B60A-764CC5A8F394}" srcOrd="0" destOrd="0" presId="urn:microsoft.com/office/officeart/2005/8/layout/hList2"/>
    <dgm:cxn modelId="{E646E094-4B49-4703-86BE-A3A6DE3E4702}" srcId="{8BA967E1-02A6-45ED-9427-DE4F0D30DA62}" destId="{F424E235-64D1-41DC-96E2-C0408D583199}" srcOrd="1" destOrd="0" parTransId="{150DADEB-2BD7-4D86-BEDE-74DBB0FE8C4B}" sibTransId="{B24EBE9E-7F02-4BE0-A510-96E4B4382AED}"/>
    <dgm:cxn modelId="{E6BA6225-2C5C-4126-9940-292B78A83679}" srcId="{6597ECAB-A29C-4FAE-ACB6-E5C2D7989C12}" destId="{1DCBD9BB-26E8-462B-BA96-11C635714ABD}" srcOrd="1" destOrd="0" parTransId="{9A0EC8AA-880F-4537-947B-CC028E8BC75C}" sibTransId="{A1FA6631-2518-448C-B51E-105ED8AD6F09}"/>
    <dgm:cxn modelId="{FDA633FB-01C5-43A4-B710-3814B7CDCB00}" type="presOf" srcId="{C44C0DF2-AE35-4724-8EA0-699FB75F8D18}" destId="{9C0ED405-203C-480D-AC29-ECEA4D2A2E17}" srcOrd="0" destOrd="0" presId="urn:microsoft.com/office/officeart/2005/8/layout/hList2"/>
    <dgm:cxn modelId="{8F98FB2B-E15B-4B31-BB1E-4DAED3C080ED}" type="presOf" srcId="{0BA13B52-D1E3-4857-A6F7-0A84C2FC2A99}" destId="{D17B4054-6E19-46E4-BA37-F0E7E0CA5C7D}" srcOrd="0" destOrd="0" presId="urn:microsoft.com/office/officeart/2005/8/layout/hList2"/>
    <dgm:cxn modelId="{B1FD8743-FB5A-493D-9256-1330DF294833}" srcId="{C44C0DF2-AE35-4724-8EA0-699FB75F8D18}" destId="{8BA967E1-02A6-45ED-9427-DE4F0D30DA62}" srcOrd="2" destOrd="0" parTransId="{D3E23C3E-027C-4DBB-8CA4-CAE9A8AD6859}" sibTransId="{3D45B82F-8CB5-4901-BAFB-A1972C7AB152}"/>
    <dgm:cxn modelId="{13539546-C6A0-48A3-90F4-853023E0AF88}" type="presOf" srcId="{66876C7D-A7C5-4B7C-9B53-CB7919589517}" destId="{0FE4F9EF-ACB9-45A4-8A01-B1CC54C6979E}" srcOrd="0" destOrd="0" presId="urn:microsoft.com/office/officeart/2005/8/layout/hList2"/>
    <dgm:cxn modelId="{4BEDB9EC-79C3-4A80-92C8-A3C3E9B0DAEA}" type="presOf" srcId="{6597ECAB-A29C-4FAE-ACB6-E5C2D7989C12}" destId="{5CC42D71-97B1-4F62-9BFB-7CE65C87F31F}" srcOrd="0" destOrd="0" presId="urn:microsoft.com/office/officeart/2005/8/layout/hList2"/>
    <dgm:cxn modelId="{06F9115B-6486-44FE-9F62-2D02EC376723}" type="presParOf" srcId="{9C0ED405-203C-480D-AC29-ECEA4D2A2E17}" destId="{C5486658-6A76-4AB2-A70E-A67803BBA8EC}" srcOrd="0" destOrd="0" presId="urn:microsoft.com/office/officeart/2005/8/layout/hList2"/>
    <dgm:cxn modelId="{DB56C16A-281B-4FF2-BC50-28418EDCAF05}" type="presParOf" srcId="{C5486658-6A76-4AB2-A70E-A67803BBA8EC}" destId="{F317CFEC-8A37-40E1-BCAC-05F30041224D}" srcOrd="0" destOrd="0" presId="urn:microsoft.com/office/officeart/2005/8/layout/hList2"/>
    <dgm:cxn modelId="{08F10F02-30CA-44F7-A272-63BD0C740A22}" type="presParOf" srcId="{C5486658-6A76-4AB2-A70E-A67803BBA8EC}" destId="{9992366A-B226-4879-9C4D-EB39F4FEB45C}" srcOrd="1" destOrd="0" presId="urn:microsoft.com/office/officeart/2005/8/layout/hList2"/>
    <dgm:cxn modelId="{F5C4D2E9-DB49-4CDD-B5D2-A26DC6143915}" type="presParOf" srcId="{C5486658-6A76-4AB2-A70E-A67803BBA8EC}" destId="{5CC42D71-97B1-4F62-9BFB-7CE65C87F31F}" srcOrd="2" destOrd="0" presId="urn:microsoft.com/office/officeart/2005/8/layout/hList2"/>
    <dgm:cxn modelId="{CBA4871C-8D86-4E11-AA06-A8C604C11768}" type="presParOf" srcId="{9C0ED405-203C-480D-AC29-ECEA4D2A2E17}" destId="{74D259B2-42A5-4BAB-96CE-EBED0B93CC65}" srcOrd="1" destOrd="0" presId="urn:microsoft.com/office/officeart/2005/8/layout/hList2"/>
    <dgm:cxn modelId="{08B819D0-57E2-4474-868F-8AF5920FADC0}" type="presParOf" srcId="{9C0ED405-203C-480D-AC29-ECEA4D2A2E17}" destId="{61FB3F36-94A5-437A-98B2-27651AA71FDE}" srcOrd="2" destOrd="0" presId="urn:microsoft.com/office/officeart/2005/8/layout/hList2"/>
    <dgm:cxn modelId="{CA00641C-0F1E-4D8F-849F-1DEF1EB6A06A}" type="presParOf" srcId="{61FB3F36-94A5-437A-98B2-27651AA71FDE}" destId="{D619F482-B1A8-4BAC-BC9E-F99C97D22255}" srcOrd="0" destOrd="0" presId="urn:microsoft.com/office/officeart/2005/8/layout/hList2"/>
    <dgm:cxn modelId="{A59BDB1C-CD48-44AE-86FD-7E723001DBF3}" type="presParOf" srcId="{61FB3F36-94A5-437A-98B2-27651AA71FDE}" destId="{D17B4054-6E19-46E4-BA37-F0E7E0CA5C7D}" srcOrd="1" destOrd="0" presId="urn:microsoft.com/office/officeart/2005/8/layout/hList2"/>
    <dgm:cxn modelId="{E9A55A52-B95A-4972-B629-795350B9448A}" type="presParOf" srcId="{61FB3F36-94A5-437A-98B2-27651AA71FDE}" destId="{A9CDD64C-4414-46EF-A416-0281D5E64EBD}" srcOrd="2" destOrd="0" presId="urn:microsoft.com/office/officeart/2005/8/layout/hList2"/>
    <dgm:cxn modelId="{6C7A2645-258C-4F46-A643-00F8E197721E}" type="presParOf" srcId="{9C0ED405-203C-480D-AC29-ECEA4D2A2E17}" destId="{F17F57FA-5E66-4835-B393-B9BF293B7BDF}" srcOrd="3" destOrd="0" presId="urn:microsoft.com/office/officeart/2005/8/layout/hList2"/>
    <dgm:cxn modelId="{21B7191B-A53D-49E9-B611-0409C3DAC21D}" type="presParOf" srcId="{9C0ED405-203C-480D-AC29-ECEA4D2A2E17}" destId="{4749E351-EC5F-4719-B182-11AEEE5BC7E6}" srcOrd="4" destOrd="0" presId="urn:microsoft.com/office/officeart/2005/8/layout/hList2"/>
    <dgm:cxn modelId="{F7668FB6-1222-44C4-93D5-7D3B4DB7A920}" type="presParOf" srcId="{4749E351-EC5F-4719-B182-11AEEE5BC7E6}" destId="{88E1BE96-423B-4E9C-A2E4-45DCCBD5F2F3}" srcOrd="0" destOrd="0" presId="urn:microsoft.com/office/officeart/2005/8/layout/hList2"/>
    <dgm:cxn modelId="{DA3C26C8-BF50-4D9B-B8B7-52FCE69737B2}" type="presParOf" srcId="{4749E351-EC5F-4719-B182-11AEEE5BC7E6}" destId="{0FE4F9EF-ACB9-45A4-8A01-B1CC54C6979E}" srcOrd="1" destOrd="0" presId="urn:microsoft.com/office/officeart/2005/8/layout/hList2"/>
    <dgm:cxn modelId="{EFA68B15-8166-49E9-8DFC-64201E7BD741}" type="presParOf" srcId="{4749E351-EC5F-4719-B182-11AEEE5BC7E6}" destId="{B9A32636-3AC7-4E44-B60A-764CC5A8F394}" srcOrd="2" destOrd="0" presId="urn:microsoft.com/office/officeart/2005/8/layout/h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ED84F9-9E9F-4BC8-9687-9CBBCF41FE59}">
      <dsp:nvSpPr>
        <dsp:cNvPr id="0" name=""/>
        <dsp:cNvSpPr/>
      </dsp:nvSpPr>
      <dsp:spPr>
        <a:xfrm>
          <a:off x="199892" y="753098"/>
          <a:ext cx="1371595" cy="137159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E7F4AE14-5E5C-44A2-857D-1687E427A977}">
      <dsp:nvSpPr>
        <dsp:cNvPr id="0" name=""/>
        <dsp:cNvSpPr/>
      </dsp:nvSpPr>
      <dsp:spPr>
        <a:xfrm>
          <a:off x="428490" y="981696"/>
          <a:ext cx="914399" cy="914399"/>
        </a:xfrm>
        <a:prstGeom prst="rect">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xmlns=""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F7EAA1C0-8114-4712-9ABF-5EB37A4A825E}">
      <dsp:nvSpPr>
        <dsp:cNvPr id="0" name=""/>
        <dsp:cNvSpPr/>
      </dsp:nvSpPr>
      <dsp:spPr>
        <a:xfrm>
          <a:off x="3268" y="2312493"/>
          <a:ext cx="1764843" cy="926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89000">
            <a:lnSpc>
              <a:spcPct val="100000"/>
            </a:lnSpc>
            <a:spcBef>
              <a:spcPct val="0"/>
            </a:spcBef>
            <a:spcAft>
              <a:spcPct val="35000"/>
            </a:spcAft>
            <a:defRPr cap="all"/>
          </a:pPr>
          <a:r>
            <a:rPr lang="en-US" sz="2000" b="1" kern="1200" dirty="0"/>
            <a:t>Investigators</a:t>
          </a:r>
          <a:endParaRPr lang="en-US" sz="2000" kern="1200" dirty="0"/>
        </a:p>
      </dsp:txBody>
      <dsp:txXfrm>
        <a:off x="3268" y="2312493"/>
        <a:ext cx="1764843" cy="926542"/>
      </dsp:txXfrm>
    </dsp:sp>
    <dsp:sp modelId="{65E984D8-9A76-4457-9CBF-B2B98110496A}">
      <dsp:nvSpPr>
        <dsp:cNvPr id="0" name=""/>
        <dsp:cNvSpPr/>
      </dsp:nvSpPr>
      <dsp:spPr>
        <a:xfrm>
          <a:off x="2273583" y="753098"/>
          <a:ext cx="1371595" cy="137159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D163247-CBCE-4423-83C5-80FED3EA155F}">
      <dsp:nvSpPr>
        <dsp:cNvPr id="0" name=""/>
        <dsp:cNvSpPr/>
      </dsp:nvSpPr>
      <dsp:spPr>
        <a:xfrm>
          <a:off x="2502181" y="981696"/>
          <a:ext cx="914399" cy="914399"/>
        </a:xfrm>
        <a:prstGeom prst="rect">
          <a:avLst/>
        </a:prstGeom>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FFB13CAA-99DE-4856-890F-CC436EC5FE35}">
      <dsp:nvSpPr>
        <dsp:cNvPr id="0" name=""/>
        <dsp:cNvSpPr/>
      </dsp:nvSpPr>
      <dsp:spPr>
        <a:xfrm>
          <a:off x="2076959" y="2312493"/>
          <a:ext cx="1764843" cy="926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89000">
            <a:lnSpc>
              <a:spcPct val="100000"/>
            </a:lnSpc>
            <a:spcBef>
              <a:spcPct val="0"/>
            </a:spcBef>
            <a:spcAft>
              <a:spcPct val="35000"/>
            </a:spcAft>
            <a:defRPr cap="all"/>
          </a:pPr>
          <a:r>
            <a:rPr lang="en-US" sz="2000" b="1" kern="1200" dirty="0"/>
            <a:t>Clinical Research Coordinators</a:t>
          </a:r>
          <a:endParaRPr lang="en-US" sz="2000" kern="1200" dirty="0"/>
        </a:p>
      </dsp:txBody>
      <dsp:txXfrm>
        <a:off x="2076959" y="2312493"/>
        <a:ext cx="1764843" cy="926542"/>
      </dsp:txXfrm>
    </dsp:sp>
    <dsp:sp modelId="{55D4D56B-1D78-43C3-98EF-EC1FDAC6EE8A}">
      <dsp:nvSpPr>
        <dsp:cNvPr id="0" name=""/>
        <dsp:cNvSpPr/>
      </dsp:nvSpPr>
      <dsp:spPr>
        <a:xfrm>
          <a:off x="4347275" y="753098"/>
          <a:ext cx="1371595" cy="137159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A373D44-8474-4500-9D23-E50E6AD9D9C4}">
      <dsp:nvSpPr>
        <dsp:cNvPr id="0" name=""/>
        <dsp:cNvSpPr/>
      </dsp:nvSpPr>
      <dsp:spPr>
        <a:xfrm>
          <a:off x="4575873" y="981696"/>
          <a:ext cx="914399" cy="914399"/>
        </a:xfrm>
        <a:prstGeom prst="rect">
          <a:avLst/>
        </a:prstGeom>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167B550B-4213-4623-AF18-DAFB1E08100E}">
      <dsp:nvSpPr>
        <dsp:cNvPr id="0" name=""/>
        <dsp:cNvSpPr/>
      </dsp:nvSpPr>
      <dsp:spPr>
        <a:xfrm>
          <a:off x="4150650" y="2312493"/>
          <a:ext cx="1764843" cy="926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89000">
            <a:lnSpc>
              <a:spcPct val="100000"/>
            </a:lnSpc>
            <a:spcBef>
              <a:spcPct val="0"/>
            </a:spcBef>
            <a:spcAft>
              <a:spcPct val="35000"/>
            </a:spcAft>
            <a:defRPr cap="all"/>
          </a:pPr>
          <a:r>
            <a:rPr lang="en-US" sz="2000" b="1" kern="1200" dirty="0"/>
            <a:t>Study Monitors</a:t>
          </a:r>
          <a:endParaRPr lang="en-US" sz="2000" kern="1200" dirty="0"/>
        </a:p>
      </dsp:txBody>
      <dsp:txXfrm>
        <a:off x="4150650" y="2312493"/>
        <a:ext cx="1764843" cy="926542"/>
      </dsp:txXfrm>
    </dsp:sp>
    <dsp:sp modelId="{9FBB4569-CD0B-4709-BDBA-57EC249C3D27}">
      <dsp:nvSpPr>
        <dsp:cNvPr id="0" name=""/>
        <dsp:cNvSpPr/>
      </dsp:nvSpPr>
      <dsp:spPr>
        <a:xfrm>
          <a:off x="6420966" y="753098"/>
          <a:ext cx="1371595" cy="137159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8A3A59DB-5790-459A-82D1-BF40C8C1E519}">
      <dsp:nvSpPr>
        <dsp:cNvPr id="0" name=""/>
        <dsp:cNvSpPr/>
      </dsp:nvSpPr>
      <dsp:spPr>
        <a:xfrm>
          <a:off x="6649564" y="981696"/>
          <a:ext cx="914399" cy="914399"/>
        </a:xfrm>
        <a:prstGeom prst="rect">
          <a:avLst/>
        </a:prstGeom>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2C60FDDD-E9D4-455E-A8C7-685036FD5EAF}">
      <dsp:nvSpPr>
        <dsp:cNvPr id="0" name=""/>
        <dsp:cNvSpPr/>
      </dsp:nvSpPr>
      <dsp:spPr>
        <a:xfrm>
          <a:off x="6224342" y="2312493"/>
          <a:ext cx="1764843" cy="926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89000">
            <a:lnSpc>
              <a:spcPct val="100000"/>
            </a:lnSpc>
            <a:spcBef>
              <a:spcPct val="0"/>
            </a:spcBef>
            <a:spcAft>
              <a:spcPct val="35000"/>
            </a:spcAft>
            <a:defRPr cap="all"/>
          </a:pPr>
          <a:r>
            <a:rPr lang="en-US" sz="2000" b="1" kern="1200"/>
            <a:t>Research Scientists</a:t>
          </a:r>
          <a:endParaRPr lang="en-US" sz="2000" kern="1200"/>
        </a:p>
      </dsp:txBody>
      <dsp:txXfrm>
        <a:off x="6224342" y="2312493"/>
        <a:ext cx="1764843" cy="9265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01D59B-F80B-42DF-812B-CDE734EEB0F6}">
      <dsp:nvSpPr>
        <dsp:cNvPr id="0" name=""/>
        <dsp:cNvSpPr/>
      </dsp:nvSpPr>
      <dsp:spPr>
        <a:xfrm>
          <a:off x="0" y="2072"/>
          <a:ext cx="5269181" cy="105038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964712E1-A713-4A5F-AEDB-10B3234C64B0}">
      <dsp:nvSpPr>
        <dsp:cNvPr id="0" name=""/>
        <dsp:cNvSpPr/>
      </dsp:nvSpPr>
      <dsp:spPr>
        <a:xfrm>
          <a:off x="317742" y="238409"/>
          <a:ext cx="577712" cy="577712"/>
        </a:xfrm>
        <a:prstGeom prst="rect">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xmlns=""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AF4C124E-2B15-48C0-8076-D07BA40B8D0B}">
      <dsp:nvSpPr>
        <dsp:cNvPr id="0" name=""/>
        <dsp:cNvSpPr/>
      </dsp:nvSpPr>
      <dsp:spPr>
        <a:xfrm>
          <a:off x="1213197" y="2072"/>
          <a:ext cx="4055983" cy="1050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166" tIns="111166" rIns="111166" bIns="111166" numCol="1" spcCol="1270" anchor="ctr" anchorCtr="0">
          <a:noAutofit/>
        </a:bodyPr>
        <a:lstStyle/>
        <a:p>
          <a:pPr lvl="0" algn="l" defTabSz="1422400">
            <a:lnSpc>
              <a:spcPct val="100000"/>
            </a:lnSpc>
            <a:spcBef>
              <a:spcPct val="0"/>
            </a:spcBef>
            <a:spcAft>
              <a:spcPct val="35000"/>
            </a:spcAft>
          </a:pPr>
          <a:r>
            <a:rPr lang="en-US" sz="3200" kern="1200" dirty="0"/>
            <a:t>Confirm Eligibility </a:t>
          </a:r>
        </a:p>
      </dsp:txBody>
      <dsp:txXfrm>
        <a:off x="1213197" y="2072"/>
        <a:ext cx="4055983" cy="1050387"/>
      </dsp:txXfrm>
    </dsp:sp>
    <dsp:sp modelId="{10ABFC9F-C8DB-4F2B-A86D-490B352C4B93}">
      <dsp:nvSpPr>
        <dsp:cNvPr id="0" name=""/>
        <dsp:cNvSpPr/>
      </dsp:nvSpPr>
      <dsp:spPr>
        <a:xfrm>
          <a:off x="0" y="1315056"/>
          <a:ext cx="5269181" cy="105038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78FFB4F5-D506-46D3-A169-459B1FD03D30}">
      <dsp:nvSpPr>
        <dsp:cNvPr id="0" name=""/>
        <dsp:cNvSpPr/>
      </dsp:nvSpPr>
      <dsp:spPr>
        <a:xfrm>
          <a:off x="317742" y="1551393"/>
          <a:ext cx="577712" cy="577712"/>
        </a:xfrm>
        <a:prstGeom prst="rect">
          <a:avLst/>
        </a:prstGeom>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7E4BA900-B81E-4CFE-8376-3C4B3D98412F}">
      <dsp:nvSpPr>
        <dsp:cNvPr id="0" name=""/>
        <dsp:cNvSpPr/>
      </dsp:nvSpPr>
      <dsp:spPr>
        <a:xfrm>
          <a:off x="1213197" y="1315056"/>
          <a:ext cx="4055983" cy="1050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166" tIns="111166" rIns="111166" bIns="111166" numCol="1" spcCol="1270" anchor="ctr" anchorCtr="0">
          <a:noAutofit/>
        </a:bodyPr>
        <a:lstStyle/>
        <a:p>
          <a:pPr lvl="0" algn="l" defTabSz="1422400">
            <a:lnSpc>
              <a:spcPct val="100000"/>
            </a:lnSpc>
            <a:spcBef>
              <a:spcPct val="0"/>
            </a:spcBef>
            <a:spcAft>
              <a:spcPct val="35000"/>
            </a:spcAft>
          </a:pPr>
          <a:r>
            <a:rPr lang="en-US" sz="3200" kern="1200" dirty="0"/>
            <a:t>Obtain Consent</a:t>
          </a:r>
        </a:p>
      </dsp:txBody>
      <dsp:txXfrm>
        <a:off x="1213197" y="1315056"/>
        <a:ext cx="4055983" cy="1050387"/>
      </dsp:txXfrm>
    </dsp:sp>
    <dsp:sp modelId="{F011D447-FFA3-4CEA-B12D-9A5EB78D455D}">
      <dsp:nvSpPr>
        <dsp:cNvPr id="0" name=""/>
        <dsp:cNvSpPr/>
      </dsp:nvSpPr>
      <dsp:spPr>
        <a:xfrm>
          <a:off x="0" y="2628040"/>
          <a:ext cx="5269181" cy="105038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366D3E2-089B-4C96-995C-B9F799704FA6}">
      <dsp:nvSpPr>
        <dsp:cNvPr id="0" name=""/>
        <dsp:cNvSpPr/>
      </dsp:nvSpPr>
      <dsp:spPr>
        <a:xfrm>
          <a:off x="317742" y="2864377"/>
          <a:ext cx="577712" cy="577712"/>
        </a:xfrm>
        <a:prstGeom prst="rect">
          <a:avLst/>
        </a:prstGeom>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306DB53C-977A-461F-9F41-17276046F0B6}">
      <dsp:nvSpPr>
        <dsp:cNvPr id="0" name=""/>
        <dsp:cNvSpPr/>
      </dsp:nvSpPr>
      <dsp:spPr>
        <a:xfrm>
          <a:off x="1213197" y="2628040"/>
          <a:ext cx="4055983" cy="1050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166" tIns="111166" rIns="111166" bIns="111166" numCol="1" spcCol="1270" anchor="ctr" anchorCtr="0">
          <a:noAutofit/>
        </a:bodyPr>
        <a:lstStyle/>
        <a:p>
          <a:pPr lvl="0" algn="l" defTabSz="1422400">
            <a:lnSpc>
              <a:spcPct val="100000"/>
            </a:lnSpc>
            <a:spcBef>
              <a:spcPct val="0"/>
            </a:spcBef>
            <a:spcAft>
              <a:spcPct val="35000"/>
            </a:spcAft>
          </a:pPr>
          <a:r>
            <a:rPr lang="en-US" sz="3200" kern="1200" dirty="0"/>
            <a:t>Assess Side Effects</a:t>
          </a:r>
        </a:p>
      </dsp:txBody>
      <dsp:txXfrm>
        <a:off x="1213197" y="2628040"/>
        <a:ext cx="4055983" cy="1050387"/>
      </dsp:txXfrm>
    </dsp:sp>
    <dsp:sp modelId="{92DEEDF8-310F-4EB9-A9E6-0540DB69DF69}">
      <dsp:nvSpPr>
        <dsp:cNvPr id="0" name=""/>
        <dsp:cNvSpPr/>
      </dsp:nvSpPr>
      <dsp:spPr>
        <a:xfrm>
          <a:off x="0" y="3941024"/>
          <a:ext cx="5269181" cy="105038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C0AFD39A-67A5-4F6D-8055-090365A9F21E}">
      <dsp:nvSpPr>
        <dsp:cNvPr id="0" name=""/>
        <dsp:cNvSpPr/>
      </dsp:nvSpPr>
      <dsp:spPr>
        <a:xfrm>
          <a:off x="317742" y="4177361"/>
          <a:ext cx="577712" cy="577712"/>
        </a:xfrm>
        <a:prstGeom prst="rect">
          <a:avLst/>
        </a:prstGeom>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8EED8017-0AAF-42D9-AC8B-4D0D30D09AC1}">
      <dsp:nvSpPr>
        <dsp:cNvPr id="0" name=""/>
        <dsp:cNvSpPr/>
      </dsp:nvSpPr>
      <dsp:spPr>
        <a:xfrm>
          <a:off x="1213197" y="3941024"/>
          <a:ext cx="4055983" cy="1050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166" tIns="111166" rIns="111166" bIns="111166" numCol="1" spcCol="1270" anchor="ctr" anchorCtr="0">
          <a:noAutofit/>
        </a:bodyPr>
        <a:lstStyle/>
        <a:p>
          <a:pPr lvl="0" algn="l" defTabSz="1422400">
            <a:lnSpc>
              <a:spcPct val="100000"/>
            </a:lnSpc>
            <a:spcBef>
              <a:spcPct val="0"/>
            </a:spcBef>
            <a:spcAft>
              <a:spcPct val="35000"/>
            </a:spcAft>
          </a:pPr>
          <a:r>
            <a:rPr lang="en-US" sz="3200" kern="1200" dirty="0"/>
            <a:t>Adhere to Study Plan</a:t>
          </a:r>
        </a:p>
      </dsp:txBody>
      <dsp:txXfrm>
        <a:off x="1213197" y="3941024"/>
        <a:ext cx="4055983" cy="10503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DA88FC-8981-4EBD-AB9F-301F6136CD8C}">
      <dsp:nvSpPr>
        <dsp:cNvPr id="0" name=""/>
        <dsp:cNvSpPr/>
      </dsp:nvSpPr>
      <dsp:spPr>
        <a:xfrm>
          <a:off x="0" y="0"/>
          <a:ext cx="2153848" cy="604361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a:t>Communicate</a:t>
          </a:r>
        </a:p>
        <a:p>
          <a:pPr lvl="0" algn="ctr" defTabSz="889000">
            <a:lnSpc>
              <a:spcPct val="90000"/>
            </a:lnSpc>
            <a:spcBef>
              <a:spcPct val="0"/>
            </a:spcBef>
            <a:spcAft>
              <a:spcPct val="35000"/>
            </a:spcAft>
          </a:pPr>
          <a:r>
            <a:rPr lang="en-US" sz="2000" kern="1200" dirty="0"/>
            <a:t> Requirements</a:t>
          </a:r>
        </a:p>
      </dsp:txBody>
      <dsp:txXfrm>
        <a:off x="0" y="2417445"/>
        <a:ext cx="2153848" cy="2417445"/>
      </dsp:txXfrm>
    </dsp:sp>
    <dsp:sp modelId="{383824E8-32B6-4A37-9F68-0902F81DA96D}">
      <dsp:nvSpPr>
        <dsp:cNvPr id="0" name=""/>
        <dsp:cNvSpPr/>
      </dsp:nvSpPr>
      <dsp:spPr>
        <a:xfrm>
          <a:off x="70662" y="362616"/>
          <a:ext cx="2012523" cy="2012523"/>
        </a:xfrm>
        <a:prstGeom prst="ellipse">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xmlns="" r:embed="rId2"/>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82EB884B-CF80-4732-903B-86FCCCC4E3BC}">
      <dsp:nvSpPr>
        <dsp:cNvPr id="0" name=""/>
        <dsp:cNvSpPr/>
      </dsp:nvSpPr>
      <dsp:spPr>
        <a:xfrm>
          <a:off x="2218464" y="0"/>
          <a:ext cx="2153848" cy="604361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a:t>Track, document &amp; report status updates</a:t>
          </a:r>
        </a:p>
      </dsp:txBody>
      <dsp:txXfrm>
        <a:off x="2218464" y="2417445"/>
        <a:ext cx="2153848" cy="2417445"/>
      </dsp:txXfrm>
    </dsp:sp>
    <dsp:sp modelId="{FE3E939F-54A2-407D-8825-6D26D08F4B3B}">
      <dsp:nvSpPr>
        <dsp:cNvPr id="0" name=""/>
        <dsp:cNvSpPr/>
      </dsp:nvSpPr>
      <dsp:spPr>
        <a:xfrm>
          <a:off x="2289126" y="362616"/>
          <a:ext cx="2012523" cy="2012523"/>
        </a:xfrm>
        <a:prstGeom prst="ellipse">
          <a:avLst/>
        </a:prstGeom>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xmlns="" r:embed="rId4"/>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0AA296D3-4F12-48E9-AE50-E00C9FE06594}">
      <dsp:nvSpPr>
        <dsp:cNvPr id="0" name=""/>
        <dsp:cNvSpPr/>
      </dsp:nvSpPr>
      <dsp:spPr>
        <a:xfrm>
          <a:off x="4436928" y="0"/>
          <a:ext cx="2153848" cy="604361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a:t>Collaborate on Study Activities</a:t>
          </a:r>
        </a:p>
      </dsp:txBody>
      <dsp:txXfrm>
        <a:off x="4436928" y="2417445"/>
        <a:ext cx="2153848" cy="2417445"/>
      </dsp:txXfrm>
    </dsp:sp>
    <dsp:sp modelId="{634EA26D-C6AC-4B75-9F24-7F8DDDDDBEA3}">
      <dsp:nvSpPr>
        <dsp:cNvPr id="0" name=""/>
        <dsp:cNvSpPr/>
      </dsp:nvSpPr>
      <dsp:spPr>
        <a:xfrm>
          <a:off x="4507590" y="362616"/>
          <a:ext cx="2012523" cy="2012523"/>
        </a:xfrm>
        <a:prstGeom prst="ellipse">
          <a:avLst/>
        </a:prstGeom>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3D2ECADB-2C20-40F2-B6FD-8B7D402533C9}">
      <dsp:nvSpPr>
        <dsp:cNvPr id="0" name=""/>
        <dsp:cNvSpPr/>
      </dsp:nvSpPr>
      <dsp:spPr>
        <a:xfrm>
          <a:off x="6655392" y="0"/>
          <a:ext cx="2153848" cy="604361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a:t>Participant </a:t>
          </a:r>
        </a:p>
        <a:p>
          <a:pPr lvl="0" algn="ctr" defTabSz="889000">
            <a:lnSpc>
              <a:spcPct val="90000"/>
            </a:lnSpc>
            <a:spcBef>
              <a:spcPct val="0"/>
            </a:spcBef>
            <a:spcAft>
              <a:spcPct val="35000"/>
            </a:spcAft>
          </a:pPr>
          <a:r>
            <a:rPr lang="en-US" sz="2000" kern="1200" dirty="0"/>
            <a:t>Management</a:t>
          </a:r>
        </a:p>
      </dsp:txBody>
      <dsp:txXfrm>
        <a:off x="6655392" y="2417445"/>
        <a:ext cx="2153848" cy="2417445"/>
      </dsp:txXfrm>
    </dsp:sp>
    <dsp:sp modelId="{C361FD05-6A88-407C-8419-C5BEF8B87E0A}">
      <dsp:nvSpPr>
        <dsp:cNvPr id="0" name=""/>
        <dsp:cNvSpPr/>
      </dsp:nvSpPr>
      <dsp:spPr>
        <a:xfrm>
          <a:off x="6726055" y="362616"/>
          <a:ext cx="2012523" cy="2012523"/>
        </a:xfrm>
        <a:prstGeom prst="ellipse">
          <a:avLst/>
        </a:prstGeom>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xmlns="" r:embed="rId8"/>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A92932BD-543A-4AF0-8EBE-CD54303DCC00}">
      <dsp:nvSpPr>
        <dsp:cNvPr id="0" name=""/>
        <dsp:cNvSpPr/>
      </dsp:nvSpPr>
      <dsp:spPr>
        <a:xfrm>
          <a:off x="8873856" y="0"/>
          <a:ext cx="2153848" cy="604361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a:t>Data Collection</a:t>
          </a:r>
        </a:p>
      </dsp:txBody>
      <dsp:txXfrm>
        <a:off x="8873856" y="2417445"/>
        <a:ext cx="2153848" cy="2417445"/>
      </dsp:txXfrm>
    </dsp:sp>
    <dsp:sp modelId="{92D82F35-DED6-4774-8C35-DE9F0A7A3EA7}">
      <dsp:nvSpPr>
        <dsp:cNvPr id="0" name=""/>
        <dsp:cNvSpPr/>
      </dsp:nvSpPr>
      <dsp:spPr>
        <a:xfrm>
          <a:off x="8944519" y="362616"/>
          <a:ext cx="2012523" cy="2012523"/>
        </a:xfrm>
        <a:prstGeom prst="ellipse">
          <a:avLst/>
        </a:prstGeom>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xmlns="" r:embed="rId10"/>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2BB4DAB6-DD4B-4C4A-B61B-17FB4727144E}">
      <dsp:nvSpPr>
        <dsp:cNvPr id="0" name=""/>
        <dsp:cNvSpPr/>
      </dsp:nvSpPr>
      <dsp:spPr>
        <a:xfrm>
          <a:off x="147903" y="4536849"/>
          <a:ext cx="10578700" cy="1506763"/>
        </a:xfrm>
        <a:prstGeom prst="leftRightArrow">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B65788-9643-4C35-A48F-D7F34411BBDB}">
      <dsp:nvSpPr>
        <dsp:cNvPr id="0" name=""/>
        <dsp:cNvSpPr/>
      </dsp:nvSpPr>
      <dsp:spPr>
        <a:xfrm>
          <a:off x="1522499" y="0"/>
          <a:ext cx="2991984" cy="2991977"/>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t>DETAILS</a:t>
          </a:r>
        </a:p>
      </dsp:txBody>
      <dsp:txXfrm>
        <a:off x="1960665" y="438165"/>
        <a:ext cx="2115652" cy="2115647"/>
      </dsp:txXfrm>
    </dsp:sp>
    <dsp:sp modelId="{ECB50509-0232-438C-8136-7D520405BF50}">
      <dsp:nvSpPr>
        <dsp:cNvPr id="0" name=""/>
        <dsp:cNvSpPr/>
      </dsp:nvSpPr>
      <dsp:spPr>
        <a:xfrm>
          <a:off x="3061024" y="1995482"/>
          <a:ext cx="2991984" cy="2991977"/>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a:t>PEOPLE</a:t>
          </a:r>
          <a:endParaRPr lang="en-US" sz="2000" b="1" kern="1200" dirty="0"/>
        </a:p>
      </dsp:txBody>
      <dsp:txXfrm>
        <a:off x="3499190" y="2433647"/>
        <a:ext cx="2115652" cy="2115647"/>
      </dsp:txXfrm>
    </dsp:sp>
    <dsp:sp modelId="{5CD35DDC-60CE-4CD5-B9F0-AB000356FD27}">
      <dsp:nvSpPr>
        <dsp:cNvPr id="0" name=""/>
        <dsp:cNvSpPr/>
      </dsp:nvSpPr>
      <dsp:spPr>
        <a:xfrm>
          <a:off x="4600465" y="0"/>
          <a:ext cx="2991984" cy="2991977"/>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a:t>ORGANIZATION</a:t>
          </a:r>
          <a:endParaRPr lang="en-US" sz="2000" b="1" kern="1200" dirty="0"/>
        </a:p>
      </dsp:txBody>
      <dsp:txXfrm>
        <a:off x="5038631" y="438165"/>
        <a:ext cx="2115652" cy="2115647"/>
      </dsp:txXfrm>
    </dsp:sp>
    <dsp:sp modelId="{C72D002B-15AB-4060-AF04-6AC1C5CD3D70}">
      <dsp:nvSpPr>
        <dsp:cNvPr id="0" name=""/>
        <dsp:cNvSpPr/>
      </dsp:nvSpPr>
      <dsp:spPr>
        <a:xfrm>
          <a:off x="6138990" y="1995482"/>
          <a:ext cx="2991984" cy="2991977"/>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a:t>INTEGRITY </a:t>
          </a:r>
          <a:endParaRPr lang="en-US" sz="2000" b="1" kern="1200" dirty="0"/>
        </a:p>
      </dsp:txBody>
      <dsp:txXfrm>
        <a:off x="6577156" y="2433647"/>
        <a:ext cx="2115652" cy="2115647"/>
      </dsp:txXfrm>
    </dsp:sp>
    <dsp:sp modelId="{516E88D8-5F04-4D88-8A3E-1B911A1459EA}">
      <dsp:nvSpPr>
        <dsp:cNvPr id="0" name=""/>
        <dsp:cNvSpPr/>
      </dsp:nvSpPr>
      <dsp:spPr>
        <a:xfrm>
          <a:off x="7677516" y="0"/>
          <a:ext cx="2991984" cy="2991977"/>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a:t>COMMUNICATION</a:t>
          </a:r>
          <a:endParaRPr lang="en-US" sz="2000" b="1" kern="1200" dirty="0"/>
        </a:p>
      </dsp:txBody>
      <dsp:txXfrm>
        <a:off x="8115682" y="438165"/>
        <a:ext cx="2115652" cy="211564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79886F-1E15-47CA-B14F-4B77DC6441DA}">
      <dsp:nvSpPr>
        <dsp:cNvPr id="0" name=""/>
        <dsp:cNvSpPr/>
      </dsp:nvSpPr>
      <dsp:spPr>
        <a:xfrm>
          <a:off x="0" y="2319"/>
          <a:ext cx="6700603" cy="117572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3F9936B-7383-4A67-B6DA-46B6D74782BD}">
      <dsp:nvSpPr>
        <dsp:cNvPr id="0" name=""/>
        <dsp:cNvSpPr/>
      </dsp:nvSpPr>
      <dsp:spPr>
        <a:xfrm>
          <a:off x="355657" y="266858"/>
          <a:ext cx="646650" cy="646650"/>
        </a:xfrm>
        <a:prstGeom prst="rect">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xmlns=""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289BE1DE-E69F-4404-A2E2-BEAF65DA2DEC}">
      <dsp:nvSpPr>
        <dsp:cNvPr id="0" name=""/>
        <dsp:cNvSpPr/>
      </dsp:nvSpPr>
      <dsp:spPr>
        <a:xfrm>
          <a:off x="1357965" y="2319"/>
          <a:ext cx="5342637" cy="1175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31" tIns="124431" rIns="124431" bIns="124431" numCol="1" spcCol="1270" anchor="ctr" anchorCtr="0">
          <a:noAutofit/>
        </a:bodyPr>
        <a:lstStyle/>
        <a:p>
          <a:pPr lvl="0" algn="l" defTabSz="1066800">
            <a:lnSpc>
              <a:spcPct val="100000"/>
            </a:lnSpc>
            <a:spcBef>
              <a:spcPct val="0"/>
            </a:spcBef>
            <a:spcAft>
              <a:spcPct val="35000"/>
            </a:spcAft>
          </a:pPr>
          <a:r>
            <a:rPr lang="en-US" sz="2400" kern="1200" dirty="0"/>
            <a:t>Scientific discovery in medicine and medical care</a:t>
          </a:r>
        </a:p>
      </dsp:txBody>
      <dsp:txXfrm>
        <a:off x="1357965" y="2319"/>
        <a:ext cx="5342637" cy="1175727"/>
      </dsp:txXfrm>
    </dsp:sp>
    <dsp:sp modelId="{EB33B54D-C554-4945-A574-21719CF43DF2}">
      <dsp:nvSpPr>
        <dsp:cNvPr id="0" name=""/>
        <dsp:cNvSpPr/>
      </dsp:nvSpPr>
      <dsp:spPr>
        <a:xfrm>
          <a:off x="0" y="1483125"/>
          <a:ext cx="6700603" cy="117572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26CABC2A-B5DF-4BC2-BCBD-0C6E71AABA6B}">
      <dsp:nvSpPr>
        <dsp:cNvPr id="0" name=""/>
        <dsp:cNvSpPr/>
      </dsp:nvSpPr>
      <dsp:spPr>
        <a:xfrm>
          <a:off x="355657" y="1736518"/>
          <a:ext cx="646650" cy="646650"/>
        </a:xfrm>
        <a:prstGeom prst="rect">
          <a:avLst/>
        </a:prstGeom>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xmlns="" r:embed="rId4"/>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0465ADD3-C8AA-4620-A423-8059006E57A8}">
      <dsp:nvSpPr>
        <dsp:cNvPr id="0" name=""/>
        <dsp:cNvSpPr/>
      </dsp:nvSpPr>
      <dsp:spPr>
        <a:xfrm>
          <a:off x="1357965" y="1471979"/>
          <a:ext cx="5342637" cy="1175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31" tIns="124431" rIns="124431" bIns="124431" numCol="1" spcCol="1270" anchor="ctr" anchorCtr="0">
          <a:noAutofit/>
        </a:bodyPr>
        <a:lstStyle/>
        <a:p>
          <a:pPr lvl="0" algn="l" defTabSz="1066800">
            <a:lnSpc>
              <a:spcPct val="100000"/>
            </a:lnSpc>
            <a:spcBef>
              <a:spcPct val="0"/>
            </a:spcBef>
            <a:spcAft>
              <a:spcPct val="35000"/>
            </a:spcAft>
          </a:pPr>
          <a:r>
            <a:rPr lang="en-US" sz="2400" kern="1200" dirty="0"/>
            <a:t>New ways to prevent, diagnose or treat  medical conditions</a:t>
          </a:r>
        </a:p>
      </dsp:txBody>
      <dsp:txXfrm>
        <a:off x="1357965" y="1471979"/>
        <a:ext cx="5342637" cy="1175727"/>
      </dsp:txXfrm>
    </dsp:sp>
    <dsp:sp modelId="{5AEB625F-02E7-4E52-B3B2-ECC85932AFEF}">
      <dsp:nvSpPr>
        <dsp:cNvPr id="0" name=""/>
        <dsp:cNvSpPr/>
      </dsp:nvSpPr>
      <dsp:spPr>
        <a:xfrm>
          <a:off x="0" y="2941639"/>
          <a:ext cx="6700603" cy="117572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C10A2E6-EE48-401D-B689-F3F070638AA9}">
      <dsp:nvSpPr>
        <dsp:cNvPr id="0" name=""/>
        <dsp:cNvSpPr/>
      </dsp:nvSpPr>
      <dsp:spPr>
        <a:xfrm>
          <a:off x="355657" y="3206178"/>
          <a:ext cx="646650" cy="646650"/>
        </a:xfrm>
        <a:prstGeom prst="rect">
          <a:avLst/>
        </a:prstGeom>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956CA590-19D1-4C85-85EB-F257BDBE4FF8}">
      <dsp:nvSpPr>
        <dsp:cNvPr id="0" name=""/>
        <dsp:cNvSpPr/>
      </dsp:nvSpPr>
      <dsp:spPr>
        <a:xfrm>
          <a:off x="1357965" y="2941639"/>
          <a:ext cx="5342637" cy="1175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31" tIns="124431" rIns="124431" bIns="124431" numCol="1" spcCol="1270" anchor="ctr" anchorCtr="0">
          <a:noAutofit/>
        </a:bodyPr>
        <a:lstStyle/>
        <a:p>
          <a:pPr lvl="0" algn="l" defTabSz="1066800">
            <a:lnSpc>
              <a:spcPct val="100000"/>
            </a:lnSpc>
            <a:spcBef>
              <a:spcPct val="0"/>
            </a:spcBef>
            <a:spcAft>
              <a:spcPct val="35000"/>
            </a:spcAft>
          </a:pPr>
          <a:r>
            <a:rPr lang="en-US" sz="2400" kern="1200" dirty="0"/>
            <a:t>All research professionals are crucial to the success of clinical research trials. </a:t>
          </a:r>
        </a:p>
      </dsp:txBody>
      <dsp:txXfrm>
        <a:off x="1357965" y="2941639"/>
        <a:ext cx="5342637" cy="1175727"/>
      </dsp:txXfrm>
    </dsp:sp>
    <dsp:sp modelId="{27E777B5-C657-408D-8679-2012CA31C3F6}">
      <dsp:nvSpPr>
        <dsp:cNvPr id="0" name=""/>
        <dsp:cNvSpPr/>
      </dsp:nvSpPr>
      <dsp:spPr>
        <a:xfrm>
          <a:off x="0" y="4411299"/>
          <a:ext cx="6700603" cy="117572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6DA7C83F-E750-42E6-926F-0D7F5234B247}">
      <dsp:nvSpPr>
        <dsp:cNvPr id="0" name=""/>
        <dsp:cNvSpPr/>
      </dsp:nvSpPr>
      <dsp:spPr>
        <a:xfrm>
          <a:off x="355657" y="4675838"/>
          <a:ext cx="646650" cy="646650"/>
        </a:xfrm>
        <a:prstGeom prst="rect">
          <a:avLst/>
        </a:prstGeom>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xmlns="" r:embed="rId8"/>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E6DCFF1F-0AFC-475E-86D1-4254F015AF30}">
      <dsp:nvSpPr>
        <dsp:cNvPr id="0" name=""/>
        <dsp:cNvSpPr/>
      </dsp:nvSpPr>
      <dsp:spPr>
        <a:xfrm>
          <a:off x="1357965" y="4411299"/>
          <a:ext cx="5342637" cy="1175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31" tIns="124431" rIns="124431" bIns="124431" numCol="1" spcCol="1270" anchor="ctr" anchorCtr="0">
          <a:noAutofit/>
        </a:bodyPr>
        <a:lstStyle/>
        <a:p>
          <a:pPr lvl="0" algn="l" defTabSz="1066800">
            <a:lnSpc>
              <a:spcPct val="100000"/>
            </a:lnSpc>
            <a:spcBef>
              <a:spcPct val="0"/>
            </a:spcBef>
            <a:spcAft>
              <a:spcPct val="35000"/>
            </a:spcAft>
          </a:pPr>
          <a:r>
            <a:rPr lang="en-US" sz="2400" kern="1200" dirty="0"/>
            <a:t>Clinical research professionals are involved in every stage of clinical trials</a:t>
          </a:r>
        </a:p>
      </dsp:txBody>
      <dsp:txXfrm>
        <a:off x="1357965" y="4411299"/>
        <a:ext cx="5342637" cy="117572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C42D71-97B1-4F62-9BFB-7CE65C87F31F}">
      <dsp:nvSpPr>
        <dsp:cNvPr id="0" name=""/>
        <dsp:cNvSpPr/>
      </dsp:nvSpPr>
      <dsp:spPr>
        <a:xfrm rot="16200000">
          <a:off x="-1345434" y="1984532"/>
          <a:ext cx="3029363" cy="266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34997" bIns="0" numCol="1" spcCol="1270" anchor="t" anchorCtr="0">
          <a:noAutofit/>
        </a:bodyPr>
        <a:lstStyle/>
        <a:p>
          <a:pPr lvl="0" algn="r" defTabSz="844550">
            <a:lnSpc>
              <a:spcPct val="90000"/>
            </a:lnSpc>
            <a:spcBef>
              <a:spcPct val="0"/>
            </a:spcBef>
            <a:spcAft>
              <a:spcPct val="35000"/>
            </a:spcAft>
          </a:pPr>
          <a:endParaRPr lang="en-US" sz="1900" kern="1200"/>
        </a:p>
      </dsp:txBody>
      <dsp:txXfrm>
        <a:off x="-1345434" y="1984532"/>
        <a:ext cx="3029363" cy="266453"/>
      </dsp:txXfrm>
    </dsp:sp>
    <dsp:sp modelId="{9992366A-B226-4879-9C4D-EB39F4FEB45C}">
      <dsp:nvSpPr>
        <dsp:cNvPr id="0" name=""/>
        <dsp:cNvSpPr/>
      </dsp:nvSpPr>
      <dsp:spPr>
        <a:xfrm>
          <a:off x="302474" y="603077"/>
          <a:ext cx="1327221" cy="302936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13360" tIns="234997" rIns="213360" bIns="213360" numCol="1" spcCol="1270" anchor="t" anchorCtr="0">
          <a:noAutofit/>
        </a:bodyPr>
        <a:lstStyle/>
        <a:p>
          <a:pPr marL="228600" lvl="1" indent="-228600" algn="l" defTabSz="1022350">
            <a:lnSpc>
              <a:spcPct val="90000"/>
            </a:lnSpc>
            <a:spcBef>
              <a:spcPct val="0"/>
            </a:spcBef>
            <a:spcAft>
              <a:spcPct val="15000"/>
            </a:spcAft>
            <a:buChar char="••"/>
          </a:pPr>
          <a:endParaRPr lang="en-US" sz="2300" kern="1200"/>
        </a:p>
        <a:p>
          <a:pPr marL="228600" lvl="1" indent="-228600" algn="l" defTabSz="1022350">
            <a:lnSpc>
              <a:spcPct val="90000"/>
            </a:lnSpc>
            <a:spcBef>
              <a:spcPct val="0"/>
            </a:spcBef>
            <a:spcAft>
              <a:spcPct val="15000"/>
            </a:spcAft>
            <a:buChar char="••"/>
          </a:pPr>
          <a:endParaRPr lang="en-US" sz="2300" kern="1200"/>
        </a:p>
      </dsp:txBody>
      <dsp:txXfrm>
        <a:off x="302474" y="603077"/>
        <a:ext cx="1327221" cy="3029363"/>
      </dsp:txXfrm>
    </dsp:sp>
    <dsp:sp modelId="{F317CFEC-8A37-40E1-BCAC-05F30041224D}">
      <dsp:nvSpPr>
        <dsp:cNvPr id="0" name=""/>
        <dsp:cNvSpPr/>
      </dsp:nvSpPr>
      <dsp:spPr>
        <a:xfrm>
          <a:off x="36020" y="251358"/>
          <a:ext cx="532907" cy="532907"/>
        </a:xfrm>
        <a:prstGeom prst="rect">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A9CDD64C-4414-46EF-A416-0281D5E64EBD}">
      <dsp:nvSpPr>
        <dsp:cNvPr id="0" name=""/>
        <dsp:cNvSpPr/>
      </dsp:nvSpPr>
      <dsp:spPr>
        <a:xfrm rot="16200000">
          <a:off x="582563" y="1984532"/>
          <a:ext cx="3029363" cy="266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34997" bIns="0" numCol="1" spcCol="1270" anchor="t" anchorCtr="0">
          <a:noAutofit/>
        </a:bodyPr>
        <a:lstStyle/>
        <a:p>
          <a:pPr lvl="0" algn="r" defTabSz="844550">
            <a:lnSpc>
              <a:spcPct val="90000"/>
            </a:lnSpc>
            <a:spcBef>
              <a:spcPct val="0"/>
            </a:spcBef>
            <a:spcAft>
              <a:spcPct val="35000"/>
            </a:spcAft>
          </a:pPr>
          <a:endParaRPr lang="en-US" sz="1900" kern="1200"/>
        </a:p>
      </dsp:txBody>
      <dsp:txXfrm>
        <a:off x="582563" y="1984532"/>
        <a:ext cx="3029363" cy="266453"/>
      </dsp:txXfrm>
    </dsp:sp>
    <dsp:sp modelId="{D17B4054-6E19-46E4-BA37-F0E7E0CA5C7D}">
      <dsp:nvSpPr>
        <dsp:cNvPr id="0" name=""/>
        <dsp:cNvSpPr/>
      </dsp:nvSpPr>
      <dsp:spPr>
        <a:xfrm>
          <a:off x="2230471" y="603077"/>
          <a:ext cx="1327221" cy="302936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13360" tIns="234997" rIns="213360" bIns="213360" numCol="1" spcCol="1270" anchor="t" anchorCtr="0">
          <a:noAutofit/>
        </a:bodyPr>
        <a:lstStyle/>
        <a:p>
          <a:pPr marL="228600" lvl="1" indent="-228600" algn="l" defTabSz="1022350">
            <a:lnSpc>
              <a:spcPct val="90000"/>
            </a:lnSpc>
            <a:spcBef>
              <a:spcPct val="0"/>
            </a:spcBef>
            <a:spcAft>
              <a:spcPct val="15000"/>
            </a:spcAft>
            <a:buChar char="••"/>
          </a:pPr>
          <a:endParaRPr lang="en-US" sz="2300" kern="1200"/>
        </a:p>
        <a:p>
          <a:pPr marL="228600" lvl="1" indent="-228600" algn="l" defTabSz="1022350">
            <a:lnSpc>
              <a:spcPct val="90000"/>
            </a:lnSpc>
            <a:spcBef>
              <a:spcPct val="0"/>
            </a:spcBef>
            <a:spcAft>
              <a:spcPct val="15000"/>
            </a:spcAft>
            <a:buChar char="••"/>
          </a:pPr>
          <a:endParaRPr lang="en-US" sz="2300" kern="1200"/>
        </a:p>
      </dsp:txBody>
      <dsp:txXfrm>
        <a:off x="2230471" y="603077"/>
        <a:ext cx="1327221" cy="3029363"/>
      </dsp:txXfrm>
    </dsp:sp>
    <dsp:sp modelId="{D619F482-B1A8-4BAC-BC9E-F99C97D22255}">
      <dsp:nvSpPr>
        <dsp:cNvPr id="0" name=""/>
        <dsp:cNvSpPr/>
      </dsp:nvSpPr>
      <dsp:spPr>
        <a:xfrm>
          <a:off x="1964018" y="251358"/>
          <a:ext cx="532907" cy="532907"/>
        </a:xfrm>
        <a:prstGeom prst="rect">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B9A32636-3AC7-4E44-B60A-764CC5A8F394}">
      <dsp:nvSpPr>
        <dsp:cNvPr id="0" name=""/>
        <dsp:cNvSpPr/>
      </dsp:nvSpPr>
      <dsp:spPr>
        <a:xfrm rot="16200000">
          <a:off x="2510561" y="1984532"/>
          <a:ext cx="3029363" cy="266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34997" bIns="0" numCol="1" spcCol="1270" anchor="t" anchorCtr="0">
          <a:noAutofit/>
        </a:bodyPr>
        <a:lstStyle/>
        <a:p>
          <a:pPr lvl="0" algn="r" defTabSz="844550">
            <a:lnSpc>
              <a:spcPct val="90000"/>
            </a:lnSpc>
            <a:spcBef>
              <a:spcPct val="0"/>
            </a:spcBef>
            <a:spcAft>
              <a:spcPct val="35000"/>
            </a:spcAft>
          </a:pPr>
          <a:endParaRPr lang="en-US" sz="1900" kern="1200"/>
        </a:p>
      </dsp:txBody>
      <dsp:txXfrm>
        <a:off x="2510561" y="1984532"/>
        <a:ext cx="3029363" cy="266453"/>
      </dsp:txXfrm>
    </dsp:sp>
    <dsp:sp modelId="{0FE4F9EF-ACB9-45A4-8A01-B1CC54C6979E}">
      <dsp:nvSpPr>
        <dsp:cNvPr id="0" name=""/>
        <dsp:cNvSpPr/>
      </dsp:nvSpPr>
      <dsp:spPr>
        <a:xfrm>
          <a:off x="4158469" y="603077"/>
          <a:ext cx="1327221" cy="302936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13360" tIns="234997" rIns="213360" bIns="213360" numCol="1" spcCol="1270" anchor="t" anchorCtr="0">
          <a:noAutofit/>
        </a:bodyPr>
        <a:lstStyle/>
        <a:p>
          <a:pPr marL="228600" lvl="1" indent="-228600" algn="l" defTabSz="1022350">
            <a:lnSpc>
              <a:spcPct val="90000"/>
            </a:lnSpc>
            <a:spcBef>
              <a:spcPct val="0"/>
            </a:spcBef>
            <a:spcAft>
              <a:spcPct val="15000"/>
            </a:spcAft>
            <a:buChar char="••"/>
          </a:pPr>
          <a:endParaRPr lang="en-US" sz="2300" kern="1200"/>
        </a:p>
        <a:p>
          <a:pPr marL="228600" lvl="1" indent="-228600" algn="l" defTabSz="1022350">
            <a:lnSpc>
              <a:spcPct val="90000"/>
            </a:lnSpc>
            <a:spcBef>
              <a:spcPct val="0"/>
            </a:spcBef>
            <a:spcAft>
              <a:spcPct val="15000"/>
            </a:spcAft>
            <a:buChar char="••"/>
          </a:pPr>
          <a:endParaRPr lang="en-US" sz="2300" kern="1200"/>
        </a:p>
      </dsp:txBody>
      <dsp:txXfrm>
        <a:off x="4158469" y="603077"/>
        <a:ext cx="1327221" cy="3029363"/>
      </dsp:txXfrm>
    </dsp:sp>
    <dsp:sp modelId="{88E1BE96-423B-4E9C-A2E4-45DCCBD5F2F3}">
      <dsp:nvSpPr>
        <dsp:cNvPr id="0" name=""/>
        <dsp:cNvSpPr/>
      </dsp:nvSpPr>
      <dsp:spPr>
        <a:xfrm>
          <a:off x="3892016" y="251358"/>
          <a:ext cx="532907" cy="532907"/>
        </a:xfrm>
        <a:prstGeom prst="rect">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FA549D-833C-410E-9B0B-9D82F636619D}" type="datetimeFigureOut">
              <a:rPr lang="en-US" smtClean="0"/>
              <a:t>12/9/2024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B61EE5-4D5A-4844-8509-DB91701E8954}" type="slidenum">
              <a:rPr lang="en-US" smtClean="0"/>
              <a:t>‹#›</a:t>
            </a:fld>
            <a:endParaRPr lang="en-US"/>
          </a:p>
        </p:txBody>
      </p:sp>
    </p:spTree>
    <p:extLst>
      <p:ext uri="{BB962C8B-B14F-4D97-AF65-F5344CB8AC3E}">
        <p14:creationId xmlns:p14="http://schemas.microsoft.com/office/powerpoint/2010/main" val="3780731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fontAlgn="base"/>
            <a:r>
              <a:rPr lang="en-US" b="1" i="0" dirty="0">
                <a:solidFill>
                  <a:srgbClr val="000000"/>
                </a:solidFill>
                <a:effectLst/>
                <a:latin typeface="var(--font-family-body)"/>
              </a:rPr>
              <a:t>Clinical research</a:t>
            </a:r>
            <a:r>
              <a:rPr lang="en-US" b="0" i="0" dirty="0">
                <a:solidFill>
                  <a:srgbClr val="000000"/>
                </a:solidFill>
                <a:effectLst/>
                <a:latin typeface="Maven Pro"/>
              </a:rPr>
              <a:t> is how doctors and scientists find new and better ways to prevent, diagnose and treat diseases and conditions. Before new medications or new devices can be marketed or used, they must first go through comprehensive research studies in people to make sure they are safe and effective.  </a:t>
            </a:r>
          </a:p>
          <a:p>
            <a:pPr algn="just" fontAlgn="base"/>
            <a:r>
              <a:rPr lang="en-US" b="1" i="0" dirty="0">
                <a:solidFill>
                  <a:srgbClr val="000000"/>
                </a:solidFill>
                <a:effectLst/>
                <a:latin typeface="var(--font-family-body)"/>
              </a:rPr>
              <a:t>Clinical research trials</a:t>
            </a:r>
            <a:r>
              <a:rPr lang="en-US" b="0" i="0" dirty="0">
                <a:solidFill>
                  <a:srgbClr val="000000"/>
                </a:solidFill>
                <a:effectLst/>
                <a:latin typeface="Maven Pro"/>
              </a:rPr>
              <a:t> can include new medications, medical devices, ways to diagnose diseases and ways to care for patients so they have better outcomes.   </a:t>
            </a:r>
          </a:p>
          <a:p>
            <a:pPr algn="just" fontAlgn="base"/>
            <a:r>
              <a:rPr lang="en-US" b="0" i="0" dirty="0">
                <a:solidFill>
                  <a:srgbClr val="000000"/>
                </a:solidFill>
                <a:effectLst/>
                <a:latin typeface="Maven Pro"/>
              </a:rPr>
              <a:t>Clinical research is different than laboratory research. </a:t>
            </a:r>
            <a:r>
              <a:rPr lang="en-US" b="1" i="0" dirty="0">
                <a:solidFill>
                  <a:srgbClr val="000000"/>
                </a:solidFill>
                <a:effectLst/>
                <a:latin typeface="var(--font-family-body)"/>
              </a:rPr>
              <a:t>It involves people</a:t>
            </a:r>
            <a:r>
              <a:rPr lang="en-US" b="0" i="0" dirty="0">
                <a:solidFill>
                  <a:srgbClr val="000000"/>
                </a:solidFill>
                <a:effectLst/>
                <a:latin typeface="Maven Pro"/>
              </a:rPr>
              <a:t> who volunteer to help to better understand medicine and health.</a:t>
            </a:r>
          </a:p>
          <a:p>
            <a:endParaRPr lang="en-US" dirty="0"/>
          </a:p>
        </p:txBody>
      </p:sp>
      <p:sp>
        <p:nvSpPr>
          <p:cNvPr id="4" name="Slide Number Placeholder 3"/>
          <p:cNvSpPr>
            <a:spLocks noGrp="1"/>
          </p:cNvSpPr>
          <p:nvPr>
            <p:ph type="sldNum" sz="quarter" idx="5"/>
          </p:nvPr>
        </p:nvSpPr>
        <p:spPr/>
        <p:txBody>
          <a:bodyPr/>
          <a:lstStyle/>
          <a:p>
            <a:fld id="{4CB61EE5-4D5A-4844-8509-DB91701E8954}" type="slidenum">
              <a:rPr lang="en-US" smtClean="0"/>
              <a:t>8</a:t>
            </a:fld>
            <a:endParaRPr lang="en-US"/>
          </a:p>
        </p:txBody>
      </p:sp>
    </p:spTree>
    <p:extLst>
      <p:ext uri="{BB962C8B-B14F-4D97-AF65-F5344CB8AC3E}">
        <p14:creationId xmlns:p14="http://schemas.microsoft.com/office/powerpoint/2010/main" val="1180729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3FDAD0-8379-454D-A42A-C2356382AA0F}" type="slidenum">
              <a:rPr lang="en-US" smtClean="0"/>
              <a:t>28</a:t>
            </a:fld>
            <a:endParaRPr lang="en-US"/>
          </a:p>
        </p:txBody>
      </p:sp>
    </p:spTree>
    <p:extLst>
      <p:ext uri="{BB962C8B-B14F-4D97-AF65-F5344CB8AC3E}">
        <p14:creationId xmlns:p14="http://schemas.microsoft.com/office/powerpoint/2010/main" val="39355160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Maven Pro"/>
              </a:rPr>
              <a:t>Clinical research professionals </a:t>
            </a:r>
            <a:r>
              <a:rPr lang="en-US" b="1" i="0" dirty="0">
                <a:solidFill>
                  <a:srgbClr val="000000"/>
                </a:solidFill>
                <a:effectLst/>
                <a:latin typeface="Maven Pro"/>
              </a:rPr>
              <a:t>make a difference</a:t>
            </a:r>
            <a:r>
              <a:rPr lang="en-US" b="0" i="0" dirty="0">
                <a:solidFill>
                  <a:srgbClr val="000000"/>
                </a:solidFill>
                <a:effectLst/>
                <a:latin typeface="Maven Pro"/>
              </a:rPr>
              <a:t> in the lives of study participants and the community as a whole. They drive the </a:t>
            </a:r>
            <a:r>
              <a:rPr lang="en-US" b="1" i="0" dirty="0">
                <a:solidFill>
                  <a:srgbClr val="000000"/>
                </a:solidFill>
                <a:effectLst/>
                <a:latin typeface="Maven Pro"/>
              </a:rPr>
              <a:t>discovery</a:t>
            </a:r>
            <a:r>
              <a:rPr lang="en-US" b="0" i="0" dirty="0">
                <a:solidFill>
                  <a:srgbClr val="000000"/>
                </a:solidFill>
                <a:effectLst/>
                <a:latin typeface="Maven Pro"/>
              </a:rPr>
              <a:t> of new ways to diagnose, treat or cure disease and medical conditions. </a:t>
            </a:r>
          </a:p>
          <a:p>
            <a:r>
              <a:rPr lang="en-US" b="0" i="0" dirty="0">
                <a:solidFill>
                  <a:srgbClr val="000000"/>
                </a:solidFill>
                <a:effectLst/>
                <a:latin typeface="Maven Pro"/>
              </a:rPr>
              <a:t>There are</a:t>
            </a:r>
            <a:r>
              <a:rPr lang="en-US" b="1" i="0" dirty="0">
                <a:solidFill>
                  <a:srgbClr val="000000"/>
                </a:solidFill>
                <a:effectLst/>
                <a:latin typeface="var(--font-family-body)"/>
              </a:rPr>
              <a:t> career opportunities</a:t>
            </a:r>
            <a:r>
              <a:rPr lang="en-US" b="0" i="0" dirty="0">
                <a:solidFill>
                  <a:srgbClr val="000000"/>
                </a:solidFill>
                <a:effectLst/>
                <a:latin typeface="Maven Pro"/>
              </a:rPr>
              <a:t> at all phases and levels in clinical research from early scientific development, research coordination, data analysis, monitoring and administration, entry level to senior leadership roles.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chemeClr val="tx1">
                    <a:alpha val="80000"/>
                  </a:schemeClr>
                </a:solidFill>
                <a:effectLst/>
                <a:latin typeface="Maven Pro"/>
              </a:rPr>
              <a:t>Careers in clinical research are </a:t>
            </a:r>
            <a:r>
              <a:rPr lang="en-US" sz="1200" b="1" i="0" dirty="0">
                <a:solidFill>
                  <a:schemeClr val="tx1">
                    <a:alpha val="80000"/>
                  </a:schemeClr>
                </a:solidFill>
                <a:effectLst/>
                <a:latin typeface="Maven Pro"/>
              </a:rPr>
              <a:t>accessible</a:t>
            </a:r>
            <a:r>
              <a:rPr lang="en-US" sz="1200" b="0" i="0" dirty="0">
                <a:solidFill>
                  <a:schemeClr val="tx1">
                    <a:alpha val="80000"/>
                  </a:schemeClr>
                </a:solidFill>
                <a:effectLst/>
                <a:latin typeface="Maven Pro"/>
              </a:rPr>
              <a:t>: many roles don't require advanced degrees or a scientific background.</a:t>
            </a:r>
            <a:endParaRPr lang="en-US" sz="1200" dirty="0">
              <a:solidFill>
                <a:schemeClr val="tx1">
                  <a:alpha val="80000"/>
                </a:schemeClr>
              </a:solidFill>
            </a:endParaRPr>
          </a:p>
          <a:p>
            <a:endParaRPr lang="en-US" dirty="0"/>
          </a:p>
        </p:txBody>
      </p:sp>
      <p:sp>
        <p:nvSpPr>
          <p:cNvPr id="4" name="Slide Number Placeholder 3"/>
          <p:cNvSpPr>
            <a:spLocks noGrp="1"/>
          </p:cNvSpPr>
          <p:nvPr>
            <p:ph type="sldNum" sz="quarter" idx="5"/>
          </p:nvPr>
        </p:nvSpPr>
        <p:spPr/>
        <p:txBody>
          <a:bodyPr/>
          <a:lstStyle/>
          <a:p>
            <a:fld id="{4CB61EE5-4D5A-4844-8509-DB91701E8954}" type="slidenum">
              <a:rPr lang="en-US" smtClean="0"/>
              <a:t>29</a:t>
            </a:fld>
            <a:endParaRPr lang="en-US"/>
          </a:p>
        </p:txBody>
      </p:sp>
    </p:spTree>
    <p:extLst>
      <p:ext uri="{BB962C8B-B14F-4D97-AF65-F5344CB8AC3E}">
        <p14:creationId xmlns:p14="http://schemas.microsoft.com/office/powerpoint/2010/main" val="2118967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clinical research professional, you will have the opportunity to make a difference, gain valuable experience in the field of science and medicine and advance your own career.</a:t>
            </a:r>
          </a:p>
          <a:p>
            <a:r>
              <a:rPr lang="en-US" dirty="0"/>
              <a:t>Clinical Research is a field with high demand and opportunity and is accessible to people with a wide range of skills, backgrounds and education.</a:t>
            </a:r>
          </a:p>
          <a:p>
            <a:endParaRPr lang="en-US" dirty="0"/>
          </a:p>
        </p:txBody>
      </p:sp>
      <p:sp>
        <p:nvSpPr>
          <p:cNvPr id="4" name="Slide Number Placeholder 3"/>
          <p:cNvSpPr>
            <a:spLocks noGrp="1"/>
          </p:cNvSpPr>
          <p:nvPr>
            <p:ph type="sldNum" sz="quarter" idx="5"/>
          </p:nvPr>
        </p:nvSpPr>
        <p:spPr/>
        <p:txBody>
          <a:bodyPr/>
          <a:lstStyle/>
          <a:p>
            <a:fld id="{1B324095-D171-4341-A9DD-CA8C38DFA13D}" type="slidenum">
              <a:rPr lang="en-US" smtClean="0"/>
              <a:t>10</a:t>
            </a:fld>
            <a:endParaRPr lang="en-US"/>
          </a:p>
        </p:txBody>
      </p:sp>
    </p:spTree>
    <p:extLst>
      <p:ext uri="{BB962C8B-B14F-4D97-AF65-F5344CB8AC3E}">
        <p14:creationId xmlns:p14="http://schemas.microsoft.com/office/powerpoint/2010/main" val="3015563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buFont typeface="Arial" panose="020B0604020202020204" pitchFamily="34" charset="0"/>
              <a:buChar char="•"/>
            </a:pPr>
            <a:r>
              <a:rPr lang="en-US" b="1" i="0" dirty="0">
                <a:solidFill>
                  <a:srgbClr val="000000"/>
                </a:solidFill>
                <a:effectLst/>
                <a:latin typeface="var(--font-family-body)"/>
              </a:rPr>
              <a:t>Investigators: </a:t>
            </a:r>
            <a:r>
              <a:rPr lang="en-US" b="0" i="0" dirty="0">
                <a:solidFill>
                  <a:srgbClr val="000000"/>
                </a:solidFill>
                <a:effectLst/>
                <a:latin typeface="merriweather" panose="00000500000000000000" pitchFamily="2" charset="0"/>
              </a:rPr>
              <a:t>These are doctors who provide oversight for the research study. They have special expertise in the conditions that the is being researched. </a:t>
            </a:r>
          </a:p>
          <a:p>
            <a:pPr algn="l" fontAlgn="base">
              <a:buFont typeface="Arial" panose="020B0604020202020204" pitchFamily="34" charset="0"/>
              <a:buChar char="•"/>
            </a:pPr>
            <a:r>
              <a:rPr lang="en-US" b="1" i="0" dirty="0">
                <a:solidFill>
                  <a:srgbClr val="000000"/>
                </a:solidFill>
                <a:effectLst/>
                <a:latin typeface="var(--font-family-body)"/>
              </a:rPr>
              <a:t>Clinical Research Coordinators: </a:t>
            </a:r>
            <a:r>
              <a:rPr lang="en-US" b="0" i="0" dirty="0">
                <a:solidFill>
                  <a:srgbClr val="000000"/>
                </a:solidFill>
                <a:effectLst/>
                <a:latin typeface="merriweather" panose="00000500000000000000" pitchFamily="2" charset="0"/>
              </a:rPr>
              <a:t>Manage the details of running a clinical trial, including scheduling participants and collecting data.</a:t>
            </a:r>
          </a:p>
          <a:p>
            <a:pPr algn="l" fontAlgn="base">
              <a:buFont typeface="Arial" panose="020B0604020202020204" pitchFamily="34" charset="0"/>
              <a:buChar char="•"/>
            </a:pPr>
            <a:r>
              <a:rPr lang="en-US" b="1" i="0" dirty="0">
                <a:solidFill>
                  <a:srgbClr val="000000"/>
                </a:solidFill>
                <a:effectLst/>
                <a:latin typeface="var(--font-family-body)"/>
              </a:rPr>
              <a:t>Regulatory Coordinators: </a:t>
            </a:r>
            <a:r>
              <a:rPr lang="en-US" b="0" i="0" dirty="0">
                <a:solidFill>
                  <a:srgbClr val="000000"/>
                </a:solidFill>
                <a:effectLst/>
                <a:latin typeface="merriweather" panose="00000500000000000000" pitchFamily="2" charset="0"/>
              </a:rPr>
              <a:t>Organize the documents for review of the clinical trial by independent ethical review boards.</a:t>
            </a:r>
          </a:p>
          <a:p>
            <a:pPr algn="l" fontAlgn="base">
              <a:buFont typeface="Arial" panose="020B0604020202020204" pitchFamily="34" charset="0"/>
              <a:buChar char="•"/>
            </a:pPr>
            <a:r>
              <a:rPr lang="en-US" b="1" i="0" dirty="0">
                <a:solidFill>
                  <a:srgbClr val="000000"/>
                </a:solidFill>
                <a:effectLst/>
                <a:latin typeface="var(--font-family-body)"/>
              </a:rPr>
              <a:t>Study Monitors: </a:t>
            </a:r>
            <a:r>
              <a:rPr lang="en-US" b="0" i="0" dirty="0">
                <a:solidFill>
                  <a:srgbClr val="000000"/>
                </a:solidFill>
                <a:effectLst/>
                <a:latin typeface="merriweather" panose="00000500000000000000" pitchFamily="2" charset="0"/>
              </a:rPr>
              <a:t>Review study records to verify data accuracy and compliance to clinical research rules and regulations.</a:t>
            </a:r>
          </a:p>
          <a:p>
            <a:pPr algn="l" fontAlgn="base">
              <a:buFont typeface="Arial" panose="020B0604020202020204" pitchFamily="34" charset="0"/>
              <a:buChar char="•"/>
            </a:pPr>
            <a:r>
              <a:rPr lang="en-US" b="1" i="0" dirty="0">
                <a:solidFill>
                  <a:srgbClr val="000000"/>
                </a:solidFill>
                <a:effectLst/>
                <a:latin typeface="var(--font-family-body)"/>
              </a:rPr>
              <a:t>Research Scientists: </a:t>
            </a:r>
            <a:r>
              <a:rPr lang="en-US" b="0" i="0" dirty="0">
                <a:solidFill>
                  <a:srgbClr val="000000"/>
                </a:solidFill>
                <a:effectLst/>
                <a:latin typeface="merriweather" panose="00000500000000000000" pitchFamily="2" charset="0"/>
              </a:rPr>
              <a:t> Test and develop ideas and products in a laboratory setting.</a:t>
            </a:r>
          </a:p>
          <a:p>
            <a:endParaRPr lang="en-US" dirty="0"/>
          </a:p>
        </p:txBody>
      </p:sp>
      <p:sp>
        <p:nvSpPr>
          <p:cNvPr id="4" name="Slide Number Placeholder 3"/>
          <p:cNvSpPr>
            <a:spLocks noGrp="1"/>
          </p:cNvSpPr>
          <p:nvPr>
            <p:ph type="sldNum" sz="quarter" idx="5"/>
          </p:nvPr>
        </p:nvSpPr>
        <p:spPr/>
        <p:txBody>
          <a:bodyPr/>
          <a:lstStyle/>
          <a:p>
            <a:fld id="{325A3A85-9EEA-407B-9DA3-32D848CF5459}" type="slidenum">
              <a:rPr lang="en-US" smtClean="0"/>
              <a:t>11</a:t>
            </a:fld>
            <a:endParaRPr lang="en-US"/>
          </a:p>
        </p:txBody>
      </p:sp>
    </p:spTree>
    <p:extLst>
      <p:ext uri="{BB962C8B-B14F-4D97-AF65-F5344CB8AC3E}">
        <p14:creationId xmlns:p14="http://schemas.microsoft.com/office/powerpoint/2010/main" val="3786570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3FDAD0-8379-454D-A42A-C2356382AA0F}" type="slidenum">
              <a:rPr lang="en-US" smtClean="0"/>
              <a:t>13</a:t>
            </a:fld>
            <a:endParaRPr lang="en-US"/>
          </a:p>
        </p:txBody>
      </p:sp>
    </p:spTree>
    <p:extLst>
      <p:ext uri="{BB962C8B-B14F-4D97-AF65-F5344CB8AC3E}">
        <p14:creationId xmlns:p14="http://schemas.microsoft.com/office/powerpoint/2010/main" val="1128732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3FDAD0-8379-454D-A42A-C2356382AA0F}" type="slidenum">
              <a:rPr lang="en-US" smtClean="0"/>
              <a:t>14</a:t>
            </a:fld>
            <a:endParaRPr lang="en-US"/>
          </a:p>
        </p:txBody>
      </p:sp>
    </p:spTree>
    <p:extLst>
      <p:ext uri="{BB962C8B-B14F-4D97-AF65-F5344CB8AC3E}">
        <p14:creationId xmlns:p14="http://schemas.microsoft.com/office/powerpoint/2010/main" val="721380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B61EE5-4D5A-4844-8509-DB91701E8954}" type="slidenum">
              <a:rPr lang="en-US" smtClean="0"/>
              <a:t>17</a:t>
            </a:fld>
            <a:endParaRPr lang="en-US"/>
          </a:p>
        </p:txBody>
      </p:sp>
    </p:spTree>
    <p:extLst>
      <p:ext uri="{BB962C8B-B14F-4D97-AF65-F5344CB8AC3E}">
        <p14:creationId xmlns:p14="http://schemas.microsoft.com/office/powerpoint/2010/main" val="528941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DETAILS: Managing clinical trials involves tracking and organizing a lot of data points, timelines and milestones.  </a:t>
            </a:r>
          </a:p>
          <a:p>
            <a:r>
              <a:rPr lang="en-US" dirty="0"/>
              <a:t>PEOPLE: You are the face of a clinical research study, often the first and most frequent point of contact for study participants</a:t>
            </a:r>
          </a:p>
          <a:p>
            <a:r>
              <a:rPr lang="en-US" dirty="0"/>
              <a:t>INTEGRITY: It is important to document everything that happens in clinical research trials and report them honestly. </a:t>
            </a:r>
          </a:p>
          <a:p>
            <a:r>
              <a:rPr lang="en-US" dirty="0"/>
              <a:t>COMMUNICATION: It is important to be able to communicate well in writing and by speaking with a lot of different types of people</a:t>
            </a:r>
          </a:p>
          <a:p>
            <a:r>
              <a:rPr lang="en-US" dirty="0"/>
              <a:t>ORGANIZATION: You should be able to organize your time and work well and independently </a:t>
            </a:r>
          </a:p>
          <a:p>
            <a:endParaRPr lang="en-US" dirty="0"/>
          </a:p>
        </p:txBody>
      </p:sp>
      <p:sp>
        <p:nvSpPr>
          <p:cNvPr id="4" name="Slide Number Placeholder 3"/>
          <p:cNvSpPr>
            <a:spLocks noGrp="1"/>
          </p:cNvSpPr>
          <p:nvPr>
            <p:ph type="sldNum" sz="quarter" idx="5"/>
          </p:nvPr>
        </p:nvSpPr>
        <p:spPr/>
        <p:txBody>
          <a:bodyPr/>
          <a:lstStyle/>
          <a:p>
            <a:fld id="{4CB61EE5-4D5A-4844-8509-DB91701E8954}" type="slidenum">
              <a:rPr lang="en-US" smtClean="0"/>
              <a:t>19</a:t>
            </a:fld>
            <a:endParaRPr lang="en-US"/>
          </a:p>
        </p:txBody>
      </p:sp>
    </p:spTree>
    <p:extLst>
      <p:ext uri="{BB962C8B-B14F-4D97-AF65-F5344CB8AC3E}">
        <p14:creationId xmlns:p14="http://schemas.microsoft.com/office/powerpoint/2010/main" val="2985785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3FDAD0-8379-454D-A42A-C2356382AA0F}" type="slidenum">
              <a:rPr lang="en-US" smtClean="0"/>
              <a:t>25</a:t>
            </a:fld>
            <a:endParaRPr lang="en-US"/>
          </a:p>
        </p:txBody>
      </p:sp>
    </p:spTree>
    <p:extLst>
      <p:ext uri="{BB962C8B-B14F-4D97-AF65-F5344CB8AC3E}">
        <p14:creationId xmlns:p14="http://schemas.microsoft.com/office/powerpoint/2010/main" val="1183774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B61EE5-4D5A-4844-8509-DB91701E8954}" type="slidenum">
              <a:rPr lang="en-US" smtClean="0"/>
              <a:t>27</a:t>
            </a:fld>
            <a:endParaRPr lang="en-US"/>
          </a:p>
        </p:txBody>
      </p:sp>
    </p:spTree>
    <p:extLst>
      <p:ext uri="{BB962C8B-B14F-4D97-AF65-F5344CB8AC3E}">
        <p14:creationId xmlns:p14="http://schemas.microsoft.com/office/powerpoint/2010/main" val="4055080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03A13-456A-A1F4-1ACD-8BEF54AE4A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4856442-01D3-43AA-D266-2484B9987A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DA0881A-FD33-0835-BEDF-FD03873C1A2D}"/>
              </a:ext>
            </a:extLst>
          </p:cNvPr>
          <p:cNvSpPr>
            <a:spLocks noGrp="1"/>
          </p:cNvSpPr>
          <p:nvPr>
            <p:ph type="dt" sz="half" idx="10"/>
          </p:nvPr>
        </p:nvSpPr>
        <p:spPr/>
        <p:txBody>
          <a:bodyPr/>
          <a:lstStyle/>
          <a:p>
            <a:fld id="{64A1CCCF-BB4C-4967-89B2-1B0B26D848CE}" type="datetimeFigureOut">
              <a:rPr lang="en-US" smtClean="0"/>
              <a:t>12/9/2024</a:t>
            </a:fld>
            <a:endParaRPr lang="en-US"/>
          </a:p>
        </p:txBody>
      </p:sp>
      <p:sp>
        <p:nvSpPr>
          <p:cNvPr id="5" name="Footer Placeholder 4">
            <a:extLst>
              <a:ext uri="{FF2B5EF4-FFF2-40B4-BE49-F238E27FC236}">
                <a16:creationId xmlns:a16="http://schemas.microsoft.com/office/drawing/2014/main" id="{AD5C8257-3BBB-A590-0BE3-3E9086E8AC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58ACED-02A3-1317-1BFF-75AB398759E7}"/>
              </a:ext>
            </a:extLst>
          </p:cNvPr>
          <p:cNvSpPr>
            <a:spLocks noGrp="1"/>
          </p:cNvSpPr>
          <p:nvPr>
            <p:ph type="sldNum" sz="quarter" idx="12"/>
          </p:nvPr>
        </p:nvSpPr>
        <p:spPr/>
        <p:txBody>
          <a:bodyPr/>
          <a:lstStyle/>
          <a:p>
            <a:fld id="{3BBC01D9-88C7-4D5E-8001-EB811611D437}" type="slidenum">
              <a:rPr lang="en-US" smtClean="0"/>
              <a:t>‹#›</a:t>
            </a:fld>
            <a:endParaRPr lang="en-US"/>
          </a:p>
        </p:txBody>
      </p:sp>
    </p:spTree>
    <p:extLst>
      <p:ext uri="{BB962C8B-B14F-4D97-AF65-F5344CB8AC3E}">
        <p14:creationId xmlns:p14="http://schemas.microsoft.com/office/powerpoint/2010/main" val="1641404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A02CE-52CE-697C-E522-8CB6178CFE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6317E01-73F8-0EFB-4E70-E1296CA85EA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5DC731-36F3-F6D9-D01B-EFFD29B32C2D}"/>
              </a:ext>
            </a:extLst>
          </p:cNvPr>
          <p:cNvSpPr>
            <a:spLocks noGrp="1"/>
          </p:cNvSpPr>
          <p:nvPr>
            <p:ph type="dt" sz="half" idx="10"/>
          </p:nvPr>
        </p:nvSpPr>
        <p:spPr/>
        <p:txBody>
          <a:bodyPr/>
          <a:lstStyle/>
          <a:p>
            <a:fld id="{64A1CCCF-BB4C-4967-89B2-1B0B26D848CE}" type="datetimeFigureOut">
              <a:rPr lang="en-US" smtClean="0"/>
              <a:t>12/9/2024</a:t>
            </a:fld>
            <a:endParaRPr lang="en-US"/>
          </a:p>
        </p:txBody>
      </p:sp>
      <p:sp>
        <p:nvSpPr>
          <p:cNvPr id="5" name="Footer Placeholder 4">
            <a:extLst>
              <a:ext uri="{FF2B5EF4-FFF2-40B4-BE49-F238E27FC236}">
                <a16:creationId xmlns:a16="http://schemas.microsoft.com/office/drawing/2014/main" id="{BA905FC6-A2E5-131C-B085-A748B0AAAB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64EE1C-D9C4-E0D7-CEA6-A954953245AD}"/>
              </a:ext>
            </a:extLst>
          </p:cNvPr>
          <p:cNvSpPr>
            <a:spLocks noGrp="1"/>
          </p:cNvSpPr>
          <p:nvPr>
            <p:ph type="sldNum" sz="quarter" idx="12"/>
          </p:nvPr>
        </p:nvSpPr>
        <p:spPr/>
        <p:txBody>
          <a:bodyPr/>
          <a:lstStyle/>
          <a:p>
            <a:fld id="{3BBC01D9-88C7-4D5E-8001-EB811611D437}" type="slidenum">
              <a:rPr lang="en-US" smtClean="0"/>
              <a:t>‹#›</a:t>
            </a:fld>
            <a:endParaRPr lang="en-US"/>
          </a:p>
        </p:txBody>
      </p:sp>
    </p:spTree>
    <p:extLst>
      <p:ext uri="{BB962C8B-B14F-4D97-AF65-F5344CB8AC3E}">
        <p14:creationId xmlns:p14="http://schemas.microsoft.com/office/powerpoint/2010/main" val="719008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CBF989-6E97-813E-ABF9-ABB8FEB895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10A2FDD-B38C-29B1-5D2B-01542FE26BF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03E420-4A12-7BE4-BFA7-B0F8F3385181}"/>
              </a:ext>
            </a:extLst>
          </p:cNvPr>
          <p:cNvSpPr>
            <a:spLocks noGrp="1"/>
          </p:cNvSpPr>
          <p:nvPr>
            <p:ph type="dt" sz="half" idx="10"/>
          </p:nvPr>
        </p:nvSpPr>
        <p:spPr/>
        <p:txBody>
          <a:bodyPr/>
          <a:lstStyle/>
          <a:p>
            <a:fld id="{64A1CCCF-BB4C-4967-89B2-1B0B26D848CE}" type="datetimeFigureOut">
              <a:rPr lang="en-US" smtClean="0"/>
              <a:t>12/9/2024</a:t>
            </a:fld>
            <a:endParaRPr lang="en-US"/>
          </a:p>
        </p:txBody>
      </p:sp>
      <p:sp>
        <p:nvSpPr>
          <p:cNvPr id="5" name="Footer Placeholder 4">
            <a:extLst>
              <a:ext uri="{FF2B5EF4-FFF2-40B4-BE49-F238E27FC236}">
                <a16:creationId xmlns:a16="http://schemas.microsoft.com/office/drawing/2014/main" id="{4829353B-CFC6-3310-8CFE-811334F993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886F3B-67CA-62BC-750D-6DC79BEFEF2F}"/>
              </a:ext>
            </a:extLst>
          </p:cNvPr>
          <p:cNvSpPr>
            <a:spLocks noGrp="1"/>
          </p:cNvSpPr>
          <p:nvPr>
            <p:ph type="sldNum" sz="quarter" idx="12"/>
          </p:nvPr>
        </p:nvSpPr>
        <p:spPr/>
        <p:txBody>
          <a:bodyPr/>
          <a:lstStyle/>
          <a:p>
            <a:fld id="{3BBC01D9-88C7-4D5E-8001-EB811611D437}" type="slidenum">
              <a:rPr lang="en-US" smtClean="0"/>
              <a:t>‹#›</a:t>
            </a:fld>
            <a:endParaRPr lang="en-US"/>
          </a:p>
        </p:txBody>
      </p:sp>
    </p:spTree>
    <p:extLst>
      <p:ext uri="{BB962C8B-B14F-4D97-AF65-F5344CB8AC3E}">
        <p14:creationId xmlns:p14="http://schemas.microsoft.com/office/powerpoint/2010/main" val="27950439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DE699-6C84-D2FA-C9FC-3CD897D2D4C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5E75A3-7867-D320-BB07-C06532E71D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5C8586-7EF5-9945-EB2A-018FED40F93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6137222-8390-FA6D-E328-CE5C95EF9D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091DC8-82A8-F455-33C4-92483DBF5F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397C98A-4EDB-8078-6AA7-4A1205254AD6}"/>
              </a:ext>
            </a:extLst>
          </p:cNvPr>
          <p:cNvSpPr>
            <a:spLocks noGrp="1"/>
          </p:cNvSpPr>
          <p:nvPr>
            <p:ph type="dt" sz="half" idx="10"/>
          </p:nvPr>
        </p:nvSpPr>
        <p:spPr/>
        <p:txBody>
          <a:bodyPr/>
          <a:lstStyle/>
          <a:p>
            <a:fld id="{5F7903C9-6896-405D-9551-7246AC7271B0}" type="datetimeFigureOut">
              <a:rPr lang="en-US" smtClean="0"/>
              <a:t>12/9/2024</a:t>
            </a:fld>
            <a:endParaRPr lang="en-US"/>
          </a:p>
        </p:txBody>
      </p:sp>
      <p:sp>
        <p:nvSpPr>
          <p:cNvPr id="8" name="Footer Placeholder 7">
            <a:extLst>
              <a:ext uri="{FF2B5EF4-FFF2-40B4-BE49-F238E27FC236}">
                <a16:creationId xmlns:a16="http://schemas.microsoft.com/office/drawing/2014/main" id="{DF31C92E-A850-AB5C-B4D4-EBF3855B50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BE68123-32DB-F6C4-97A5-5D6E2D42A049}"/>
              </a:ext>
            </a:extLst>
          </p:cNvPr>
          <p:cNvSpPr>
            <a:spLocks noGrp="1"/>
          </p:cNvSpPr>
          <p:nvPr>
            <p:ph type="sldNum" sz="quarter" idx="12"/>
          </p:nvPr>
        </p:nvSpPr>
        <p:spPr/>
        <p:txBody>
          <a:bodyPr/>
          <a:lstStyle/>
          <a:p>
            <a:fld id="{2FBB9899-C766-437E-967E-395B8A304919}" type="slidenum">
              <a:rPr lang="en-US" smtClean="0"/>
              <a:t>‹#›</a:t>
            </a:fld>
            <a:endParaRPr lang="en-US"/>
          </a:p>
        </p:txBody>
      </p:sp>
    </p:spTree>
    <p:extLst>
      <p:ext uri="{BB962C8B-B14F-4D97-AF65-F5344CB8AC3E}">
        <p14:creationId xmlns:p14="http://schemas.microsoft.com/office/powerpoint/2010/main" val="33918480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6D018-7523-A15D-8A45-BEBB2E7FA0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D49AC6-F920-B91B-7488-6771508133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F4F1F62-67C1-5C76-5C01-F484E66CCC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0CB466-BCD3-4654-2DEA-314906FA4DB3}"/>
              </a:ext>
            </a:extLst>
          </p:cNvPr>
          <p:cNvSpPr>
            <a:spLocks noGrp="1"/>
          </p:cNvSpPr>
          <p:nvPr>
            <p:ph type="dt" sz="half" idx="10"/>
          </p:nvPr>
        </p:nvSpPr>
        <p:spPr/>
        <p:txBody>
          <a:bodyPr/>
          <a:lstStyle/>
          <a:p>
            <a:fld id="{5F7903C9-6896-405D-9551-7246AC7271B0}" type="datetimeFigureOut">
              <a:rPr lang="en-US" smtClean="0"/>
              <a:t>12/9/2024</a:t>
            </a:fld>
            <a:endParaRPr lang="en-US"/>
          </a:p>
        </p:txBody>
      </p:sp>
      <p:sp>
        <p:nvSpPr>
          <p:cNvPr id="6" name="Footer Placeholder 5">
            <a:extLst>
              <a:ext uri="{FF2B5EF4-FFF2-40B4-BE49-F238E27FC236}">
                <a16:creationId xmlns:a16="http://schemas.microsoft.com/office/drawing/2014/main" id="{2218B0EE-09D0-99D8-0759-42A8FEF98C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893E62-196E-099A-BA8F-54D811E1DF85}"/>
              </a:ext>
            </a:extLst>
          </p:cNvPr>
          <p:cNvSpPr>
            <a:spLocks noGrp="1"/>
          </p:cNvSpPr>
          <p:nvPr>
            <p:ph type="sldNum" sz="quarter" idx="12"/>
          </p:nvPr>
        </p:nvSpPr>
        <p:spPr/>
        <p:txBody>
          <a:bodyPr/>
          <a:lstStyle/>
          <a:p>
            <a:fld id="{2FBB9899-C766-437E-967E-395B8A304919}" type="slidenum">
              <a:rPr lang="en-US" smtClean="0"/>
              <a:t>‹#›</a:t>
            </a:fld>
            <a:endParaRPr lang="en-US"/>
          </a:p>
        </p:txBody>
      </p:sp>
    </p:spTree>
    <p:extLst>
      <p:ext uri="{BB962C8B-B14F-4D97-AF65-F5344CB8AC3E}">
        <p14:creationId xmlns:p14="http://schemas.microsoft.com/office/powerpoint/2010/main" val="35448145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98A3A-A1A4-E56D-D11F-D707F020D7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1248F5-A855-DA57-16B9-FD3F3D9FA0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524233-A149-7E36-4166-2DB2163847F9}"/>
              </a:ext>
            </a:extLst>
          </p:cNvPr>
          <p:cNvSpPr>
            <a:spLocks noGrp="1"/>
          </p:cNvSpPr>
          <p:nvPr>
            <p:ph type="dt" sz="half" idx="10"/>
          </p:nvPr>
        </p:nvSpPr>
        <p:spPr/>
        <p:txBody>
          <a:bodyPr/>
          <a:lstStyle/>
          <a:p>
            <a:fld id="{5F7903C9-6896-405D-9551-7246AC7271B0}" type="datetimeFigureOut">
              <a:rPr lang="en-US" smtClean="0"/>
              <a:t>12/9/2024</a:t>
            </a:fld>
            <a:endParaRPr lang="en-US"/>
          </a:p>
        </p:txBody>
      </p:sp>
      <p:sp>
        <p:nvSpPr>
          <p:cNvPr id="5" name="Footer Placeholder 4">
            <a:extLst>
              <a:ext uri="{FF2B5EF4-FFF2-40B4-BE49-F238E27FC236}">
                <a16:creationId xmlns:a16="http://schemas.microsoft.com/office/drawing/2014/main" id="{04D7A633-98C8-3D44-09D8-6A6E45C65B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1868C3-C5FE-6F33-D074-58F8C03A1BEA}"/>
              </a:ext>
            </a:extLst>
          </p:cNvPr>
          <p:cNvSpPr>
            <a:spLocks noGrp="1"/>
          </p:cNvSpPr>
          <p:nvPr>
            <p:ph type="sldNum" sz="quarter" idx="12"/>
          </p:nvPr>
        </p:nvSpPr>
        <p:spPr/>
        <p:txBody>
          <a:bodyPr/>
          <a:lstStyle/>
          <a:p>
            <a:fld id="{2FBB9899-C766-437E-967E-395B8A304919}" type="slidenum">
              <a:rPr lang="en-US" smtClean="0"/>
              <a:t>‹#›</a:t>
            </a:fld>
            <a:endParaRPr lang="en-US"/>
          </a:p>
        </p:txBody>
      </p:sp>
    </p:spTree>
    <p:extLst>
      <p:ext uri="{BB962C8B-B14F-4D97-AF65-F5344CB8AC3E}">
        <p14:creationId xmlns:p14="http://schemas.microsoft.com/office/powerpoint/2010/main" val="8472694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4792FD-DA7B-6A73-060E-9E7803EBADD2}"/>
              </a:ext>
            </a:extLst>
          </p:cNvPr>
          <p:cNvSpPr>
            <a:spLocks noGrp="1"/>
          </p:cNvSpPr>
          <p:nvPr>
            <p:ph type="dt" sz="half" idx="10"/>
          </p:nvPr>
        </p:nvSpPr>
        <p:spPr/>
        <p:txBody>
          <a:bodyPr/>
          <a:lstStyle/>
          <a:p>
            <a:fld id="{5F7903C9-6896-405D-9551-7246AC7271B0}" type="datetimeFigureOut">
              <a:rPr lang="en-US" smtClean="0"/>
              <a:t>12/9/2024</a:t>
            </a:fld>
            <a:endParaRPr lang="en-US"/>
          </a:p>
        </p:txBody>
      </p:sp>
      <p:sp>
        <p:nvSpPr>
          <p:cNvPr id="3" name="Footer Placeholder 2">
            <a:extLst>
              <a:ext uri="{FF2B5EF4-FFF2-40B4-BE49-F238E27FC236}">
                <a16:creationId xmlns:a16="http://schemas.microsoft.com/office/drawing/2014/main" id="{56D1AC49-FF1D-1ADF-2285-7ED2865A917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1553CB-65A6-64CC-1F73-27DFBA9ED7FF}"/>
              </a:ext>
            </a:extLst>
          </p:cNvPr>
          <p:cNvSpPr>
            <a:spLocks noGrp="1"/>
          </p:cNvSpPr>
          <p:nvPr>
            <p:ph type="sldNum" sz="quarter" idx="12"/>
          </p:nvPr>
        </p:nvSpPr>
        <p:spPr/>
        <p:txBody>
          <a:bodyPr/>
          <a:lstStyle/>
          <a:p>
            <a:fld id="{2FBB9899-C766-437E-967E-395B8A304919}" type="slidenum">
              <a:rPr lang="en-US" smtClean="0"/>
              <a:t>‹#›</a:t>
            </a:fld>
            <a:endParaRPr lang="en-US"/>
          </a:p>
        </p:txBody>
      </p:sp>
    </p:spTree>
    <p:extLst>
      <p:ext uri="{BB962C8B-B14F-4D97-AF65-F5344CB8AC3E}">
        <p14:creationId xmlns:p14="http://schemas.microsoft.com/office/powerpoint/2010/main" val="12482657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29EE1-ECAE-2BAF-F840-32359555F9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7AFCB5-5F29-4F26-EB1F-9411C93ACBF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FBDDA1-9BBD-2C62-B9D4-7EA54732D35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9FD814-8001-0576-354D-8C6B8D61679A}"/>
              </a:ext>
            </a:extLst>
          </p:cNvPr>
          <p:cNvSpPr>
            <a:spLocks noGrp="1"/>
          </p:cNvSpPr>
          <p:nvPr>
            <p:ph type="dt" sz="half" idx="10"/>
          </p:nvPr>
        </p:nvSpPr>
        <p:spPr/>
        <p:txBody>
          <a:bodyPr/>
          <a:lstStyle/>
          <a:p>
            <a:fld id="{5F7903C9-6896-405D-9551-7246AC7271B0}" type="datetimeFigureOut">
              <a:rPr lang="en-US" smtClean="0"/>
              <a:t>12/9/2024</a:t>
            </a:fld>
            <a:endParaRPr lang="en-US"/>
          </a:p>
        </p:txBody>
      </p:sp>
      <p:sp>
        <p:nvSpPr>
          <p:cNvPr id="6" name="Footer Placeholder 5">
            <a:extLst>
              <a:ext uri="{FF2B5EF4-FFF2-40B4-BE49-F238E27FC236}">
                <a16:creationId xmlns:a16="http://schemas.microsoft.com/office/drawing/2014/main" id="{9BCDBCAF-8C13-04BF-8B13-9A5E7C4562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92E8DA-BCED-2A1D-FB2F-13D635418E2A}"/>
              </a:ext>
            </a:extLst>
          </p:cNvPr>
          <p:cNvSpPr>
            <a:spLocks noGrp="1"/>
          </p:cNvSpPr>
          <p:nvPr>
            <p:ph type="sldNum" sz="quarter" idx="12"/>
          </p:nvPr>
        </p:nvSpPr>
        <p:spPr/>
        <p:txBody>
          <a:bodyPr/>
          <a:lstStyle/>
          <a:p>
            <a:fld id="{2FBB9899-C766-437E-967E-395B8A304919}" type="slidenum">
              <a:rPr lang="en-US" smtClean="0"/>
              <a:t>‹#›</a:t>
            </a:fld>
            <a:endParaRPr lang="en-US"/>
          </a:p>
        </p:txBody>
      </p:sp>
    </p:spTree>
    <p:extLst>
      <p:ext uri="{BB962C8B-B14F-4D97-AF65-F5344CB8AC3E}">
        <p14:creationId xmlns:p14="http://schemas.microsoft.com/office/powerpoint/2010/main" val="37129616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8BFE1-7DA7-81E9-5853-E75DA4A55C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356572-F3B3-4563-F56D-24862DB2AF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9976220-4D7F-08F5-6F40-CDA89CF771EE}"/>
              </a:ext>
            </a:extLst>
          </p:cNvPr>
          <p:cNvSpPr>
            <a:spLocks noGrp="1"/>
          </p:cNvSpPr>
          <p:nvPr>
            <p:ph type="dt" sz="half" idx="10"/>
          </p:nvPr>
        </p:nvSpPr>
        <p:spPr/>
        <p:txBody>
          <a:bodyPr/>
          <a:lstStyle/>
          <a:p>
            <a:fld id="{5F7903C9-6896-405D-9551-7246AC7271B0}" type="datetimeFigureOut">
              <a:rPr lang="en-US" smtClean="0"/>
              <a:t>12/9/2024</a:t>
            </a:fld>
            <a:endParaRPr lang="en-US"/>
          </a:p>
        </p:txBody>
      </p:sp>
      <p:sp>
        <p:nvSpPr>
          <p:cNvPr id="5" name="Footer Placeholder 4">
            <a:extLst>
              <a:ext uri="{FF2B5EF4-FFF2-40B4-BE49-F238E27FC236}">
                <a16:creationId xmlns:a16="http://schemas.microsoft.com/office/drawing/2014/main" id="{4A606845-28DA-8A35-DA0C-C6EDA1C436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BFC498-3D0A-BD45-4E27-DD8411492C11}"/>
              </a:ext>
            </a:extLst>
          </p:cNvPr>
          <p:cNvSpPr>
            <a:spLocks noGrp="1"/>
          </p:cNvSpPr>
          <p:nvPr>
            <p:ph type="sldNum" sz="quarter" idx="12"/>
          </p:nvPr>
        </p:nvSpPr>
        <p:spPr/>
        <p:txBody>
          <a:bodyPr/>
          <a:lstStyle/>
          <a:p>
            <a:fld id="{2FBB9899-C766-437E-967E-395B8A304919}" type="slidenum">
              <a:rPr lang="en-US" smtClean="0"/>
              <a:t>‹#›</a:t>
            </a:fld>
            <a:endParaRPr lang="en-US"/>
          </a:p>
        </p:txBody>
      </p:sp>
    </p:spTree>
    <p:extLst>
      <p:ext uri="{BB962C8B-B14F-4D97-AF65-F5344CB8AC3E}">
        <p14:creationId xmlns:p14="http://schemas.microsoft.com/office/powerpoint/2010/main" val="10240541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le Slide_SideBySide">
    <p:spTree>
      <p:nvGrpSpPr>
        <p:cNvPr id="1" name=""/>
        <p:cNvGrpSpPr/>
        <p:nvPr/>
      </p:nvGrpSpPr>
      <p:grpSpPr>
        <a:xfrm>
          <a:off x="0" y="0"/>
          <a:ext cx="0" cy="0"/>
          <a:chOff x="0" y="0"/>
          <a:chExt cx="0" cy="0"/>
        </a:xfrm>
      </p:grpSpPr>
      <p:sp>
        <p:nvSpPr>
          <p:cNvPr id="5" name="Slide Number Placeholder 3"/>
          <p:cNvSpPr>
            <a:spLocks noGrp="1"/>
          </p:cNvSpPr>
          <p:nvPr>
            <p:ph type="sldNum" sz="quarter" idx="4"/>
          </p:nvPr>
        </p:nvSpPr>
        <p:spPr>
          <a:xfrm>
            <a:off x="10464800" y="6553200"/>
            <a:ext cx="1696720" cy="304800"/>
          </a:xfrm>
          <a:prstGeom prst="rect">
            <a:avLst/>
          </a:prstGeom>
        </p:spPr>
        <p:txBody>
          <a:bodyPr/>
          <a:lstStyle>
            <a:lvl1pPr algn="r">
              <a:defRPr sz="1000"/>
            </a:lvl1pPr>
          </a:lstStyle>
          <a:p>
            <a:fld id="{4BEDB2C6-5CF6-4C0F-AE58-6030B73588D4}" type="slidenum">
              <a:rPr lang="en-US" smtClean="0">
                <a:solidFill>
                  <a:srgbClr val="525353">
                    <a:tint val="75000"/>
                  </a:srgbClr>
                </a:solidFill>
              </a:rPr>
              <a:pPr/>
              <a:t>‹#›</a:t>
            </a:fld>
            <a:endParaRPr lang="en-US" dirty="0">
              <a:solidFill>
                <a:srgbClr val="525353">
                  <a:tint val="75000"/>
                </a:srgbClr>
              </a:solidFill>
            </a:endParaRPr>
          </a:p>
        </p:txBody>
      </p:sp>
      <p:sp>
        <p:nvSpPr>
          <p:cNvPr id="6" name="Content Placeholder 14">
            <a:extLst>
              <a:ext uri="{FF2B5EF4-FFF2-40B4-BE49-F238E27FC236}">
                <a16:creationId xmlns:a16="http://schemas.microsoft.com/office/drawing/2014/main" id="{082654E5-3C61-3E4D-B502-E4AEB27A325E}"/>
              </a:ext>
            </a:extLst>
          </p:cNvPr>
          <p:cNvSpPr>
            <a:spLocks noGrp="1"/>
          </p:cNvSpPr>
          <p:nvPr>
            <p:ph sz="quarter" idx="12" hasCustomPrompt="1"/>
          </p:nvPr>
        </p:nvSpPr>
        <p:spPr>
          <a:xfrm>
            <a:off x="758549" y="1600200"/>
            <a:ext cx="4626251" cy="4572000"/>
          </a:xfrm>
          <a:prstGeom prst="rect">
            <a:avLst/>
          </a:prstGeom>
        </p:spPr>
        <p:txBody>
          <a:bodyPr/>
          <a:lstStyle>
            <a:lvl1pPr marL="285744" indent="-285744">
              <a:lnSpc>
                <a:spcPct val="100000"/>
              </a:lnSpc>
              <a:spcBef>
                <a:spcPts val="1200"/>
              </a:spcBef>
              <a:buFont typeface="Arial" panose="020B0604020202020204" pitchFamily="34" charset="0"/>
              <a:buChar char="•"/>
              <a:defRPr sz="2400" b="0" i="0">
                <a:solidFill>
                  <a:srgbClr val="464A4D"/>
                </a:solidFill>
                <a:latin typeface="Arial" panose="020B0604020202020204" pitchFamily="34" charset="0"/>
                <a:cs typeface="Arial" panose="020B0604020202020204" pitchFamily="34" charset="0"/>
              </a:defRPr>
            </a:lvl1pPr>
            <a:lvl2pPr marL="685783" indent="-228594">
              <a:buFont typeface="Gotham Book" panose="02000604040000020004" pitchFamily="50" charset="0"/>
              <a:buChar char="–"/>
              <a:defRPr lang="en-US" sz="2400" b="0" i="0" kern="1200" dirty="0" smtClean="0">
                <a:solidFill>
                  <a:srgbClr val="464A4D"/>
                </a:solidFill>
                <a:latin typeface="Arial" panose="020B0604020202020204" pitchFamily="34" charset="0"/>
                <a:ea typeface="+mn-ea"/>
                <a:cs typeface="Arial" panose="020B0604020202020204" pitchFamily="34" charset="0"/>
              </a:defRPr>
            </a:lvl2pPr>
            <a:lvl3pPr marL="1142971" indent="-228594">
              <a:buFont typeface="Wingdings" panose="05000000000000000000" pitchFamily="2" charset="2"/>
              <a:buChar char="§"/>
              <a:defRPr lang="en-US" sz="2000" b="0" i="0" kern="1200" dirty="0" smtClean="0">
                <a:solidFill>
                  <a:srgbClr val="464A4D"/>
                </a:solidFill>
                <a:latin typeface="Gotham Book" panose="02000604040000020004" pitchFamily="50" charset="0"/>
                <a:ea typeface="+mn-ea"/>
                <a:cs typeface="+mn-cs"/>
              </a:defRPr>
            </a:lvl3pPr>
            <a:lvl4pPr>
              <a:defRPr lang="en-US" sz="2000" b="0" i="0" kern="1200" dirty="0">
                <a:solidFill>
                  <a:srgbClr val="464A4D"/>
                </a:solidFill>
                <a:latin typeface="Gotham Book" panose="02000604040000020004" pitchFamily="50" charset="0"/>
                <a:ea typeface="+mn-ea"/>
                <a:cs typeface="+mn-cs"/>
              </a:defRPr>
            </a:lvl4pPr>
            <a:lvl5pPr>
              <a:defRPr sz="1800"/>
            </a:lvl5pPr>
          </a:lstStyle>
          <a:p>
            <a:pPr lvl="0"/>
            <a:r>
              <a:rPr lang="en-US" dirty="0"/>
              <a:t>Re que diam, voles as ex et </a:t>
            </a:r>
            <a:r>
              <a:rPr lang="en-US" dirty="0" err="1"/>
              <a:t>acit</a:t>
            </a:r>
            <a:r>
              <a:rPr lang="en-US" dirty="0"/>
              <a:t> </a:t>
            </a:r>
            <a:r>
              <a:rPr lang="en-US" dirty="0" err="1"/>
              <a:t>erum</a:t>
            </a:r>
            <a:r>
              <a:rPr lang="en-US" dirty="0"/>
              <a:t> ant pos </a:t>
            </a:r>
            <a:r>
              <a:rPr lang="en-US" dirty="0" err="1"/>
              <a:t>aceptior</a:t>
            </a:r>
            <a:r>
              <a:rPr lang="en-US" dirty="0"/>
              <a:t> sapid </a:t>
            </a:r>
            <a:r>
              <a:rPr lang="en-US" dirty="0" err="1"/>
              <a:t>magnita</a:t>
            </a:r>
            <a:r>
              <a:rPr lang="en-US" dirty="0"/>
              <a:t> </a:t>
            </a:r>
            <a:r>
              <a:rPr lang="en-US" dirty="0" err="1"/>
              <a:t>sperum</a:t>
            </a:r>
            <a:r>
              <a:rPr lang="en-US" dirty="0"/>
              <a:t> </a:t>
            </a:r>
            <a:r>
              <a:rPr lang="en-US" dirty="0" err="1"/>
              <a:t>imus</a:t>
            </a:r>
            <a:r>
              <a:rPr lang="en-US" dirty="0"/>
              <a:t> </a:t>
            </a:r>
            <a:r>
              <a:rPr lang="en-US" dirty="0" err="1"/>
              <a:t>iur</a:t>
            </a:r>
            <a:r>
              <a:rPr lang="en-US" dirty="0"/>
              <a:t>?</a:t>
            </a:r>
          </a:p>
          <a:p>
            <a:pPr lvl="1"/>
            <a:r>
              <a:rPr lang="en-US" dirty="0"/>
              <a:t>Nam </a:t>
            </a:r>
            <a:r>
              <a:rPr lang="en-US" dirty="0" err="1"/>
              <a:t>venda</a:t>
            </a:r>
            <a:r>
              <a:rPr lang="en-US" dirty="0"/>
              <a:t> </a:t>
            </a:r>
            <a:r>
              <a:rPr lang="en-US" dirty="0" err="1"/>
              <a:t>eost</a:t>
            </a:r>
            <a:r>
              <a:rPr lang="en-US" dirty="0"/>
              <a:t>, </a:t>
            </a:r>
            <a:r>
              <a:rPr lang="en-US" dirty="0" err="1"/>
              <a:t>toreiciis</a:t>
            </a:r>
            <a:r>
              <a:rPr lang="en-US" dirty="0"/>
              <a:t> era </a:t>
            </a:r>
            <a:r>
              <a:rPr lang="en-US" dirty="0" err="1"/>
              <a:t>quam</a:t>
            </a:r>
            <a:r>
              <a:rPr lang="en-US" dirty="0"/>
              <a:t> </a:t>
            </a:r>
            <a:r>
              <a:rPr lang="en-US" dirty="0" err="1"/>
              <a:t>fugiatio</a:t>
            </a:r>
            <a:r>
              <a:rPr lang="en-US" dirty="0"/>
              <a:t> </a:t>
            </a:r>
            <a:r>
              <a:rPr lang="en-US" dirty="0" err="1"/>
              <a:t>tem</a:t>
            </a:r>
            <a:r>
              <a:rPr lang="en-US" dirty="0"/>
              <a:t> </a:t>
            </a:r>
            <a:r>
              <a:rPr lang="en-US" dirty="0" err="1"/>
              <a:t>quis</a:t>
            </a:r>
            <a:r>
              <a:rPr lang="en-US" dirty="0"/>
              <a:t> </a:t>
            </a:r>
            <a:r>
              <a:rPr lang="en-US" dirty="0" err="1"/>
              <a:t>abor</a:t>
            </a:r>
            <a:r>
              <a:rPr lang="en-US" dirty="0"/>
              <a:t> </a:t>
            </a:r>
            <a:r>
              <a:rPr lang="en-US" dirty="0" err="1"/>
              <a:t>aut</a:t>
            </a:r>
            <a:r>
              <a:rPr lang="en-US" dirty="0"/>
              <a:t> res </a:t>
            </a:r>
            <a:r>
              <a:rPr lang="en-US" dirty="0" err="1"/>
              <a:t>antios</a:t>
            </a:r>
            <a:r>
              <a:rPr lang="en-US" dirty="0"/>
              <a:t> </a:t>
            </a:r>
            <a:r>
              <a:rPr lang="en-US" dirty="0" err="1"/>
              <a:t>evel</a:t>
            </a:r>
            <a:r>
              <a:rPr lang="en-US" dirty="0"/>
              <a:t> </a:t>
            </a:r>
            <a:r>
              <a:rPr lang="en-US" dirty="0" err="1"/>
              <a:t>magnam</a:t>
            </a:r>
            <a:r>
              <a:rPr lang="en-US" dirty="0"/>
              <a:t> et </a:t>
            </a:r>
            <a:r>
              <a:rPr lang="en-US" dirty="0" err="1"/>
              <a:t>veniende</a:t>
            </a:r>
            <a:r>
              <a:rPr lang="en-US" dirty="0"/>
              <a:t> </a:t>
            </a:r>
          </a:p>
        </p:txBody>
      </p:sp>
      <p:sp>
        <p:nvSpPr>
          <p:cNvPr id="7" name="Content Placeholder 14">
            <a:extLst>
              <a:ext uri="{FF2B5EF4-FFF2-40B4-BE49-F238E27FC236}">
                <a16:creationId xmlns:a16="http://schemas.microsoft.com/office/drawing/2014/main" id="{A00B8488-FC28-4CF4-AD27-B092F8F3233E}"/>
              </a:ext>
            </a:extLst>
          </p:cNvPr>
          <p:cNvSpPr>
            <a:spLocks noGrp="1"/>
          </p:cNvSpPr>
          <p:nvPr>
            <p:ph sz="quarter" idx="14" hasCustomPrompt="1"/>
          </p:nvPr>
        </p:nvSpPr>
        <p:spPr>
          <a:xfrm>
            <a:off x="5736949" y="1601639"/>
            <a:ext cx="4626251" cy="4572000"/>
          </a:xfrm>
          <a:prstGeom prst="rect">
            <a:avLst/>
          </a:prstGeom>
        </p:spPr>
        <p:txBody>
          <a:bodyPr/>
          <a:lstStyle>
            <a:lvl1pPr marL="285744" indent="-285744">
              <a:lnSpc>
                <a:spcPct val="100000"/>
              </a:lnSpc>
              <a:spcBef>
                <a:spcPts val="1200"/>
              </a:spcBef>
              <a:buFont typeface="Arial" panose="020B0604020202020204" pitchFamily="34" charset="0"/>
              <a:buChar char="•"/>
              <a:defRPr sz="2400" b="0" i="0">
                <a:solidFill>
                  <a:srgbClr val="464A4D"/>
                </a:solidFill>
                <a:latin typeface="Arial" panose="020B0604020202020204" pitchFamily="34" charset="0"/>
                <a:cs typeface="Arial" panose="020B0604020202020204" pitchFamily="34" charset="0"/>
              </a:defRPr>
            </a:lvl1pPr>
            <a:lvl2pPr marL="685783" indent="-228594">
              <a:buFont typeface="Gotham Book" panose="02000604040000020004" pitchFamily="50" charset="0"/>
              <a:buChar char="–"/>
              <a:defRPr lang="en-US" sz="2400" b="0" i="0" kern="1200" dirty="0" smtClean="0">
                <a:solidFill>
                  <a:srgbClr val="464A4D"/>
                </a:solidFill>
                <a:latin typeface="Arial" panose="020B0604020202020204" pitchFamily="34" charset="0"/>
                <a:ea typeface="+mn-ea"/>
                <a:cs typeface="Arial" panose="020B0604020202020204" pitchFamily="34" charset="0"/>
              </a:defRPr>
            </a:lvl2pPr>
            <a:lvl3pPr marL="1142971" indent="-228594">
              <a:buFont typeface="Wingdings" panose="05000000000000000000" pitchFamily="2" charset="2"/>
              <a:buChar char="§"/>
              <a:defRPr lang="en-US" sz="2000" b="0" i="0" kern="1200" dirty="0" smtClean="0">
                <a:solidFill>
                  <a:srgbClr val="464A4D"/>
                </a:solidFill>
                <a:latin typeface="Gotham Book" panose="02000604040000020004" pitchFamily="50" charset="0"/>
                <a:ea typeface="+mn-ea"/>
                <a:cs typeface="+mn-cs"/>
              </a:defRPr>
            </a:lvl3pPr>
            <a:lvl4pPr>
              <a:defRPr lang="en-US" sz="2000" b="0" i="0" kern="1200" dirty="0">
                <a:solidFill>
                  <a:srgbClr val="464A4D"/>
                </a:solidFill>
                <a:latin typeface="Gotham Book" panose="02000604040000020004" pitchFamily="50" charset="0"/>
                <a:ea typeface="+mn-ea"/>
                <a:cs typeface="+mn-cs"/>
              </a:defRPr>
            </a:lvl4pPr>
            <a:lvl5pPr>
              <a:defRPr sz="1800"/>
            </a:lvl5pPr>
          </a:lstStyle>
          <a:p>
            <a:pPr lvl="0"/>
            <a:r>
              <a:rPr lang="en-US" dirty="0"/>
              <a:t>Re que diam, voles as ex et </a:t>
            </a:r>
            <a:r>
              <a:rPr lang="en-US" dirty="0" err="1"/>
              <a:t>acit</a:t>
            </a:r>
            <a:r>
              <a:rPr lang="en-US" dirty="0"/>
              <a:t> </a:t>
            </a:r>
            <a:r>
              <a:rPr lang="en-US" dirty="0" err="1"/>
              <a:t>erum</a:t>
            </a:r>
            <a:r>
              <a:rPr lang="en-US" dirty="0"/>
              <a:t> ant pos </a:t>
            </a:r>
            <a:r>
              <a:rPr lang="en-US" dirty="0" err="1"/>
              <a:t>aceptior</a:t>
            </a:r>
            <a:r>
              <a:rPr lang="en-US" dirty="0"/>
              <a:t> sapid </a:t>
            </a:r>
            <a:r>
              <a:rPr lang="en-US" dirty="0" err="1"/>
              <a:t>magnita</a:t>
            </a:r>
            <a:r>
              <a:rPr lang="en-US" dirty="0"/>
              <a:t> </a:t>
            </a:r>
            <a:r>
              <a:rPr lang="en-US" dirty="0" err="1"/>
              <a:t>sperum</a:t>
            </a:r>
            <a:r>
              <a:rPr lang="en-US" dirty="0"/>
              <a:t> </a:t>
            </a:r>
            <a:r>
              <a:rPr lang="en-US" dirty="0" err="1"/>
              <a:t>imus</a:t>
            </a:r>
            <a:r>
              <a:rPr lang="en-US" dirty="0"/>
              <a:t> </a:t>
            </a:r>
            <a:r>
              <a:rPr lang="en-US" dirty="0" err="1"/>
              <a:t>iur</a:t>
            </a:r>
            <a:r>
              <a:rPr lang="en-US" dirty="0"/>
              <a:t>?</a:t>
            </a:r>
          </a:p>
          <a:p>
            <a:pPr lvl="1"/>
            <a:r>
              <a:rPr lang="en-US" dirty="0"/>
              <a:t>Nam </a:t>
            </a:r>
            <a:r>
              <a:rPr lang="en-US" dirty="0" err="1"/>
              <a:t>venda</a:t>
            </a:r>
            <a:r>
              <a:rPr lang="en-US" dirty="0"/>
              <a:t> </a:t>
            </a:r>
            <a:r>
              <a:rPr lang="en-US" dirty="0" err="1"/>
              <a:t>eost</a:t>
            </a:r>
            <a:r>
              <a:rPr lang="en-US" dirty="0"/>
              <a:t>, </a:t>
            </a:r>
            <a:r>
              <a:rPr lang="en-US" dirty="0" err="1"/>
              <a:t>toreiciis</a:t>
            </a:r>
            <a:r>
              <a:rPr lang="en-US" dirty="0"/>
              <a:t> era </a:t>
            </a:r>
            <a:r>
              <a:rPr lang="en-US" dirty="0" err="1"/>
              <a:t>quam</a:t>
            </a:r>
            <a:r>
              <a:rPr lang="en-US" dirty="0"/>
              <a:t> </a:t>
            </a:r>
            <a:r>
              <a:rPr lang="en-US" dirty="0" err="1"/>
              <a:t>fugiatio</a:t>
            </a:r>
            <a:r>
              <a:rPr lang="en-US" dirty="0"/>
              <a:t> </a:t>
            </a:r>
            <a:r>
              <a:rPr lang="en-US" dirty="0" err="1"/>
              <a:t>tem</a:t>
            </a:r>
            <a:r>
              <a:rPr lang="en-US" dirty="0"/>
              <a:t> </a:t>
            </a:r>
            <a:r>
              <a:rPr lang="en-US" dirty="0" err="1"/>
              <a:t>quis</a:t>
            </a:r>
            <a:r>
              <a:rPr lang="en-US" dirty="0"/>
              <a:t> </a:t>
            </a:r>
            <a:r>
              <a:rPr lang="en-US" dirty="0" err="1"/>
              <a:t>abor</a:t>
            </a:r>
            <a:r>
              <a:rPr lang="en-US" dirty="0"/>
              <a:t> </a:t>
            </a:r>
            <a:r>
              <a:rPr lang="en-US" dirty="0" err="1"/>
              <a:t>aut</a:t>
            </a:r>
            <a:r>
              <a:rPr lang="en-US" dirty="0"/>
              <a:t> res </a:t>
            </a:r>
            <a:r>
              <a:rPr lang="en-US" dirty="0" err="1"/>
              <a:t>antios</a:t>
            </a:r>
            <a:r>
              <a:rPr lang="en-US" dirty="0"/>
              <a:t> </a:t>
            </a:r>
            <a:r>
              <a:rPr lang="en-US" dirty="0" err="1"/>
              <a:t>evel</a:t>
            </a:r>
            <a:r>
              <a:rPr lang="en-US" dirty="0"/>
              <a:t> </a:t>
            </a:r>
            <a:r>
              <a:rPr lang="en-US" dirty="0" err="1"/>
              <a:t>magnam</a:t>
            </a:r>
            <a:r>
              <a:rPr lang="en-US" dirty="0"/>
              <a:t> et </a:t>
            </a:r>
            <a:r>
              <a:rPr lang="en-US" dirty="0" err="1"/>
              <a:t>veniende</a:t>
            </a:r>
            <a:r>
              <a:rPr lang="en-US" dirty="0"/>
              <a:t> </a:t>
            </a:r>
          </a:p>
        </p:txBody>
      </p:sp>
      <p:cxnSp>
        <p:nvCxnSpPr>
          <p:cNvPr id="8" name="Straight Connector 7">
            <a:extLst>
              <a:ext uri="{FF2B5EF4-FFF2-40B4-BE49-F238E27FC236}">
                <a16:creationId xmlns:a16="http://schemas.microsoft.com/office/drawing/2014/main" id="{A86AE545-6979-4782-A14F-CA93A23CFCB2}"/>
              </a:ext>
            </a:extLst>
          </p:cNvPr>
          <p:cNvCxnSpPr>
            <a:cxnSpLocks/>
          </p:cNvCxnSpPr>
          <p:nvPr userDrawn="1"/>
        </p:nvCxnSpPr>
        <p:spPr>
          <a:xfrm>
            <a:off x="735537" y="1193800"/>
            <a:ext cx="9424465" cy="0"/>
          </a:xfrm>
          <a:prstGeom prst="line">
            <a:avLst/>
          </a:prstGeom>
          <a:ln w="19050">
            <a:solidFill>
              <a:srgbClr val="5F6972"/>
            </a:solidFill>
          </a:ln>
        </p:spPr>
        <p:style>
          <a:lnRef idx="1">
            <a:schemeClr val="accent1"/>
          </a:lnRef>
          <a:fillRef idx="0">
            <a:schemeClr val="accent1"/>
          </a:fillRef>
          <a:effectRef idx="0">
            <a:schemeClr val="accent1"/>
          </a:effectRef>
          <a:fontRef idx="minor">
            <a:schemeClr val="tx1"/>
          </a:fontRef>
        </p:style>
      </p:cxnSp>
      <p:sp>
        <p:nvSpPr>
          <p:cNvPr id="10" name="Title 18"/>
          <p:cNvSpPr>
            <a:spLocks noGrp="1"/>
          </p:cNvSpPr>
          <p:nvPr>
            <p:ph type="title"/>
          </p:nvPr>
        </p:nvSpPr>
        <p:spPr>
          <a:xfrm>
            <a:off x="748235" y="533401"/>
            <a:ext cx="9614965" cy="462393"/>
          </a:xfrm>
          <a:prstGeom prst="rect">
            <a:avLst/>
          </a:prstGeom>
        </p:spPr>
        <p:txBody>
          <a:bodyPr/>
          <a:lstStyle>
            <a:lvl1pPr>
              <a:defRPr lang="en-US" sz="3733" dirty="0">
                <a:solidFill>
                  <a:srgbClr val="007A9B"/>
                </a:solidFill>
                <a:latin typeface="Arial" panose="020B0604020202020204" pitchFamily="34" charset="0"/>
                <a:cs typeface="Arial" panose="020B0604020202020204" pitchFamily="34" charset="0"/>
              </a:defRPr>
            </a:lvl1pPr>
          </a:lstStyle>
          <a:p>
            <a:pPr lvl="0"/>
            <a:r>
              <a:rPr lang="en-US" dirty="0"/>
              <a:t>Click to edit Master title style</a:t>
            </a:r>
          </a:p>
        </p:txBody>
      </p:sp>
    </p:spTree>
    <p:extLst>
      <p:ext uri="{BB962C8B-B14F-4D97-AF65-F5344CB8AC3E}">
        <p14:creationId xmlns:p14="http://schemas.microsoft.com/office/powerpoint/2010/main" val="29471046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ext Gradient">
    <p:spTree>
      <p:nvGrpSpPr>
        <p:cNvPr id="1" name=""/>
        <p:cNvGrpSpPr/>
        <p:nvPr/>
      </p:nvGrpSpPr>
      <p:grpSpPr>
        <a:xfrm>
          <a:off x="0" y="0"/>
          <a:ext cx="0" cy="0"/>
          <a:chOff x="0" y="0"/>
          <a:chExt cx="0" cy="0"/>
        </a:xfrm>
      </p:grpSpPr>
      <p:sp>
        <p:nvSpPr>
          <p:cNvPr id="16" name="Title 1"/>
          <p:cNvSpPr>
            <a:spLocks noGrp="1"/>
          </p:cNvSpPr>
          <p:nvPr>
            <p:ph type="title"/>
          </p:nvPr>
        </p:nvSpPr>
        <p:spPr>
          <a:xfrm>
            <a:off x="495301" y="290513"/>
            <a:ext cx="8536033" cy="939800"/>
          </a:xfrm>
        </p:spPr>
        <p:txBody>
          <a:bodyPr/>
          <a:lstStyle>
            <a:lvl1pPr>
              <a:defRPr>
                <a:effectLst>
                  <a:outerShdw blurRad="38100" dist="38100" dir="2700000" algn="tl">
                    <a:srgbClr val="000000">
                      <a:alpha val="43137"/>
                    </a:srgbClr>
                  </a:outerShdw>
                </a:effectLst>
              </a:defRPr>
            </a:lvl1pPr>
          </a:lstStyle>
          <a:p>
            <a:r>
              <a:rPr lang="en-US"/>
              <a:t>Click to edit Master title style</a:t>
            </a:r>
          </a:p>
        </p:txBody>
      </p:sp>
      <p:pic>
        <p:nvPicPr>
          <p:cNvPr id="2" name="Picture 1" descr="Text&#10;&#10;Description automatically generated with low confidence">
            <a:extLst>
              <a:ext uri="{FF2B5EF4-FFF2-40B4-BE49-F238E27FC236}">
                <a16:creationId xmlns:a16="http://schemas.microsoft.com/office/drawing/2014/main" id="{892C66D0-FF69-37B5-C61B-1FDFC1B93D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3826" y="6110725"/>
            <a:ext cx="3522133" cy="556497"/>
          </a:xfrm>
          <a:prstGeom prst="rect">
            <a:avLst/>
          </a:prstGeom>
        </p:spPr>
      </p:pic>
    </p:spTree>
    <p:extLst>
      <p:ext uri="{BB962C8B-B14F-4D97-AF65-F5344CB8AC3E}">
        <p14:creationId xmlns:p14="http://schemas.microsoft.com/office/powerpoint/2010/main" val="2817893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5C6F5-2322-805A-8B32-98A5E08CCB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0B7522-3ECE-8FF8-8B9A-D8755DF43D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DB1EA0-37EB-256B-79B4-54AD8BA0B50E}"/>
              </a:ext>
            </a:extLst>
          </p:cNvPr>
          <p:cNvSpPr>
            <a:spLocks noGrp="1"/>
          </p:cNvSpPr>
          <p:nvPr>
            <p:ph type="dt" sz="half" idx="10"/>
          </p:nvPr>
        </p:nvSpPr>
        <p:spPr/>
        <p:txBody>
          <a:bodyPr/>
          <a:lstStyle/>
          <a:p>
            <a:fld id="{64A1CCCF-BB4C-4967-89B2-1B0B26D848CE}" type="datetimeFigureOut">
              <a:rPr lang="en-US" smtClean="0"/>
              <a:t>12/9/2024</a:t>
            </a:fld>
            <a:endParaRPr lang="en-US"/>
          </a:p>
        </p:txBody>
      </p:sp>
      <p:sp>
        <p:nvSpPr>
          <p:cNvPr id="5" name="Footer Placeholder 4">
            <a:extLst>
              <a:ext uri="{FF2B5EF4-FFF2-40B4-BE49-F238E27FC236}">
                <a16:creationId xmlns:a16="http://schemas.microsoft.com/office/drawing/2014/main" id="{C37AEDE2-745B-8D03-5C93-B1416DF56F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6D8077-504C-C321-7252-5A37715E22CA}"/>
              </a:ext>
            </a:extLst>
          </p:cNvPr>
          <p:cNvSpPr>
            <a:spLocks noGrp="1"/>
          </p:cNvSpPr>
          <p:nvPr>
            <p:ph type="sldNum" sz="quarter" idx="12"/>
          </p:nvPr>
        </p:nvSpPr>
        <p:spPr/>
        <p:txBody>
          <a:bodyPr/>
          <a:lstStyle/>
          <a:p>
            <a:fld id="{3BBC01D9-88C7-4D5E-8001-EB811611D437}" type="slidenum">
              <a:rPr lang="en-US" smtClean="0"/>
              <a:t>‹#›</a:t>
            </a:fld>
            <a:endParaRPr lang="en-US"/>
          </a:p>
        </p:txBody>
      </p:sp>
    </p:spTree>
    <p:extLst>
      <p:ext uri="{BB962C8B-B14F-4D97-AF65-F5344CB8AC3E}">
        <p14:creationId xmlns:p14="http://schemas.microsoft.com/office/powerpoint/2010/main" val="18728739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Divider">
    <p:spTree>
      <p:nvGrpSpPr>
        <p:cNvPr id="1" name=""/>
        <p:cNvGrpSpPr/>
        <p:nvPr/>
      </p:nvGrpSpPr>
      <p:grpSpPr>
        <a:xfrm>
          <a:off x="0" y="0"/>
          <a:ext cx="0" cy="0"/>
          <a:chOff x="0" y="0"/>
          <a:chExt cx="0" cy="0"/>
        </a:xfrm>
      </p:grpSpPr>
      <p:sp>
        <p:nvSpPr>
          <p:cNvPr id="7" name="Freeform 6"/>
          <p:cNvSpPr/>
          <p:nvPr/>
        </p:nvSpPr>
        <p:spPr bwMode="white">
          <a:xfrm>
            <a:off x="8688918" y="3048000"/>
            <a:ext cx="3522133" cy="3817938"/>
          </a:xfrm>
          <a:custGeom>
            <a:avLst/>
            <a:gdLst>
              <a:gd name="connsiteX0" fmla="*/ 1451429 w 2641600"/>
              <a:gd name="connsiteY0" fmla="*/ 0 h 3817257"/>
              <a:gd name="connsiteX1" fmla="*/ 0 w 2641600"/>
              <a:gd name="connsiteY1" fmla="*/ 3817257 h 3817257"/>
              <a:gd name="connsiteX2" fmla="*/ 2641600 w 2641600"/>
              <a:gd name="connsiteY2" fmla="*/ 3817257 h 3817257"/>
              <a:gd name="connsiteX3" fmla="*/ 2641600 w 2641600"/>
              <a:gd name="connsiteY3" fmla="*/ 3062514 h 3817257"/>
              <a:gd name="connsiteX4" fmla="*/ 1451429 w 2641600"/>
              <a:gd name="connsiteY4" fmla="*/ 0 h 3817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1600" h="3817257">
                <a:moveTo>
                  <a:pt x="1451429" y="0"/>
                </a:moveTo>
                <a:lnTo>
                  <a:pt x="0" y="3817257"/>
                </a:lnTo>
                <a:lnTo>
                  <a:pt x="2641600" y="3817257"/>
                </a:lnTo>
                <a:lnTo>
                  <a:pt x="2641600" y="3062514"/>
                </a:lnTo>
                <a:lnTo>
                  <a:pt x="1451429"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491067" y="306388"/>
            <a:ext cx="8534400" cy="939800"/>
          </a:xfrm>
        </p:spPr>
        <p:txBody>
          <a:bodyPr/>
          <a:lstStyle>
            <a:lvl1pPr>
              <a:defRPr b="0">
                <a:solidFill>
                  <a:schemeClr val="accent1"/>
                </a:solidFill>
                <a:effectLst>
                  <a:outerShdw blurRad="38100" dist="38100" dir="2700000" algn="tl">
                    <a:srgbClr val="000000">
                      <a:alpha val="43137"/>
                    </a:srgbClr>
                  </a:outerShdw>
                </a:effectLst>
              </a:defRPr>
            </a:lvl1pPr>
          </a:lstStyle>
          <a:p>
            <a:r>
              <a:rPr lang="en-US"/>
              <a:t>Click to edit Master title style</a:t>
            </a:r>
          </a:p>
        </p:txBody>
      </p:sp>
      <p:pic>
        <p:nvPicPr>
          <p:cNvPr id="4" name="Picture 3" descr="Text&#10;&#10;Description automatically generated with low confidence">
            <a:extLst>
              <a:ext uri="{FF2B5EF4-FFF2-40B4-BE49-F238E27FC236}">
                <a16:creationId xmlns:a16="http://schemas.microsoft.com/office/drawing/2014/main" id="{EDF757E6-E2B6-324A-014F-0C306C5640A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3826" y="6110725"/>
            <a:ext cx="3522133" cy="556497"/>
          </a:xfrm>
          <a:prstGeom prst="rect">
            <a:avLst/>
          </a:prstGeom>
        </p:spPr>
      </p:pic>
    </p:spTree>
    <p:extLst>
      <p:ext uri="{BB962C8B-B14F-4D97-AF65-F5344CB8AC3E}">
        <p14:creationId xmlns:p14="http://schemas.microsoft.com/office/powerpoint/2010/main" val="39780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979" y="6204247"/>
            <a:ext cx="3305512" cy="392530"/>
          </a:xfrm>
          <a:prstGeom prst="rect">
            <a:avLst/>
          </a:prstGeom>
        </p:spPr>
      </p:pic>
      <p:pic>
        <p:nvPicPr>
          <p:cNvPr id="3" name="Picture 2" descr="Text&#10;&#10;Description automatically generated with low confidence">
            <a:extLst>
              <a:ext uri="{FF2B5EF4-FFF2-40B4-BE49-F238E27FC236}">
                <a16:creationId xmlns:a16="http://schemas.microsoft.com/office/drawing/2014/main" id="{6E0C8068-1635-155F-3C91-86D38641AF1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3826" y="6110725"/>
            <a:ext cx="3522133" cy="556497"/>
          </a:xfrm>
          <a:prstGeom prst="rect">
            <a:avLst/>
          </a:prstGeom>
        </p:spPr>
      </p:pic>
    </p:spTree>
    <p:extLst>
      <p:ext uri="{BB962C8B-B14F-4D97-AF65-F5344CB8AC3E}">
        <p14:creationId xmlns:p14="http://schemas.microsoft.com/office/powerpoint/2010/main" val="3192240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EBD13-39CA-79F5-14A1-0F12DD8085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19D000F-1093-06AF-52AE-2F8D3AB000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E93815-11BF-33F2-F50C-C930E785B85E}"/>
              </a:ext>
            </a:extLst>
          </p:cNvPr>
          <p:cNvSpPr>
            <a:spLocks noGrp="1"/>
          </p:cNvSpPr>
          <p:nvPr>
            <p:ph type="dt" sz="half" idx="10"/>
          </p:nvPr>
        </p:nvSpPr>
        <p:spPr/>
        <p:txBody>
          <a:bodyPr/>
          <a:lstStyle/>
          <a:p>
            <a:fld id="{64A1CCCF-BB4C-4967-89B2-1B0B26D848CE}" type="datetimeFigureOut">
              <a:rPr lang="en-US" smtClean="0"/>
              <a:t>12/9/2024</a:t>
            </a:fld>
            <a:endParaRPr lang="en-US"/>
          </a:p>
        </p:txBody>
      </p:sp>
      <p:sp>
        <p:nvSpPr>
          <p:cNvPr id="5" name="Footer Placeholder 4">
            <a:extLst>
              <a:ext uri="{FF2B5EF4-FFF2-40B4-BE49-F238E27FC236}">
                <a16:creationId xmlns:a16="http://schemas.microsoft.com/office/drawing/2014/main" id="{43D5CAED-E9E9-C95F-A98B-438234C826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AB2BC7-F2C7-340D-F67C-D48696187C2C}"/>
              </a:ext>
            </a:extLst>
          </p:cNvPr>
          <p:cNvSpPr>
            <a:spLocks noGrp="1"/>
          </p:cNvSpPr>
          <p:nvPr>
            <p:ph type="sldNum" sz="quarter" idx="12"/>
          </p:nvPr>
        </p:nvSpPr>
        <p:spPr/>
        <p:txBody>
          <a:bodyPr/>
          <a:lstStyle/>
          <a:p>
            <a:fld id="{3BBC01D9-88C7-4D5E-8001-EB811611D437}" type="slidenum">
              <a:rPr lang="en-US" smtClean="0"/>
              <a:t>‹#›</a:t>
            </a:fld>
            <a:endParaRPr lang="en-US"/>
          </a:p>
        </p:txBody>
      </p:sp>
    </p:spTree>
    <p:extLst>
      <p:ext uri="{BB962C8B-B14F-4D97-AF65-F5344CB8AC3E}">
        <p14:creationId xmlns:p14="http://schemas.microsoft.com/office/powerpoint/2010/main" val="2104628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CBAE0-08FE-D36F-DC5E-B2D0EE41E4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9AA4FC-629A-C92F-1F6E-53A97C7BBE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93DE74-285E-35AF-287D-C7A302214F1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D2EB8C-988E-B407-6D12-CB12412220E7}"/>
              </a:ext>
            </a:extLst>
          </p:cNvPr>
          <p:cNvSpPr>
            <a:spLocks noGrp="1"/>
          </p:cNvSpPr>
          <p:nvPr>
            <p:ph type="dt" sz="half" idx="10"/>
          </p:nvPr>
        </p:nvSpPr>
        <p:spPr/>
        <p:txBody>
          <a:bodyPr/>
          <a:lstStyle/>
          <a:p>
            <a:fld id="{64A1CCCF-BB4C-4967-89B2-1B0B26D848CE}" type="datetimeFigureOut">
              <a:rPr lang="en-US" smtClean="0"/>
              <a:t>12/9/2024</a:t>
            </a:fld>
            <a:endParaRPr lang="en-US"/>
          </a:p>
        </p:txBody>
      </p:sp>
      <p:sp>
        <p:nvSpPr>
          <p:cNvPr id="6" name="Footer Placeholder 5">
            <a:extLst>
              <a:ext uri="{FF2B5EF4-FFF2-40B4-BE49-F238E27FC236}">
                <a16:creationId xmlns:a16="http://schemas.microsoft.com/office/drawing/2014/main" id="{EB5D1045-A1AA-5A7D-E0E8-963808DDCC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7C0180-461A-D11B-E68A-5DC9E49EA06E}"/>
              </a:ext>
            </a:extLst>
          </p:cNvPr>
          <p:cNvSpPr>
            <a:spLocks noGrp="1"/>
          </p:cNvSpPr>
          <p:nvPr>
            <p:ph type="sldNum" sz="quarter" idx="12"/>
          </p:nvPr>
        </p:nvSpPr>
        <p:spPr/>
        <p:txBody>
          <a:bodyPr/>
          <a:lstStyle/>
          <a:p>
            <a:fld id="{3BBC01D9-88C7-4D5E-8001-EB811611D437}" type="slidenum">
              <a:rPr lang="en-US" smtClean="0"/>
              <a:t>‹#›</a:t>
            </a:fld>
            <a:endParaRPr lang="en-US"/>
          </a:p>
        </p:txBody>
      </p:sp>
    </p:spTree>
    <p:extLst>
      <p:ext uri="{BB962C8B-B14F-4D97-AF65-F5344CB8AC3E}">
        <p14:creationId xmlns:p14="http://schemas.microsoft.com/office/powerpoint/2010/main" val="649482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6FD15-25CF-096F-AC45-93BE011099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71691B-39CF-9D9E-EDC9-A7FCB63BC8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B3266A1-E9F6-FE6F-AC54-DFDE7E3F504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482E25-8924-4343-ED0E-BC06928215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32FA33-2EDB-4C98-94A6-1FFBD01BB2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C33CAD-D084-6FEE-13DE-8833C37445A2}"/>
              </a:ext>
            </a:extLst>
          </p:cNvPr>
          <p:cNvSpPr>
            <a:spLocks noGrp="1"/>
          </p:cNvSpPr>
          <p:nvPr>
            <p:ph type="dt" sz="half" idx="10"/>
          </p:nvPr>
        </p:nvSpPr>
        <p:spPr/>
        <p:txBody>
          <a:bodyPr/>
          <a:lstStyle/>
          <a:p>
            <a:fld id="{64A1CCCF-BB4C-4967-89B2-1B0B26D848CE}" type="datetimeFigureOut">
              <a:rPr lang="en-US" smtClean="0"/>
              <a:t>12/9/2024</a:t>
            </a:fld>
            <a:endParaRPr lang="en-US"/>
          </a:p>
        </p:txBody>
      </p:sp>
      <p:sp>
        <p:nvSpPr>
          <p:cNvPr id="8" name="Footer Placeholder 7">
            <a:extLst>
              <a:ext uri="{FF2B5EF4-FFF2-40B4-BE49-F238E27FC236}">
                <a16:creationId xmlns:a16="http://schemas.microsoft.com/office/drawing/2014/main" id="{A65FAB57-6146-1EB7-A74E-8E1B878B0DB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FDE7250-17E4-1069-132F-A1893CB1ED54}"/>
              </a:ext>
            </a:extLst>
          </p:cNvPr>
          <p:cNvSpPr>
            <a:spLocks noGrp="1"/>
          </p:cNvSpPr>
          <p:nvPr>
            <p:ph type="sldNum" sz="quarter" idx="12"/>
          </p:nvPr>
        </p:nvSpPr>
        <p:spPr/>
        <p:txBody>
          <a:bodyPr/>
          <a:lstStyle/>
          <a:p>
            <a:fld id="{3BBC01D9-88C7-4D5E-8001-EB811611D437}" type="slidenum">
              <a:rPr lang="en-US" smtClean="0"/>
              <a:t>‹#›</a:t>
            </a:fld>
            <a:endParaRPr lang="en-US"/>
          </a:p>
        </p:txBody>
      </p:sp>
    </p:spTree>
    <p:extLst>
      <p:ext uri="{BB962C8B-B14F-4D97-AF65-F5344CB8AC3E}">
        <p14:creationId xmlns:p14="http://schemas.microsoft.com/office/powerpoint/2010/main" val="2542223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2BDB0-A9FD-F6A2-4E56-0609B208EF2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202E47F-58D4-5D5D-57C6-CF108F183881}"/>
              </a:ext>
            </a:extLst>
          </p:cNvPr>
          <p:cNvSpPr>
            <a:spLocks noGrp="1"/>
          </p:cNvSpPr>
          <p:nvPr>
            <p:ph type="dt" sz="half" idx="10"/>
          </p:nvPr>
        </p:nvSpPr>
        <p:spPr/>
        <p:txBody>
          <a:bodyPr/>
          <a:lstStyle/>
          <a:p>
            <a:fld id="{64A1CCCF-BB4C-4967-89B2-1B0B26D848CE}" type="datetimeFigureOut">
              <a:rPr lang="en-US" smtClean="0"/>
              <a:t>12/9/2024</a:t>
            </a:fld>
            <a:endParaRPr lang="en-US"/>
          </a:p>
        </p:txBody>
      </p:sp>
      <p:sp>
        <p:nvSpPr>
          <p:cNvPr id="4" name="Footer Placeholder 3">
            <a:extLst>
              <a:ext uri="{FF2B5EF4-FFF2-40B4-BE49-F238E27FC236}">
                <a16:creationId xmlns:a16="http://schemas.microsoft.com/office/drawing/2014/main" id="{F3A7A552-DCE5-D7C2-4A99-48A78143AD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6AE71B2-FEA9-42A1-3ABA-CDCAD53B1195}"/>
              </a:ext>
            </a:extLst>
          </p:cNvPr>
          <p:cNvSpPr>
            <a:spLocks noGrp="1"/>
          </p:cNvSpPr>
          <p:nvPr>
            <p:ph type="sldNum" sz="quarter" idx="12"/>
          </p:nvPr>
        </p:nvSpPr>
        <p:spPr/>
        <p:txBody>
          <a:bodyPr/>
          <a:lstStyle/>
          <a:p>
            <a:fld id="{3BBC01D9-88C7-4D5E-8001-EB811611D437}" type="slidenum">
              <a:rPr lang="en-US" smtClean="0"/>
              <a:t>‹#›</a:t>
            </a:fld>
            <a:endParaRPr lang="en-US"/>
          </a:p>
        </p:txBody>
      </p:sp>
    </p:spTree>
    <p:extLst>
      <p:ext uri="{BB962C8B-B14F-4D97-AF65-F5344CB8AC3E}">
        <p14:creationId xmlns:p14="http://schemas.microsoft.com/office/powerpoint/2010/main" val="2559579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13BDF9-01EC-87FB-2364-07404E8758E9}"/>
              </a:ext>
            </a:extLst>
          </p:cNvPr>
          <p:cNvSpPr>
            <a:spLocks noGrp="1"/>
          </p:cNvSpPr>
          <p:nvPr>
            <p:ph type="dt" sz="half" idx="10"/>
          </p:nvPr>
        </p:nvSpPr>
        <p:spPr/>
        <p:txBody>
          <a:bodyPr/>
          <a:lstStyle/>
          <a:p>
            <a:fld id="{64A1CCCF-BB4C-4967-89B2-1B0B26D848CE}" type="datetimeFigureOut">
              <a:rPr lang="en-US" smtClean="0"/>
              <a:t>12/9/2024</a:t>
            </a:fld>
            <a:endParaRPr lang="en-US"/>
          </a:p>
        </p:txBody>
      </p:sp>
      <p:sp>
        <p:nvSpPr>
          <p:cNvPr id="3" name="Footer Placeholder 2">
            <a:extLst>
              <a:ext uri="{FF2B5EF4-FFF2-40B4-BE49-F238E27FC236}">
                <a16:creationId xmlns:a16="http://schemas.microsoft.com/office/drawing/2014/main" id="{93CB1BFB-9F43-A519-B768-FC43B9D8B3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31D1E7-B92D-2372-2272-D0FCF190B16F}"/>
              </a:ext>
            </a:extLst>
          </p:cNvPr>
          <p:cNvSpPr>
            <a:spLocks noGrp="1"/>
          </p:cNvSpPr>
          <p:nvPr>
            <p:ph type="sldNum" sz="quarter" idx="12"/>
          </p:nvPr>
        </p:nvSpPr>
        <p:spPr/>
        <p:txBody>
          <a:bodyPr/>
          <a:lstStyle/>
          <a:p>
            <a:fld id="{3BBC01D9-88C7-4D5E-8001-EB811611D437}" type="slidenum">
              <a:rPr lang="en-US" smtClean="0"/>
              <a:t>‹#›</a:t>
            </a:fld>
            <a:endParaRPr lang="en-US"/>
          </a:p>
        </p:txBody>
      </p:sp>
    </p:spTree>
    <p:extLst>
      <p:ext uri="{BB962C8B-B14F-4D97-AF65-F5344CB8AC3E}">
        <p14:creationId xmlns:p14="http://schemas.microsoft.com/office/powerpoint/2010/main" val="1102639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E0B9A-267B-4A70-D71B-3A0DC47BEC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F2FE17E-3456-D72A-E560-237E1120E2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52AB128-404A-2659-6904-84644EABDC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3C2F98-84FF-4B47-A22B-4C87499C15B5}"/>
              </a:ext>
            </a:extLst>
          </p:cNvPr>
          <p:cNvSpPr>
            <a:spLocks noGrp="1"/>
          </p:cNvSpPr>
          <p:nvPr>
            <p:ph type="dt" sz="half" idx="10"/>
          </p:nvPr>
        </p:nvSpPr>
        <p:spPr/>
        <p:txBody>
          <a:bodyPr/>
          <a:lstStyle/>
          <a:p>
            <a:fld id="{64A1CCCF-BB4C-4967-89B2-1B0B26D848CE}" type="datetimeFigureOut">
              <a:rPr lang="en-US" smtClean="0"/>
              <a:t>12/9/2024</a:t>
            </a:fld>
            <a:endParaRPr lang="en-US"/>
          </a:p>
        </p:txBody>
      </p:sp>
      <p:sp>
        <p:nvSpPr>
          <p:cNvPr id="6" name="Footer Placeholder 5">
            <a:extLst>
              <a:ext uri="{FF2B5EF4-FFF2-40B4-BE49-F238E27FC236}">
                <a16:creationId xmlns:a16="http://schemas.microsoft.com/office/drawing/2014/main" id="{724EC3FC-1C8C-0198-22DE-87D033AC3A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565C13-014A-77F6-D70F-AD769A970786}"/>
              </a:ext>
            </a:extLst>
          </p:cNvPr>
          <p:cNvSpPr>
            <a:spLocks noGrp="1"/>
          </p:cNvSpPr>
          <p:nvPr>
            <p:ph type="sldNum" sz="quarter" idx="12"/>
          </p:nvPr>
        </p:nvSpPr>
        <p:spPr/>
        <p:txBody>
          <a:bodyPr/>
          <a:lstStyle/>
          <a:p>
            <a:fld id="{3BBC01D9-88C7-4D5E-8001-EB811611D437}" type="slidenum">
              <a:rPr lang="en-US" smtClean="0"/>
              <a:t>‹#›</a:t>
            </a:fld>
            <a:endParaRPr lang="en-US"/>
          </a:p>
        </p:txBody>
      </p:sp>
    </p:spTree>
    <p:extLst>
      <p:ext uri="{BB962C8B-B14F-4D97-AF65-F5344CB8AC3E}">
        <p14:creationId xmlns:p14="http://schemas.microsoft.com/office/powerpoint/2010/main" val="545905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0B62B-4A7B-7DBF-85E4-98DCFDBBED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8400C82-B2A0-BEFE-A35D-999C8A3040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E8D8CAE-B445-D1BB-D0A8-DB6A80951A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FE9299-0DE6-5BCC-347B-F80DECF3B20A}"/>
              </a:ext>
            </a:extLst>
          </p:cNvPr>
          <p:cNvSpPr>
            <a:spLocks noGrp="1"/>
          </p:cNvSpPr>
          <p:nvPr>
            <p:ph type="dt" sz="half" idx="10"/>
          </p:nvPr>
        </p:nvSpPr>
        <p:spPr/>
        <p:txBody>
          <a:bodyPr/>
          <a:lstStyle/>
          <a:p>
            <a:fld id="{64A1CCCF-BB4C-4967-89B2-1B0B26D848CE}" type="datetimeFigureOut">
              <a:rPr lang="en-US" smtClean="0"/>
              <a:t>12/9/2024</a:t>
            </a:fld>
            <a:endParaRPr lang="en-US"/>
          </a:p>
        </p:txBody>
      </p:sp>
      <p:sp>
        <p:nvSpPr>
          <p:cNvPr id="6" name="Footer Placeholder 5">
            <a:extLst>
              <a:ext uri="{FF2B5EF4-FFF2-40B4-BE49-F238E27FC236}">
                <a16:creationId xmlns:a16="http://schemas.microsoft.com/office/drawing/2014/main" id="{E19295E9-8684-73A0-6CAF-3D50D5B881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E9E4A3-0677-29F1-BFCF-7B4C7EFBE76A}"/>
              </a:ext>
            </a:extLst>
          </p:cNvPr>
          <p:cNvSpPr>
            <a:spLocks noGrp="1"/>
          </p:cNvSpPr>
          <p:nvPr>
            <p:ph type="sldNum" sz="quarter" idx="12"/>
          </p:nvPr>
        </p:nvSpPr>
        <p:spPr/>
        <p:txBody>
          <a:bodyPr/>
          <a:lstStyle/>
          <a:p>
            <a:fld id="{3BBC01D9-88C7-4D5E-8001-EB811611D437}" type="slidenum">
              <a:rPr lang="en-US" smtClean="0"/>
              <a:t>‹#›</a:t>
            </a:fld>
            <a:endParaRPr lang="en-US"/>
          </a:p>
        </p:txBody>
      </p:sp>
    </p:spTree>
    <p:extLst>
      <p:ext uri="{BB962C8B-B14F-4D97-AF65-F5344CB8AC3E}">
        <p14:creationId xmlns:p14="http://schemas.microsoft.com/office/powerpoint/2010/main" val="1047436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vmlDrawing" Target="../drawings/vmlDrawing1.vml"/><Relationship Id="rId7" Type="http://schemas.openxmlformats.org/officeDocument/2006/relationships/image" Target="../media/image2.emf"/><Relationship Id="rId2" Type="http://schemas.openxmlformats.org/officeDocument/2006/relationships/theme" Target="../theme/theme3.xml"/><Relationship Id="rId1" Type="http://schemas.openxmlformats.org/officeDocument/2006/relationships/slideLayout" Target="../slideLayouts/slideLayout18.x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tags" Target="../tags/tag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020722-34AE-032C-2529-8441FB31FA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BF1D3B7-CBDA-0EE4-57BE-7C365645FA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87F685-2971-D686-3580-D3BA509F0A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A1CCCF-BB4C-4967-89B2-1B0B26D848CE}" type="datetimeFigureOut">
              <a:rPr lang="en-US" smtClean="0"/>
              <a:t>12/9/2024</a:t>
            </a:fld>
            <a:endParaRPr lang="en-US"/>
          </a:p>
        </p:txBody>
      </p:sp>
      <p:sp>
        <p:nvSpPr>
          <p:cNvPr id="5" name="Footer Placeholder 4">
            <a:extLst>
              <a:ext uri="{FF2B5EF4-FFF2-40B4-BE49-F238E27FC236}">
                <a16:creationId xmlns:a16="http://schemas.microsoft.com/office/drawing/2014/main" id="{67E41B7E-69CA-AD7A-1B9B-D717D3DAE9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FD0C7D-29B1-0C90-2B8B-5E36AFF6EF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BC01D9-88C7-4D5E-8001-EB811611D437}" type="slidenum">
              <a:rPr lang="en-US" smtClean="0"/>
              <a:t>‹#›</a:t>
            </a:fld>
            <a:endParaRPr lang="en-US"/>
          </a:p>
        </p:txBody>
      </p:sp>
    </p:spTree>
    <p:extLst>
      <p:ext uri="{BB962C8B-B14F-4D97-AF65-F5344CB8AC3E}">
        <p14:creationId xmlns:p14="http://schemas.microsoft.com/office/powerpoint/2010/main" val="1397977087"/>
      </p:ext>
    </p:extLst>
  </p:cSld>
  <p:clrMap bg1="lt1" tx1="dk1" bg2="lt2" tx2="dk2" accent1="accent1" accent2="accent2" accent3="accent3" accent4="accent4" accent5="accent5" accent6="accent6" hlink="hlink" folHlink="folHlink"/>
  <p:sldLayoutIdLst>
    <p:sldLayoutId id="2147484204" r:id="rId1"/>
    <p:sldLayoutId id="2147484205" r:id="rId2"/>
    <p:sldLayoutId id="2147483651" r:id="rId3"/>
    <p:sldLayoutId id="2147484203" r:id="rId4"/>
    <p:sldLayoutId id="2147484209" r:id="rId5"/>
    <p:sldLayoutId id="2147483654" r:id="rId6"/>
    <p:sldLayoutId id="2147484207" r:id="rId7"/>
    <p:sldLayoutId id="2147484208"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0CC665-1471-4E3C-6F09-D9A889F0C4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EDEA3F-49D7-FC19-0AF5-5C7CB60557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15E8D4-C903-A499-2A4C-5C729574F5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7903C9-6896-405D-9551-7246AC7271B0}" type="datetimeFigureOut">
              <a:rPr lang="en-US" smtClean="0"/>
              <a:t>12/9/2024</a:t>
            </a:fld>
            <a:endParaRPr lang="en-US"/>
          </a:p>
        </p:txBody>
      </p:sp>
      <p:sp>
        <p:nvSpPr>
          <p:cNvPr id="5" name="Footer Placeholder 4">
            <a:extLst>
              <a:ext uri="{FF2B5EF4-FFF2-40B4-BE49-F238E27FC236}">
                <a16:creationId xmlns:a16="http://schemas.microsoft.com/office/drawing/2014/main" id="{A2CA14B5-CA87-9236-BF44-DF3BBC8430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EDD8C09-3CCA-0DCD-137D-0869FA3455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BB9899-C766-437E-967E-395B8A304919}" type="slidenum">
              <a:rPr lang="en-US" smtClean="0"/>
              <a:t>‹#›</a:t>
            </a:fld>
            <a:endParaRPr lang="en-US"/>
          </a:p>
        </p:txBody>
      </p:sp>
    </p:spTree>
    <p:extLst>
      <p:ext uri="{BB962C8B-B14F-4D97-AF65-F5344CB8AC3E}">
        <p14:creationId xmlns:p14="http://schemas.microsoft.com/office/powerpoint/2010/main" val="2957721483"/>
      </p:ext>
    </p:extLst>
  </p:cSld>
  <p:clrMap bg1="lt1" tx1="dk1" bg2="lt2" tx2="dk2" accent1="accent1" accent2="accent2" accent3="accent3" accent4="accent4" accent5="accent5" accent6="accent6" hlink="hlink" folHlink="folHlink"/>
  <p:sldLayoutIdLst>
    <p:sldLayoutId id="2147483653" r:id="rId1"/>
    <p:sldLayoutId id="2147483656" r:id="rId2"/>
    <p:sldLayoutId id="2147483650" r:id="rId3"/>
    <p:sldLayoutId id="2147484202" r:id="rId4"/>
    <p:sldLayoutId id="2147483652" r:id="rId5"/>
    <p:sldLayoutId id="2147483649"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151A932-4415-46BA-847F-366C0C19F130}"/>
              </a:ext>
            </a:extLst>
          </p:cNvPr>
          <p:cNvGraphicFramePr>
            <a:graphicFrameLocks noChangeAspect="1"/>
          </p:cNvGraphicFramePr>
          <p:nvPr userDrawn="1">
            <p:custDataLst>
              <p:tags r:id="rId4"/>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1035" name="think-cell Slide" r:id="rId5" imgW="501" imgH="501" progId="TCLayout.ActiveDocument.1">
                  <p:embed/>
                </p:oleObj>
              </mc:Choice>
              <mc:Fallback>
                <p:oleObj name="think-cell Slide" r:id="rId5" imgW="501" imgH="501" progId="TCLayout.ActiveDocument.1">
                  <p:embed/>
                  <p:pic>
                    <p:nvPicPr>
                      <p:cNvPr id="4" name="Object 3" hidden="1">
                        <a:extLst>
                          <a:ext uri="{FF2B5EF4-FFF2-40B4-BE49-F238E27FC236}">
                            <a16:creationId xmlns:a16="http://schemas.microsoft.com/office/drawing/2014/main" id="{5151A932-4415-46BA-847F-366C0C19F130}"/>
                          </a:ext>
                        </a:extLst>
                      </p:cNvPr>
                      <p:cNvPicPr/>
                      <p:nvPr/>
                    </p:nvPicPr>
                    <p:blipFill>
                      <a:blip r:embed="rId6"/>
                      <a:stretch>
                        <a:fillRect/>
                      </a:stretch>
                    </p:blipFill>
                    <p:spPr>
                      <a:xfrm>
                        <a:off x="2118" y="2118"/>
                        <a:ext cx="2117" cy="2117"/>
                      </a:xfrm>
                      <a:prstGeom prst="rect">
                        <a:avLst/>
                      </a:prstGeom>
                    </p:spPr>
                  </p:pic>
                </p:oleObj>
              </mc:Fallback>
            </mc:AlternateContent>
          </a:graphicData>
        </a:graphic>
      </p:graphicFrame>
      <p:sp>
        <p:nvSpPr>
          <p:cNvPr id="3" name="Slide Number Placeholder 3"/>
          <p:cNvSpPr>
            <a:spLocks noGrp="1"/>
          </p:cNvSpPr>
          <p:nvPr>
            <p:ph type="sldNum" sz="quarter" idx="4"/>
          </p:nvPr>
        </p:nvSpPr>
        <p:spPr>
          <a:xfrm>
            <a:off x="10464800" y="6553200"/>
            <a:ext cx="1696720" cy="304800"/>
          </a:xfrm>
          <a:prstGeom prst="rect">
            <a:avLst/>
          </a:prstGeom>
        </p:spPr>
        <p:txBody>
          <a:bodyPr anchor="b"/>
          <a:lstStyle>
            <a:lvl1pPr algn="r">
              <a:defRPr sz="1000">
                <a:solidFill>
                  <a:schemeClr val="bg1">
                    <a:lumMod val="50000"/>
                  </a:schemeClr>
                </a:solidFill>
                <a:latin typeface="Arial" panose="020B0604020202020204" pitchFamily="34" charset="0"/>
                <a:cs typeface="Arial" panose="020B0604020202020204" pitchFamily="34" charset="0"/>
              </a:defRPr>
            </a:lvl1pPr>
          </a:lstStyle>
          <a:p>
            <a:fld id="{4BEDB2C6-5CF6-4C0F-AE58-6030B73588D4}" type="slidenum">
              <a:rPr lang="en-US" smtClean="0"/>
              <a:pPr/>
              <a:t>‹#›</a:t>
            </a:fld>
            <a:endParaRPr lang="en-US" dirty="0"/>
          </a:p>
        </p:txBody>
      </p:sp>
      <p:sp>
        <p:nvSpPr>
          <p:cNvPr id="2" name="TextBox 1"/>
          <p:cNvSpPr txBox="1"/>
          <p:nvPr userDrawn="1"/>
        </p:nvSpPr>
        <p:spPr>
          <a:xfrm>
            <a:off x="0" y="6609379"/>
            <a:ext cx="4267200" cy="246221"/>
          </a:xfrm>
          <a:prstGeom prst="rect">
            <a:avLst/>
          </a:prstGeom>
          <a:noFill/>
        </p:spPr>
        <p:txBody>
          <a:bodyPr wrap="square" rtlCol="0" anchor="b">
            <a:spAutoFit/>
          </a:bodyPr>
          <a:lstStyle/>
          <a:p>
            <a:pPr algn="l"/>
            <a:r>
              <a:rPr lang="en-US" sz="1000" dirty="0">
                <a:solidFill>
                  <a:schemeClr val="bg1">
                    <a:lumMod val="50000"/>
                  </a:schemeClr>
                </a:solidFill>
                <a:latin typeface="Arial" panose="020B0604020202020204" pitchFamily="34" charset="0"/>
                <a:cs typeface="Arial" panose="020B0604020202020204" pitchFamily="34" charset="0"/>
              </a:rPr>
              <a:t>Confidential &amp; Proprietary</a:t>
            </a:r>
          </a:p>
        </p:txBody>
      </p:sp>
      <p:pic>
        <p:nvPicPr>
          <p:cNvPr id="5" name="Picture 4">
            <a:extLst>
              <a:ext uri="{FF2B5EF4-FFF2-40B4-BE49-F238E27FC236}">
                <a16:creationId xmlns:a16="http://schemas.microsoft.com/office/drawing/2014/main" id="{F7D572A6-A068-E44D-A748-0D8CCA0A41D5}"/>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0972800" y="351367"/>
            <a:ext cx="731520" cy="731520"/>
          </a:xfrm>
          <a:prstGeom prst="rect">
            <a:avLst/>
          </a:prstGeom>
        </p:spPr>
      </p:pic>
    </p:spTree>
    <p:extLst>
      <p:ext uri="{BB962C8B-B14F-4D97-AF65-F5344CB8AC3E}">
        <p14:creationId xmlns:p14="http://schemas.microsoft.com/office/powerpoint/2010/main" val="1038237861"/>
      </p:ext>
    </p:extLst>
  </p:cSld>
  <p:clrMap bg1="lt1" tx1="dk1" bg2="lt2" tx2="dk2" accent1="accent1" accent2="accent2" accent3="accent3" accent4="accent4" accent5="accent5" accent6="accent6" hlink="hlink" folHlink="folHlink"/>
  <p:sldLayoutIdLst>
    <p:sldLayoutId id="2147484154" r:id="rId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5301" y="280988"/>
            <a:ext cx="8530167"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95301" y="1585913"/>
            <a:ext cx="8530167"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3"/>
          <p:cNvSpPr txBox="1">
            <a:spLocks noChangeArrowheads="1"/>
          </p:cNvSpPr>
          <p:nvPr userDrawn="1"/>
        </p:nvSpPr>
        <p:spPr bwMode="auto">
          <a:xfrm>
            <a:off x="11702590" y="6364288"/>
            <a:ext cx="15709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Bef>
                <a:spcPts val="400"/>
              </a:spcBef>
              <a:buClr>
                <a:schemeClr val="tx1"/>
              </a:buClr>
              <a:buSzPct val="85000"/>
              <a:defRPr/>
            </a:pPr>
            <a:fld id="{124DCD35-4DE5-4237-AE17-80A86CFFEFCF}" type="slidenum">
              <a:rPr lang="en-US" sz="1000" smtClean="0">
                <a:solidFill>
                  <a:schemeClr val="tx2"/>
                </a:solidFill>
              </a:rPr>
              <a:pPr algn="r" eaLnBrk="1" hangingPunct="1">
                <a:spcBef>
                  <a:spcPts val="400"/>
                </a:spcBef>
                <a:buClr>
                  <a:schemeClr val="tx1"/>
                </a:buClr>
                <a:buSzPct val="85000"/>
                <a:defRPr/>
              </a:pPr>
              <a:t>‹#›</a:t>
            </a:fld>
            <a:endParaRPr lang="en-US" sz="1000">
              <a:solidFill>
                <a:schemeClr val="tx2"/>
              </a:solidFill>
            </a:endParaRPr>
          </a:p>
        </p:txBody>
      </p:sp>
      <p:pic>
        <p:nvPicPr>
          <p:cNvPr id="5" name="Picture 4"/>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89979" y="6204247"/>
            <a:ext cx="3305512" cy="392530"/>
          </a:xfrm>
          <a:prstGeom prst="rect">
            <a:avLst/>
          </a:prstGeom>
        </p:spPr>
      </p:pic>
      <p:pic>
        <p:nvPicPr>
          <p:cNvPr id="2" name="Picture 1" descr="Text&#10;&#10;Description automatically generated with low confidence">
            <a:extLst>
              <a:ext uri="{FF2B5EF4-FFF2-40B4-BE49-F238E27FC236}">
                <a16:creationId xmlns:a16="http://schemas.microsoft.com/office/drawing/2014/main" id="{3226B20E-EA8F-B6FC-6826-C607C35D2822}"/>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53826" y="6110725"/>
            <a:ext cx="3522133" cy="556497"/>
          </a:xfrm>
          <a:prstGeom prst="rect">
            <a:avLst/>
          </a:prstGeom>
        </p:spPr>
      </p:pic>
    </p:spTree>
  </p:cSld>
  <p:clrMap bg1="lt1" tx1="dk1" bg2="lt2" tx2="dk2" accent1="accent1" accent2="accent2" accent3="accent3" accent4="accent4" accent5="accent5" accent6="accent6" hlink="hlink" folHlink="folHlink"/>
  <p:sldLayoutIdLst>
    <p:sldLayoutId id="2147484059" r:id="rId1"/>
    <p:sldLayoutId id="2147484040" r:id="rId2"/>
    <p:sldLayoutId id="2147484052"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rtl="0" eaLnBrk="0" fontAlgn="base" hangingPunct="0">
        <a:spcBef>
          <a:spcPct val="0"/>
        </a:spcBef>
        <a:spcAft>
          <a:spcPct val="0"/>
        </a:spcAft>
        <a:defRPr sz="2700" kern="1200">
          <a:solidFill>
            <a:schemeClr val="accent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2700">
          <a:solidFill>
            <a:schemeClr val="accent1"/>
          </a:solidFill>
          <a:latin typeface="Arial" charset="0"/>
          <a:cs typeface="Arial" charset="0"/>
        </a:defRPr>
      </a:lvl2pPr>
      <a:lvl3pPr algn="l" rtl="0" eaLnBrk="0" fontAlgn="base" hangingPunct="0">
        <a:spcBef>
          <a:spcPct val="0"/>
        </a:spcBef>
        <a:spcAft>
          <a:spcPct val="0"/>
        </a:spcAft>
        <a:defRPr sz="2700">
          <a:solidFill>
            <a:schemeClr val="accent1"/>
          </a:solidFill>
          <a:latin typeface="Arial" charset="0"/>
          <a:cs typeface="Arial" charset="0"/>
        </a:defRPr>
      </a:lvl3pPr>
      <a:lvl4pPr algn="l" rtl="0" eaLnBrk="0" fontAlgn="base" hangingPunct="0">
        <a:spcBef>
          <a:spcPct val="0"/>
        </a:spcBef>
        <a:spcAft>
          <a:spcPct val="0"/>
        </a:spcAft>
        <a:defRPr sz="2700">
          <a:solidFill>
            <a:schemeClr val="accent1"/>
          </a:solidFill>
          <a:latin typeface="Arial" charset="0"/>
          <a:cs typeface="Arial" charset="0"/>
        </a:defRPr>
      </a:lvl4pPr>
      <a:lvl5pPr algn="l" rtl="0" eaLnBrk="0" fontAlgn="base" hangingPunct="0">
        <a:spcBef>
          <a:spcPct val="0"/>
        </a:spcBef>
        <a:spcAft>
          <a:spcPct val="0"/>
        </a:spcAft>
        <a:defRPr sz="2700">
          <a:solidFill>
            <a:schemeClr val="accent1"/>
          </a:solidFill>
          <a:latin typeface="Arial" charset="0"/>
          <a:cs typeface="Arial" charset="0"/>
        </a:defRPr>
      </a:lvl5pPr>
      <a:lvl6pPr marL="457200" algn="l" rtl="0" eaLnBrk="1" fontAlgn="base" hangingPunct="1">
        <a:spcBef>
          <a:spcPct val="0"/>
        </a:spcBef>
        <a:spcAft>
          <a:spcPct val="0"/>
        </a:spcAft>
        <a:defRPr sz="2700">
          <a:solidFill>
            <a:srgbClr val="009CCB"/>
          </a:solidFill>
          <a:latin typeface="Arial" charset="0"/>
          <a:cs typeface="Arial" charset="0"/>
        </a:defRPr>
      </a:lvl6pPr>
      <a:lvl7pPr marL="914400" algn="l" rtl="0" eaLnBrk="1" fontAlgn="base" hangingPunct="1">
        <a:spcBef>
          <a:spcPct val="0"/>
        </a:spcBef>
        <a:spcAft>
          <a:spcPct val="0"/>
        </a:spcAft>
        <a:defRPr sz="2700">
          <a:solidFill>
            <a:srgbClr val="009CCB"/>
          </a:solidFill>
          <a:latin typeface="Arial" charset="0"/>
          <a:cs typeface="Arial" charset="0"/>
        </a:defRPr>
      </a:lvl7pPr>
      <a:lvl8pPr marL="1371600" algn="l" rtl="0" eaLnBrk="1" fontAlgn="base" hangingPunct="1">
        <a:spcBef>
          <a:spcPct val="0"/>
        </a:spcBef>
        <a:spcAft>
          <a:spcPct val="0"/>
        </a:spcAft>
        <a:defRPr sz="2700">
          <a:solidFill>
            <a:srgbClr val="009CCB"/>
          </a:solidFill>
          <a:latin typeface="Arial" charset="0"/>
          <a:cs typeface="Arial" charset="0"/>
        </a:defRPr>
      </a:lvl8pPr>
      <a:lvl9pPr marL="1828800" algn="l" rtl="0" eaLnBrk="1" fontAlgn="base" hangingPunct="1">
        <a:spcBef>
          <a:spcPct val="0"/>
        </a:spcBef>
        <a:spcAft>
          <a:spcPct val="0"/>
        </a:spcAft>
        <a:defRPr sz="2700">
          <a:solidFill>
            <a:srgbClr val="009CCB"/>
          </a:solidFill>
          <a:latin typeface="Arial" charset="0"/>
          <a:cs typeface="Arial" charset="0"/>
        </a:defRPr>
      </a:lvl9pPr>
    </p:titleStyle>
    <p:bodyStyle>
      <a:lvl1pPr marL="342900" indent="-342900" algn="l" rtl="0" eaLnBrk="0" fontAlgn="base" hangingPunct="0">
        <a:spcBef>
          <a:spcPct val="0"/>
        </a:spcBef>
        <a:spcAft>
          <a:spcPts val="1000"/>
        </a:spcAft>
        <a:buClr>
          <a:srgbClr val="191919"/>
        </a:buClr>
        <a:buFont typeface="Wingdings" pitchFamily="2" charset="2"/>
        <a:defRPr sz="2000" kern="1200">
          <a:solidFill>
            <a:schemeClr val="tx2"/>
          </a:solidFill>
          <a:latin typeface="Arial" panose="020B0604020202020204" pitchFamily="34" charset="0"/>
          <a:ea typeface="+mn-ea"/>
          <a:cs typeface="Arial" panose="020B0604020202020204" pitchFamily="34" charset="0"/>
        </a:defRPr>
      </a:lvl1pPr>
      <a:lvl2pPr marL="285750" indent="-285750" algn="l" rtl="0" eaLnBrk="0" fontAlgn="base" hangingPunct="0">
        <a:spcBef>
          <a:spcPct val="0"/>
        </a:spcBef>
        <a:spcAft>
          <a:spcPts val="800"/>
        </a:spcAft>
        <a:buClr>
          <a:srgbClr val="191919"/>
        </a:buClr>
        <a:buSzPct val="85000"/>
        <a:buFont typeface="Arial" charset="0"/>
        <a:buChar char="►"/>
        <a:defRPr sz="1900" kern="1200">
          <a:solidFill>
            <a:schemeClr val="tx2"/>
          </a:solidFill>
          <a:latin typeface="Arial" panose="020B0604020202020204" pitchFamily="34" charset="0"/>
          <a:ea typeface="+mn-ea"/>
          <a:cs typeface="Arial" panose="020B0604020202020204" pitchFamily="34" charset="0"/>
        </a:defRPr>
      </a:lvl2pPr>
      <a:lvl3pPr marL="800100" indent="-228600" algn="l" rtl="0" eaLnBrk="0" fontAlgn="base" hangingPunct="0">
        <a:spcBef>
          <a:spcPct val="0"/>
        </a:spcBef>
        <a:spcAft>
          <a:spcPts val="600"/>
        </a:spcAft>
        <a:buClr>
          <a:schemeClr val="tx2"/>
        </a:buClr>
        <a:buFont typeface="Wingdings 2" pitchFamily="18" charset="2"/>
        <a:buChar char=""/>
        <a:defRPr kern="1200">
          <a:solidFill>
            <a:schemeClr val="tx2"/>
          </a:solidFill>
          <a:latin typeface="Arial" panose="020B0604020202020204" pitchFamily="34" charset="0"/>
          <a:ea typeface="+mn-ea"/>
          <a:cs typeface="Arial" panose="020B0604020202020204" pitchFamily="34" charset="0"/>
        </a:defRPr>
      </a:lvl3pPr>
      <a:lvl4pPr marL="1143000" indent="-228600" algn="l" rtl="0" eaLnBrk="0" fontAlgn="base" hangingPunct="0">
        <a:spcBef>
          <a:spcPct val="0"/>
        </a:spcBef>
        <a:spcAft>
          <a:spcPts val="600"/>
        </a:spcAft>
        <a:buClr>
          <a:schemeClr val="tx2"/>
        </a:buClr>
        <a:buFont typeface="Arial" charset="0"/>
        <a:buChar char="–"/>
        <a:defRPr sz="1700" kern="1200">
          <a:solidFill>
            <a:schemeClr val="tx2"/>
          </a:solidFill>
          <a:latin typeface="Arial" panose="020B0604020202020204" pitchFamily="34" charset="0"/>
          <a:ea typeface="+mn-ea"/>
          <a:cs typeface="Arial" panose="020B0604020202020204" pitchFamily="34" charset="0"/>
        </a:defRPr>
      </a:lvl4pPr>
      <a:lvl5pPr marL="1600200" indent="-228600" algn="l" rtl="0" eaLnBrk="0" fontAlgn="base" hangingPunct="0">
        <a:spcBef>
          <a:spcPct val="0"/>
        </a:spcBef>
        <a:spcAft>
          <a:spcPts val="400"/>
        </a:spcAft>
        <a:buClr>
          <a:schemeClr val="tx2"/>
        </a:buClr>
        <a:buFont typeface="Wingdings 3" pitchFamily="18" charset="2"/>
        <a:buChar char=""/>
        <a:defRPr sz="1600" kern="1200">
          <a:solidFill>
            <a:schemeClr val="tx2"/>
          </a:solidFill>
          <a:latin typeface="Arial" panose="020B0604020202020204" pitchFamily="34" charset="0"/>
          <a:ea typeface="+mn-ea"/>
          <a:cs typeface="Arial" panose="020B0604020202020204" pitchFamily="34" charset="0"/>
        </a:defRPr>
      </a:lvl5pPr>
      <a:lvl6pPr marL="1941513" indent="-225425" algn="l" defTabSz="914400" rtl="0" eaLnBrk="1" latinLnBrk="0" hangingPunct="1">
        <a:spcBef>
          <a:spcPts val="0"/>
        </a:spcBef>
        <a:spcAft>
          <a:spcPts val="400"/>
        </a:spcAft>
        <a:buClr>
          <a:schemeClr val="tx2"/>
        </a:buClr>
        <a:buFont typeface="Courier New" panose="02070309020205020404" pitchFamily="49" charset="0"/>
        <a:buChar char="o"/>
        <a:defRPr sz="1500" kern="1200" baseline="0">
          <a:solidFill>
            <a:schemeClr val="tx2"/>
          </a:solidFill>
          <a:latin typeface="+mn-lt"/>
          <a:ea typeface="+mn-ea"/>
          <a:cs typeface="+mn-cs"/>
        </a:defRPr>
      </a:lvl6pPr>
      <a:lvl7pPr marL="2194560" indent="-228600" algn="l" defTabSz="914400" rtl="0" eaLnBrk="1" latinLnBrk="0" hangingPunct="1">
        <a:spcBef>
          <a:spcPct val="20000"/>
        </a:spcBef>
        <a:buFont typeface="Arial" panose="020B0604020202020204" pitchFamily="34" charset="0"/>
        <a:buChar char="•"/>
        <a:defRPr sz="1200" b="0" i="1" kern="1200" baseline="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6.png"/><Relationship Id="rId4" Type="http://schemas.openxmlformats.org/officeDocument/2006/relationships/hyperlink" Target="https://www.iths.org/"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notesSlide" Target="../notesSlides/notesSlide2.xml"/><Relationship Id="rId7" Type="http://schemas.openxmlformats.org/officeDocument/2006/relationships/image" Target="../media/image17.png"/><Relationship Id="rId12" Type="http://schemas.openxmlformats.org/officeDocument/2006/relationships/image" Target="../media/image24.svg"/><Relationship Id="rId2" Type="http://schemas.openxmlformats.org/officeDocument/2006/relationships/slideLayout" Target="../slideLayouts/slideLayout18.xml"/><Relationship Id="rId1" Type="http://schemas.openxmlformats.org/officeDocument/2006/relationships/tags" Target="../tags/tag13.xml"/><Relationship Id="rId6" Type="http://schemas.openxmlformats.org/officeDocument/2006/relationships/image" Target="../media/image18.svg"/><Relationship Id="rId11" Type="http://schemas.openxmlformats.org/officeDocument/2006/relationships/image" Target="../media/image19.png"/><Relationship Id="rId5" Type="http://schemas.openxmlformats.org/officeDocument/2006/relationships/image" Target="../media/image16.png"/><Relationship Id="rId10" Type="http://schemas.openxmlformats.org/officeDocument/2006/relationships/image" Target="../media/image22.svg"/><Relationship Id="rId4" Type="http://schemas.openxmlformats.org/officeDocument/2006/relationships/image" Target="../media/image15.jpg"/><Relationship Id="rId9"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3.xml"/><Relationship Id="rId7" Type="http://schemas.openxmlformats.org/officeDocument/2006/relationships/diagramQuickStyle" Target="../diagrams/quickStyle1.xml"/><Relationship Id="rId2" Type="http://schemas.openxmlformats.org/officeDocument/2006/relationships/slideLayout" Target="../slideLayouts/slideLayout18.xml"/><Relationship Id="rId1" Type="http://schemas.openxmlformats.org/officeDocument/2006/relationships/tags" Target="../tags/tag14.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0.jpeg"/><Relationship Id="rId9" Type="http://schemas.microsoft.com/office/2007/relationships/diagramDrawing" Target="../diagrams/drawing1.xml"/></Relationships>
</file>

<file path=ppt/slides/_rels/slide12.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16.xml"/><Relationship Id="rId1" Type="http://schemas.openxmlformats.org/officeDocument/2006/relationships/tags" Target="../tags/tag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6.xml"/><Relationship Id="rId1" Type="http://schemas.openxmlformats.org/officeDocument/2006/relationships/tags" Target="../tags/tag16.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6.xml"/><Relationship Id="rId1" Type="http://schemas.openxmlformats.org/officeDocument/2006/relationships/tags" Target="../tags/tag17.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Layout" Target="../slideLayouts/slideLayout7.xml"/><Relationship Id="rId1" Type="http://schemas.openxmlformats.org/officeDocument/2006/relationships/tags" Target="../tags/tag1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slideLayout" Target="../slideLayouts/slideLayout16.xml"/><Relationship Id="rId1" Type="http://schemas.openxmlformats.org/officeDocument/2006/relationships/tags" Target="../tags/tag19.xml"/><Relationship Id="rId5" Type="http://schemas.openxmlformats.org/officeDocument/2006/relationships/image" Target="../media/image39.jpeg"/><Relationship Id="rId4" Type="http://schemas.openxmlformats.org/officeDocument/2006/relationships/image" Target="../media/image38.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6.xml"/><Relationship Id="rId1" Type="http://schemas.openxmlformats.org/officeDocument/2006/relationships/tags" Target="../tags/tag20.xml"/><Relationship Id="rId4" Type="http://schemas.openxmlformats.org/officeDocument/2006/relationships/image" Target="../media/image40.jp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1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7.xml"/><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18.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slideLayout" Target="../slideLayouts/slideLayout14.xml"/><Relationship Id="rId1" Type="http://schemas.openxmlformats.org/officeDocument/2006/relationships/tags" Target="../tags/tag2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6.xml"/></Relationships>
</file>

<file path=ppt/slides/_rels/slide2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slideLayout" Target="../slideLayouts/slideLayout4.xml"/><Relationship Id="rId1" Type="http://schemas.openxmlformats.org/officeDocument/2006/relationships/tags" Target="../tags/tag27.xml"/></Relationships>
</file>

<file path=ppt/slides/_rels/slide25.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8.xml"/><Relationship Id="rId7" Type="http://schemas.openxmlformats.org/officeDocument/2006/relationships/diagramColors" Target="../diagrams/colors6.xml"/><Relationship Id="rId2" Type="http://schemas.openxmlformats.org/officeDocument/2006/relationships/slideLayout" Target="../slideLayouts/slideLayout14.xml"/><Relationship Id="rId1" Type="http://schemas.openxmlformats.org/officeDocument/2006/relationships/tags" Target="../tags/tag28.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30.xml"/><Relationship Id="rId4" Type="http://schemas.openxmlformats.org/officeDocument/2006/relationships/image" Target="../media/image46.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4.xml"/><Relationship Id="rId1" Type="http://schemas.openxmlformats.org/officeDocument/2006/relationships/tags" Target="../tags/tag31.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4.xml"/><Relationship Id="rId1" Type="http://schemas.openxmlformats.org/officeDocument/2006/relationships/tags" Target="../tags/tag3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slideLayout" Target="../slideLayouts/slideLayout17.xml"/><Relationship Id="rId1" Type="http://schemas.openxmlformats.org/officeDocument/2006/relationships/tags" Target="../tags/tag33.xml"/></Relationships>
</file>

<file path=ppt/slides/_rels/slide3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slideLayout" Target="../slideLayouts/slideLayout15.xml"/><Relationship Id="rId1" Type="http://schemas.openxmlformats.org/officeDocument/2006/relationships/tags" Target="../tags/tag34.xml"/><Relationship Id="rId4" Type="http://schemas.openxmlformats.org/officeDocument/2006/relationships/hyperlink" Target="https://ithstree.org/enrol/index.php?id=20" TargetMode="Externa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1.xml"/><Relationship Id="rId7" Type="http://schemas.openxmlformats.org/officeDocument/2006/relationships/image" Target="../media/image11.sv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12.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image" Target="../media/image13.sv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0">
            <a:extLst>
              <a:ext uri="{FF2B5EF4-FFF2-40B4-BE49-F238E27FC236}">
                <a16:creationId xmlns:a16="http://schemas.microsoft.com/office/drawing/2014/main" id="{6F828D28-8E09-41CC-8229-3070B5467A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214152D-5F84-2B66-FFBB-37DD0FBB7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0" y="-6685"/>
            <a:ext cx="12192000" cy="6864095"/>
          </a:xfrm>
          <a:prstGeom prst="rect">
            <a:avLst/>
          </a:prstGeom>
        </p:spPr>
      </p:pic>
      <p:sp>
        <p:nvSpPr>
          <p:cNvPr id="43" name="Rectangle 42">
            <a:extLst>
              <a:ext uri="{FF2B5EF4-FFF2-40B4-BE49-F238E27FC236}">
                <a16:creationId xmlns:a16="http://schemas.microsoft.com/office/drawing/2014/main" id="{D5B012D8-7F27-4758-9AC6-C889B154BD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402C7C-21F1-CD6A-F838-7618C08CB06C}"/>
              </a:ext>
            </a:extLst>
          </p:cNvPr>
          <p:cNvSpPr>
            <a:spLocks noGrp="1"/>
          </p:cNvSpPr>
          <p:nvPr>
            <p:ph type="ctrTitle"/>
          </p:nvPr>
        </p:nvSpPr>
        <p:spPr>
          <a:xfrm>
            <a:off x="145144" y="217714"/>
            <a:ext cx="7823200" cy="3994995"/>
          </a:xfrm>
        </p:spPr>
        <p:txBody>
          <a:bodyPr vert="horz" lIns="91440" tIns="45720" rIns="91440" bIns="45720" rtlCol="0" anchor="t">
            <a:normAutofit/>
          </a:bodyPr>
          <a:lstStyle/>
          <a:p>
            <a:pPr algn="l"/>
            <a:r>
              <a:rPr lang="en-US" sz="6600" b="1" dirty="0" smtClean="0">
                <a:solidFill>
                  <a:srgbClr val="FFFFFF"/>
                </a:solidFill>
              </a:rPr>
              <a:t>Careers</a:t>
            </a:r>
            <a:r>
              <a:rPr lang="en-US" sz="6600" b="1" dirty="0">
                <a:solidFill>
                  <a:srgbClr val="FFFFFF"/>
                </a:solidFill>
              </a:rPr>
              <a:t> </a:t>
            </a:r>
            <a:r>
              <a:rPr lang="en-US" sz="6600" b="1" dirty="0" smtClean="0">
                <a:solidFill>
                  <a:srgbClr val="FFFFFF"/>
                </a:solidFill>
              </a:rPr>
              <a:t>in</a:t>
            </a:r>
            <a:br>
              <a:rPr lang="en-US" sz="6600" b="1" dirty="0" smtClean="0">
                <a:solidFill>
                  <a:srgbClr val="FFFFFF"/>
                </a:solidFill>
              </a:rPr>
            </a:br>
            <a:r>
              <a:rPr lang="en-US" sz="6600" b="1" dirty="0" smtClean="0">
                <a:solidFill>
                  <a:srgbClr val="FFFFFF"/>
                </a:solidFill>
              </a:rPr>
              <a:t>Clinical </a:t>
            </a:r>
            <a:r>
              <a:rPr lang="en-US" sz="6600" b="1" dirty="0">
                <a:solidFill>
                  <a:srgbClr val="FFFFFF"/>
                </a:solidFill>
              </a:rPr>
              <a:t>Research</a:t>
            </a:r>
          </a:p>
        </p:txBody>
      </p:sp>
      <p:sp>
        <p:nvSpPr>
          <p:cNvPr id="45" name="Rectangle 44">
            <a:extLst>
              <a:ext uri="{FF2B5EF4-FFF2-40B4-BE49-F238E27FC236}">
                <a16:creationId xmlns:a16="http://schemas.microsoft.com/office/drawing/2014/main" id="{4063B759-00FC-46D1-9898-8E8625268FA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050" y="5822954"/>
            <a:ext cx="12192001" cy="1035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hlinkClick r:id="rId4"/>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5822954"/>
            <a:ext cx="5428343" cy="1035046"/>
          </a:xfrm>
          <a:prstGeom prst="rect">
            <a:avLst/>
          </a:prstGeom>
        </p:spPr>
      </p:pic>
      <p:sp>
        <p:nvSpPr>
          <p:cNvPr id="5" name="TextBox 4"/>
          <p:cNvSpPr txBox="1"/>
          <p:nvPr/>
        </p:nvSpPr>
        <p:spPr>
          <a:xfrm>
            <a:off x="4697872" y="6168571"/>
            <a:ext cx="7334471" cy="341178"/>
          </a:xfrm>
          <a:prstGeom prst="rect">
            <a:avLst/>
          </a:prstGeom>
          <a:noFill/>
        </p:spPr>
        <p:txBody>
          <a:bodyPr wrap="square" rtlCol="0">
            <a:spAutoFit/>
          </a:bodyPr>
          <a:lstStyle/>
          <a:p>
            <a:pPr algn="r"/>
            <a:r>
              <a:rPr lang="en-US" sz="1600" b="1" dirty="0" smtClean="0">
                <a:solidFill>
                  <a:srgbClr val="738F5A"/>
                </a:solidFill>
                <a:hlinkClick r:id="rId4"/>
              </a:rPr>
              <a:t>UL1 TR002319</a:t>
            </a:r>
            <a:endParaRPr lang="en-US" sz="1600" b="1" dirty="0">
              <a:solidFill>
                <a:srgbClr val="738F5A"/>
              </a:solidFill>
            </a:endParaRPr>
          </a:p>
        </p:txBody>
      </p:sp>
    </p:spTree>
    <p:custDataLst>
      <p:tags r:id="rId1"/>
    </p:custDataLst>
    <p:extLst>
      <p:ext uri="{BB962C8B-B14F-4D97-AF65-F5344CB8AC3E}">
        <p14:creationId xmlns:p14="http://schemas.microsoft.com/office/powerpoint/2010/main" val="1247847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a:extLst>
              <a:ext uri="{FF2B5EF4-FFF2-40B4-BE49-F238E27FC236}">
                <a16:creationId xmlns:a16="http://schemas.microsoft.com/office/drawing/2014/main" id="{60A579A0-693F-EA00-A073-847BA43A183F}"/>
              </a:ext>
            </a:extLst>
          </p:cNvPr>
          <p:cNvPicPr>
            <a:picLocks noGrp="1" noChangeAspect="1"/>
          </p:cNvPicPr>
          <p:nvPr>
            <p:ph sz="quarter" idx="14"/>
          </p:nvPr>
        </p:nvPicPr>
        <p:blipFill>
          <a:blip r:embed="rId4">
            <a:extLst>
              <a:ext uri="{28A0092B-C50C-407E-A947-70E740481C1C}">
                <a14:useLocalDpi xmlns:a14="http://schemas.microsoft.com/office/drawing/2010/main" val="0"/>
              </a:ext>
            </a:extLst>
          </a:blip>
          <a:stretch>
            <a:fillRect/>
          </a:stretch>
        </p:blipFill>
        <p:spPr>
          <a:xfrm>
            <a:off x="2520009" y="0"/>
            <a:ext cx="9668241" cy="6857990"/>
          </a:xfrm>
          <a:prstGeom prst="rect">
            <a:avLst/>
          </a:prstGeom>
        </p:spPr>
      </p:pic>
      <p:sp>
        <p:nvSpPr>
          <p:cNvPr id="31" name="Rectangle 30">
            <a:extLst>
              <a:ext uri="{FF2B5EF4-FFF2-40B4-BE49-F238E27FC236}">
                <a16:creationId xmlns:a16="http://schemas.microsoft.com/office/drawing/2014/main" id="{D1EA859B-E555-4109-94F3-6700E046E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93D4A4DA-9006-454C-A469-121544AEC3E8}"/>
              </a:ext>
            </a:extLst>
          </p:cNvPr>
          <p:cNvSpPr>
            <a:spLocks noGrp="1"/>
          </p:cNvSpPr>
          <p:nvPr>
            <p:ph type="sldNum" sz="quarter" idx="4"/>
          </p:nvPr>
        </p:nvSpPr>
        <p:spPr>
          <a:xfrm>
            <a:off x="8610600" y="6356350"/>
            <a:ext cx="2743200" cy="365125"/>
          </a:xfrm>
        </p:spPr>
        <p:txBody>
          <a:bodyPr vert="horz" lIns="91440" tIns="45720" rIns="91440" bIns="45720" rtlCol="0" anchor="ctr">
            <a:normAutofit/>
          </a:bodyPr>
          <a:lstStyle>
            <a:defPPr>
              <a:defRPr lang="en-US"/>
            </a:defPPr>
            <a:lvl1pPr marL="0" algn="l" defTabSz="1625519" rtl="0" eaLnBrk="1" latinLnBrk="0" hangingPunct="1">
              <a:defRPr sz="3200" kern="1200">
                <a:solidFill>
                  <a:schemeClr val="tx1"/>
                </a:solidFill>
                <a:latin typeface="+mn-lt"/>
                <a:ea typeface="+mn-ea"/>
                <a:cs typeface="+mn-cs"/>
              </a:defRPr>
            </a:lvl1pPr>
            <a:lvl2pPr marL="812760" algn="l" defTabSz="1625519" rtl="0" eaLnBrk="1" latinLnBrk="0" hangingPunct="1">
              <a:defRPr sz="3200" kern="1200">
                <a:solidFill>
                  <a:schemeClr val="tx1"/>
                </a:solidFill>
                <a:latin typeface="+mn-lt"/>
                <a:ea typeface="+mn-ea"/>
                <a:cs typeface="+mn-cs"/>
              </a:defRPr>
            </a:lvl2pPr>
            <a:lvl3pPr marL="1625519" algn="l" defTabSz="1625519" rtl="0" eaLnBrk="1" latinLnBrk="0" hangingPunct="1">
              <a:defRPr sz="3200" kern="1200">
                <a:solidFill>
                  <a:schemeClr val="tx1"/>
                </a:solidFill>
                <a:latin typeface="+mn-lt"/>
                <a:ea typeface="+mn-ea"/>
                <a:cs typeface="+mn-cs"/>
              </a:defRPr>
            </a:lvl3pPr>
            <a:lvl4pPr marL="2438278" algn="l" defTabSz="1625519" rtl="0" eaLnBrk="1" latinLnBrk="0" hangingPunct="1">
              <a:defRPr sz="3200" kern="1200">
                <a:solidFill>
                  <a:schemeClr val="tx1"/>
                </a:solidFill>
                <a:latin typeface="+mn-lt"/>
                <a:ea typeface="+mn-ea"/>
                <a:cs typeface="+mn-cs"/>
              </a:defRPr>
            </a:lvl4pPr>
            <a:lvl5pPr marL="3251037" algn="l" defTabSz="1625519" rtl="0" eaLnBrk="1" latinLnBrk="0" hangingPunct="1">
              <a:defRPr sz="3200" kern="1200">
                <a:solidFill>
                  <a:schemeClr val="tx1"/>
                </a:solidFill>
                <a:latin typeface="+mn-lt"/>
                <a:ea typeface="+mn-ea"/>
                <a:cs typeface="+mn-cs"/>
              </a:defRPr>
            </a:lvl5pPr>
            <a:lvl6pPr marL="4063797" algn="l" defTabSz="1625519" rtl="0" eaLnBrk="1" latinLnBrk="0" hangingPunct="1">
              <a:defRPr sz="3200" kern="1200">
                <a:solidFill>
                  <a:schemeClr val="tx1"/>
                </a:solidFill>
                <a:latin typeface="+mn-lt"/>
                <a:ea typeface="+mn-ea"/>
                <a:cs typeface="+mn-cs"/>
              </a:defRPr>
            </a:lvl6pPr>
            <a:lvl7pPr marL="4876557" algn="l" defTabSz="1625519" rtl="0" eaLnBrk="1" latinLnBrk="0" hangingPunct="1">
              <a:defRPr sz="3200" kern="1200">
                <a:solidFill>
                  <a:schemeClr val="tx1"/>
                </a:solidFill>
                <a:latin typeface="+mn-lt"/>
                <a:ea typeface="+mn-ea"/>
                <a:cs typeface="+mn-cs"/>
              </a:defRPr>
            </a:lvl7pPr>
            <a:lvl8pPr marL="5689315" algn="l" defTabSz="1625519" rtl="0" eaLnBrk="1" latinLnBrk="0" hangingPunct="1">
              <a:defRPr sz="3200" kern="1200">
                <a:solidFill>
                  <a:schemeClr val="tx1"/>
                </a:solidFill>
                <a:latin typeface="+mn-lt"/>
                <a:ea typeface="+mn-ea"/>
                <a:cs typeface="+mn-cs"/>
              </a:defRPr>
            </a:lvl8pPr>
            <a:lvl9pPr marL="6502075" algn="l" defTabSz="1625519" rtl="0" eaLnBrk="1" latinLnBrk="0" hangingPunct="1">
              <a:defRPr sz="3200" kern="1200">
                <a:solidFill>
                  <a:schemeClr val="tx1"/>
                </a:solidFill>
                <a:latin typeface="+mn-lt"/>
                <a:ea typeface="+mn-ea"/>
                <a:cs typeface="+mn-cs"/>
              </a:defRPr>
            </a:lvl9pPr>
          </a:lstStyle>
          <a:p>
            <a:pPr algn="r" defTabSz="914400">
              <a:spcAft>
                <a:spcPts val="600"/>
              </a:spcAft>
              <a:defRPr/>
            </a:pPr>
            <a:fld id="{4BEDB2C6-5CF6-4C0F-AE58-6030B73588D4}" type="slidenum">
              <a:rPr lang="en-US" sz="1200">
                <a:solidFill>
                  <a:srgbClr val="FFFFFF"/>
                </a:solidFill>
                <a:latin typeface="Calibri" panose="020F0502020204030204"/>
              </a:rPr>
              <a:pPr algn="r" defTabSz="914400">
                <a:spcAft>
                  <a:spcPts val="600"/>
                </a:spcAft>
                <a:defRPr/>
              </a:pPr>
              <a:t>10</a:t>
            </a:fld>
            <a:endParaRPr lang="en-US" sz="1200">
              <a:solidFill>
                <a:srgbClr val="FFFFFF"/>
              </a:solidFill>
              <a:latin typeface="Calibri" panose="020F0502020204030204"/>
            </a:endParaRPr>
          </a:p>
        </p:txBody>
      </p:sp>
      <p:grpSp>
        <p:nvGrpSpPr>
          <p:cNvPr id="46" name="Group 45">
            <a:extLst>
              <a:ext uri="{FF2B5EF4-FFF2-40B4-BE49-F238E27FC236}">
                <a16:creationId xmlns:a16="http://schemas.microsoft.com/office/drawing/2014/main" id="{E55945FE-A5B6-F11A-B215-E4E9AD83CD5C}"/>
              </a:ext>
            </a:extLst>
          </p:cNvPr>
          <p:cNvGrpSpPr/>
          <p:nvPr/>
        </p:nvGrpSpPr>
        <p:grpSpPr>
          <a:xfrm>
            <a:off x="391817" y="1505415"/>
            <a:ext cx="5704183" cy="5107413"/>
            <a:chOff x="283347" y="589890"/>
            <a:chExt cx="5811128" cy="5678219"/>
          </a:xfrm>
        </p:grpSpPr>
        <p:sp>
          <p:nvSpPr>
            <p:cNvPr id="47" name="Rectangle 46">
              <a:extLst>
                <a:ext uri="{FF2B5EF4-FFF2-40B4-BE49-F238E27FC236}">
                  <a16:creationId xmlns:a16="http://schemas.microsoft.com/office/drawing/2014/main" id="{03A9FB1C-36B8-CDEC-3BFD-F94457BF94AF}"/>
                </a:ext>
              </a:extLst>
            </p:cNvPr>
            <p:cNvSpPr/>
            <p:nvPr/>
          </p:nvSpPr>
          <p:spPr>
            <a:xfrm>
              <a:off x="283347" y="589890"/>
              <a:ext cx="5811128" cy="5678219"/>
            </a:xfrm>
            <a:prstGeom prst="rect">
              <a:avLst/>
            </a:prstGeom>
            <a:ln>
              <a:noFill/>
            </a:ln>
          </p:spPr>
        </p:sp>
        <p:sp>
          <p:nvSpPr>
            <p:cNvPr id="48" name="Freeform: Shape 47">
              <a:extLst>
                <a:ext uri="{FF2B5EF4-FFF2-40B4-BE49-F238E27FC236}">
                  <a16:creationId xmlns:a16="http://schemas.microsoft.com/office/drawing/2014/main" id="{08FC9D66-38BB-97D5-5250-1BE7C742DE58}"/>
                </a:ext>
              </a:extLst>
            </p:cNvPr>
            <p:cNvSpPr/>
            <p:nvPr/>
          </p:nvSpPr>
          <p:spPr>
            <a:xfrm>
              <a:off x="283347" y="589890"/>
              <a:ext cx="5811128" cy="1319742"/>
            </a:xfrm>
            <a:custGeom>
              <a:avLst/>
              <a:gdLst>
                <a:gd name="connsiteX0" fmla="*/ 0 w 5811128"/>
                <a:gd name="connsiteY0" fmla="*/ 131974 h 1319742"/>
                <a:gd name="connsiteX1" fmla="*/ 131974 w 5811128"/>
                <a:gd name="connsiteY1" fmla="*/ 0 h 1319742"/>
                <a:gd name="connsiteX2" fmla="*/ 5679154 w 5811128"/>
                <a:gd name="connsiteY2" fmla="*/ 0 h 1319742"/>
                <a:gd name="connsiteX3" fmla="*/ 5811128 w 5811128"/>
                <a:gd name="connsiteY3" fmla="*/ 131974 h 1319742"/>
                <a:gd name="connsiteX4" fmla="*/ 5811128 w 5811128"/>
                <a:gd name="connsiteY4" fmla="*/ 1187768 h 1319742"/>
                <a:gd name="connsiteX5" fmla="*/ 5679154 w 5811128"/>
                <a:gd name="connsiteY5" fmla="*/ 1319742 h 1319742"/>
                <a:gd name="connsiteX6" fmla="*/ 131974 w 5811128"/>
                <a:gd name="connsiteY6" fmla="*/ 1319742 h 1319742"/>
                <a:gd name="connsiteX7" fmla="*/ 0 w 5811128"/>
                <a:gd name="connsiteY7" fmla="*/ 1187768 h 1319742"/>
                <a:gd name="connsiteX8" fmla="*/ 0 w 5811128"/>
                <a:gd name="connsiteY8" fmla="*/ 131974 h 131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11128" h="1319742">
                  <a:moveTo>
                    <a:pt x="0" y="131974"/>
                  </a:moveTo>
                  <a:cubicBezTo>
                    <a:pt x="0" y="59087"/>
                    <a:pt x="59087" y="0"/>
                    <a:pt x="131974" y="0"/>
                  </a:cubicBezTo>
                  <a:lnTo>
                    <a:pt x="5679154" y="0"/>
                  </a:lnTo>
                  <a:cubicBezTo>
                    <a:pt x="5752041" y="0"/>
                    <a:pt x="5811128" y="59087"/>
                    <a:pt x="5811128" y="131974"/>
                  </a:cubicBezTo>
                  <a:lnTo>
                    <a:pt x="5811128" y="1187768"/>
                  </a:lnTo>
                  <a:cubicBezTo>
                    <a:pt x="5811128" y="1260655"/>
                    <a:pt x="5752041" y="1319742"/>
                    <a:pt x="5679154" y="1319742"/>
                  </a:cubicBezTo>
                  <a:lnTo>
                    <a:pt x="131974" y="1319742"/>
                  </a:lnTo>
                  <a:cubicBezTo>
                    <a:pt x="59087" y="1319742"/>
                    <a:pt x="0" y="1260655"/>
                    <a:pt x="0" y="1187768"/>
                  </a:cubicBezTo>
                  <a:lnTo>
                    <a:pt x="0" y="131974"/>
                  </a:lnTo>
                  <a:close/>
                </a:path>
              </a:pathLst>
            </a:custGeom>
            <a:noFill/>
            <a:ln>
              <a:noFill/>
            </a:ln>
          </p:spPr>
          <p:style>
            <a:lnRef idx="3">
              <a:schemeClr val="dk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488509" tIns="194310" rIns="194311" bIns="194310" numCol="1" spcCol="1270" anchor="ctr" anchorCtr="0">
              <a:noAutofit/>
            </a:bodyPr>
            <a:lstStyle/>
            <a:p>
              <a:pPr marL="0" lvl="0" indent="0" algn="l" defTabSz="2266950">
                <a:lnSpc>
                  <a:spcPct val="90000"/>
                </a:lnSpc>
                <a:spcBef>
                  <a:spcPct val="0"/>
                </a:spcBef>
                <a:spcAft>
                  <a:spcPct val="35000"/>
                </a:spcAft>
                <a:buNone/>
              </a:pPr>
              <a:r>
                <a:rPr lang="en-US" sz="5100" kern="1200" dirty="0"/>
                <a:t>Demand </a:t>
              </a:r>
            </a:p>
          </p:txBody>
        </p:sp>
        <p:sp>
          <p:nvSpPr>
            <p:cNvPr id="49" name="Rectangle: Rounded Corners 48" descr="Arrow Up with solid fill">
              <a:extLst>
                <a:ext uri="{FF2B5EF4-FFF2-40B4-BE49-F238E27FC236}">
                  <a16:creationId xmlns:a16="http://schemas.microsoft.com/office/drawing/2014/main" id="{EE0117DC-3E7E-78BF-76A4-D69493A17661}"/>
                </a:ext>
              </a:extLst>
            </p:cNvPr>
            <p:cNvSpPr/>
            <p:nvPr/>
          </p:nvSpPr>
          <p:spPr>
            <a:xfrm>
              <a:off x="415321" y="721864"/>
              <a:ext cx="1162225" cy="1055793"/>
            </a:xfrm>
            <a:prstGeom prst="roundRect">
              <a:avLst>
                <a:gd name="adj" fmla="val 10000"/>
              </a:avLst>
            </a:prstGeom>
            <a:blipFill>
              <a:blip r:embed="rId5"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rcRect/>
              <a:stretch>
                <a:fillRect/>
              </a:stretch>
            </a:blipFill>
            <a:ln>
              <a:solidFill>
                <a:srgbClr val="4472C4"/>
              </a:solidFill>
            </a:ln>
          </p:spPr>
          <p:style>
            <a:lnRef idx="3">
              <a:schemeClr val="dk1">
                <a:shade val="80000"/>
                <a:hueOff val="0"/>
                <a:satOff val="0"/>
                <a:lumOff val="0"/>
                <a:alphaOff val="0"/>
              </a:schemeClr>
            </a:lnRef>
            <a:fillRef idx="1">
              <a:scrgbClr r="0" g="0" b="0"/>
            </a:fillRef>
            <a:effectRef idx="1">
              <a:schemeClr val="dk1">
                <a:tint val="40000"/>
                <a:hueOff val="0"/>
                <a:satOff val="0"/>
                <a:lumOff val="0"/>
                <a:alphaOff val="0"/>
              </a:schemeClr>
            </a:effectRef>
            <a:fontRef idx="minor">
              <a:schemeClr val="lt1">
                <a:hueOff val="0"/>
                <a:satOff val="0"/>
                <a:lumOff val="0"/>
                <a:alphaOff val="0"/>
              </a:schemeClr>
            </a:fontRef>
          </p:style>
        </p:sp>
        <p:sp>
          <p:nvSpPr>
            <p:cNvPr id="50" name="Freeform: Shape 49">
              <a:extLst>
                <a:ext uri="{FF2B5EF4-FFF2-40B4-BE49-F238E27FC236}">
                  <a16:creationId xmlns:a16="http://schemas.microsoft.com/office/drawing/2014/main" id="{47B290D6-C5D6-5A85-FF28-2D183DEE814C}"/>
                </a:ext>
              </a:extLst>
            </p:cNvPr>
            <p:cNvSpPr/>
            <p:nvPr/>
          </p:nvSpPr>
          <p:spPr>
            <a:xfrm>
              <a:off x="283347" y="2041606"/>
              <a:ext cx="5811128" cy="1319742"/>
            </a:xfrm>
            <a:custGeom>
              <a:avLst/>
              <a:gdLst>
                <a:gd name="connsiteX0" fmla="*/ 0 w 5811128"/>
                <a:gd name="connsiteY0" fmla="*/ 131974 h 1319742"/>
                <a:gd name="connsiteX1" fmla="*/ 131974 w 5811128"/>
                <a:gd name="connsiteY1" fmla="*/ 0 h 1319742"/>
                <a:gd name="connsiteX2" fmla="*/ 5679154 w 5811128"/>
                <a:gd name="connsiteY2" fmla="*/ 0 h 1319742"/>
                <a:gd name="connsiteX3" fmla="*/ 5811128 w 5811128"/>
                <a:gd name="connsiteY3" fmla="*/ 131974 h 1319742"/>
                <a:gd name="connsiteX4" fmla="*/ 5811128 w 5811128"/>
                <a:gd name="connsiteY4" fmla="*/ 1187768 h 1319742"/>
                <a:gd name="connsiteX5" fmla="*/ 5679154 w 5811128"/>
                <a:gd name="connsiteY5" fmla="*/ 1319742 h 1319742"/>
                <a:gd name="connsiteX6" fmla="*/ 131974 w 5811128"/>
                <a:gd name="connsiteY6" fmla="*/ 1319742 h 1319742"/>
                <a:gd name="connsiteX7" fmla="*/ 0 w 5811128"/>
                <a:gd name="connsiteY7" fmla="*/ 1187768 h 1319742"/>
                <a:gd name="connsiteX8" fmla="*/ 0 w 5811128"/>
                <a:gd name="connsiteY8" fmla="*/ 131974 h 131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11128" h="1319742">
                  <a:moveTo>
                    <a:pt x="0" y="131974"/>
                  </a:moveTo>
                  <a:cubicBezTo>
                    <a:pt x="0" y="59087"/>
                    <a:pt x="59087" y="0"/>
                    <a:pt x="131974" y="0"/>
                  </a:cubicBezTo>
                  <a:lnTo>
                    <a:pt x="5679154" y="0"/>
                  </a:lnTo>
                  <a:cubicBezTo>
                    <a:pt x="5752041" y="0"/>
                    <a:pt x="5811128" y="59087"/>
                    <a:pt x="5811128" y="131974"/>
                  </a:cubicBezTo>
                  <a:lnTo>
                    <a:pt x="5811128" y="1187768"/>
                  </a:lnTo>
                  <a:cubicBezTo>
                    <a:pt x="5811128" y="1260655"/>
                    <a:pt x="5752041" y="1319742"/>
                    <a:pt x="5679154" y="1319742"/>
                  </a:cubicBezTo>
                  <a:lnTo>
                    <a:pt x="131974" y="1319742"/>
                  </a:lnTo>
                  <a:cubicBezTo>
                    <a:pt x="59087" y="1319742"/>
                    <a:pt x="0" y="1260655"/>
                    <a:pt x="0" y="1187768"/>
                  </a:cubicBezTo>
                  <a:lnTo>
                    <a:pt x="0" y="131974"/>
                  </a:lnTo>
                  <a:close/>
                </a:path>
              </a:pathLst>
            </a:custGeom>
            <a:noFill/>
            <a:ln>
              <a:noFill/>
            </a:ln>
          </p:spPr>
          <p:style>
            <a:lnRef idx="3">
              <a:schemeClr val="dk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488509" tIns="194310" rIns="194311" bIns="194310" numCol="1" spcCol="1270" anchor="ctr" anchorCtr="0">
              <a:noAutofit/>
            </a:bodyPr>
            <a:lstStyle/>
            <a:p>
              <a:pPr marL="0" lvl="0" indent="0" algn="l" defTabSz="2266950">
                <a:lnSpc>
                  <a:spcPct val="90000"/>
                </a:lnSpc>
                <a:spcBef>
                  <a:spcPct val="0"/>
                </a:spcBef>
                <a:spcAft>
                  <a:spcPct val="35000"/>
                </a:spcAft>
                <a:buNone/>
              </a:pPr>
              <a:r>
                <a:rPr lang="en-US" sz="5100" kern="1200" dirty="0"/>
                <a:t>Growth </a:t>
              </a:r>
            </a:p>
          </p:txBody>
        </p:sp>
        <p:sp>
          <p:nvSpPr>
            <p:cNvPr id="51" name="Rectangle: Rounded Corners 50" descr="Upward trend with solid fill">
              <a:extLst>
                <a:ext uri="{FF2B5EF4-FFF2-40B4-BE49-F238E27FC236}">
                  <a16:creationId xmlns:a16="http://schemas.microsoft.com/office/drawing/2014/main" id="{55859AF2-D77C-D677-FFCC-D1EEF957336E}"/>
                </a:ext>
              </a:extLst>
            </p:cNvPr>
            <p:cNvSpPr/>
            <p:nvPr/>
          </p:nvSpPr>
          <p:spPr>
            <a:xfrm>
              <a:off x="415321" y="2173580"/>
              <a:ext cx="1162225" cy="1055793"/>
            </a:xfrm>
            <a:prstGeom prst="roundRect">
              <a:avLst>
                <a:gd name="adj" fmla="val 10000"/>
              </a:avLst>
            </a:prstGeom>
            <a:blipFill>
              <a:blip r:embed="rId7" cstate="screen">
                <a:extLst>
                  <a:ext uri="{28A0092B-C50C-407E-A947-70E740481C1C}">
                    <a14:useLocalDpi xmlns:a14="http://schemas.microsoft.com/office/drawing/2010/main"/>
                  </a:ext>
                  <a:ext uri="{96DAC541-7B7A-43D3-8B79-37D633B846F1}">
                    <asvg:svgBlip xmlns:asvg="http://schemas.microsoft.com/office/drawing/2016/SVG/main" xmlns="" r:embed="rId8"/>
                  </a:ext>
                </a:extLst>
              </a:blip>
              <a:srcRect/>
              <a:stretch>
                <a:fillRect t="-5000" b="-5000"/>
              </a:stretch>
            </a:blipFill>
            <a:ln>
              <a:solidFill>
                <a:srgbClr val="00B0F0"/>
              </a:solidFill>
            </a:ln>
          </p:spPr>
          <p:style>
            <a:lnRef idx="3">
              <a:schemeClr val="dk1">
                <a:shade val="80000"/>
                <a:hueOff val="0"/>
                <a:satOff val="0"/>
                <a:lumOff val="0"/>
                <a:alphaOff val="0"/>
              </a:schemeClr>
            </a:lnRef>
            <a:fillRef idx="1">
              <a:scrgbClr r="0" g="0" b="0"/>
            </a:fillRef>
            <a:effectRef idx="1">
              <a:schemeClr val="dk1">
                <a:tint val="40000"/>
                <a:hueOff val="0"/>
                <a:satOff val="0"/>
                <a:lumOff val="0"/>
                <a:alphaOff val="0"/>
              </a:schemeClr>
            </a:effectRef>
            <a:fontRef idx="minor">
              <a:schemeClr val="lt1">
                <a:hueOff val="0"/>
                <a:satOff val="0"/>
                <a:lumOff val="0"/>
                <a:alphaOff val="0"/>
              </a:schemeClr>
            </a:fontRef>
          </p:style>
        </p:sp>
        <p:sp>
          <p:nvSpPr>
            <p:cNvPr id="52" name="Freeform: Shape 51">
              <a:extLst>
                <a:ext uri="{FF2B5EF4-FFF2-40B4-BE49-F238E27FC236}">
                  <a16:creationId xmlns:a16="http://schemas.microsoft.com/office/drawing/2014/main" id="{5ED973AB-AEAC-F708-F016-E83C11365A2C}"/>
                </a:ext>
              </a:extLst>
            </p:cNvPr>
            <p:cNvSpPr/>
            <p:nvPr/>
          </p:nvSpPr>
          <p:spPr>
            <a:xfrm>
              <a:off x="283347" y="3493323"/>
              <a:ext cx="5811128" cy="1319742"/>
            </a:xfrm>
            <a:custGeom>
              <a:avLst/>
              <a:gdLst>
                <a:gd name="connsiteX0" fmla="*/ 0 w 5811128"/>
                <a:gd name="connsiteY0" fmla="*/ 131974 h 1319742"/>
                <a:gd name="connsiteX1" fmla="*/ 131974 w 5811128"/>
                <a:gd name="connsiteY1" fmla="*/ 0 h 1319742"/>
                <a:gd name="connsiteX2" fmla="*/ 5679154 w 5811128"/>
                <a:gd name="connsiteY2" fmla="*/ 0 h 1319742"/>
                <a:gd name="connsiteX3" fmla="*/ 5811128 w 5811128"/>
                <a:gd name="connsiteY3" fmla="*/ 131974 h 1319742"/>
                <a:gd name="connsiteX4" fmla="*/ 5811128 w 5811128"/>
                <a:gd name="connsiteY4" fmla="*/ 1187768 h 1319742"/>
                <a:gd name="connsiteX5" fmla="*/ 5679154 w 5811128"/>
                <a:gd name="connsiteY5" fmla="*/ 1319742 h 1319742"/>
                <a:gd name="connsiteX6" fmla="*/ 131974 w 5811128"/>
                <a:gd name="connsiteY6" fmla="*/ 1319742 h 1319742"/>
                <a:gd name="connsiteX7" fmla="*/ 0 w 5811128"/>
                <a:gd name="connsiteY7" fmla="*/ 1187768 h 1319742"/>
                <a:gd name="connsiteX8" fmla="*/ 0 w 5811128"/>
                <a:gd name="connsiteY8" fmla="*/ 131974 h 131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11128" h="1319742">
                  <a:moveTo>
                    <a:pt x="0" y="131974"/>
                  </a:moveTo>
                  <a:cubicBezTo>
                    <a:pt x="0" y="59087"/>
                    <a:pt x="59087" y="0"/>
                    <a:pt x="131974" y="0"/>
                  </a:cubicBezTo>
                  <a:lnTo>
                    <a:pt x="5679154" y="0"/>
                  </a:lnTo>
                  <a:cubicBezTo>
                    <a:pt x="5752041" y="0"/>
                    <a:pt x="5811128" y="59087"/>
                    <a:pt x="5811128" y="131974"/>
                  </a:cubicBezTo>
                  <a:lnTo>
                    <a:pt x="5811128" y="1187768"/>
                  </a:lnTo>
                  <a:cubicBezTo>
                    <a:pt x="5811128" y="1260655"/>
                    <a:pt x="5752041" y="1319742"/>
                    <a:pt x="5679154" y="1319742"/>
                  </a:cubicBezTo>
                  <a:lnTo>
                    <a:pt x="131974" y="1319742"/>
                  </a:lnTo>
                  <a:cubicBezTo>
                    <a:pt x="59087" y="1319742"/>
                    <a:pt x="0" y="1260655"/>
                    <a:pt x="0" y="1187768"/>
                  </a:cubicBezTo>
                  <a:lnTo>
                    <a:pt x="0" y="131974"/>
                  </a:lnTo>
                  <a:close/>
                </a:path>
              </a:pathLst>
            </a:custGeom>
            <a:noFill/>
            <a:ln>
              <a:noFill/>
            </a:ln>
          </p:spPr>
          <p:style>
            <a:lnRef idx="3">
              <a:schemeClr val="dk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488509" tIns="194310" rIns="194311" bIns="194310" numCol="1" spcCol="1270" anchor="ctr" anchorCtr="0">
              <a:noAutofit/>
            </a:bodyPr>
            <a:lstStyle/>
            <a:p>
              <a:pPr marL="0" lvl="0" indent="0" algn="l" defTabSz="2266950">
                <a:lnSpc>
                  <a:spcPct val="90000"/>
                </a:lnSpc>
                <a:spcBef>
                  <a:spcPct val="0"/>
                </a:spcBef>
                <a:spcAft>
                  <a:spcPct val="35000"/>
                </a:spcAft>
                <a:buNone/>
              </a:pPr>
              <a:r>
                <a:rPr lang="en-US" sz="5100" kern="1200" dirty="0"/>
                <a:t>Opportunities </a:t>
              </a:r>
            </a:p>
          </p:txBody>
        </p:sp>
        <p:sp>
          <p:nvSpPr>
            <p:cNvPr id="53" name="Rectangle: Rounded Corners 52" descr="Hero Female with solid fill">
              <a:extLst>
                <a:ext uri="{FF2B5EF4-FFF2-40B4-BE49-F238E27FC236}">
                  <a16:creationId xmlns:a16="http://schemas.microsoft.com/office/drawing/2014/main" id="{6FD3CBC1-3893-A2F1-D417-1BDF3F454BDC}"/>
                </a:ext>
              </a:extLst>
            </p:cNvPr>
            <p:cNvSpPr/>
            <p:nvPr/>
          </p:nvSpPr>
          <p:spPr>
            <a:xfrm>
              <a:off x="415321" y="3625297"/>
              <a:ext cx="1162225" cy="1055793"/>
            </a:xfrm>
            <a:prstGeom prst="roundRect">
              <a:avLst>
                <a:gd name="adj" fmla="val 10000"/>
              </a:avLst>
            </a:prstGeom>
            <a:blipFill>
              <a:blip r:embed="rId9" cstate="screen">
                <a:extLst>
                  <a:ext uri="{28A0092B-C50C-407E-A947-70E740481C1C}">
                    <a14:useLocalDpi xmlns:a14="http://schemas.microsoft.com/office/drawing/2010/main"/>
                  </a:ext>
                  <a:ext uri="{96DAC541-7B7A-43D3-8B79-37D633B846F1}">
                    <asvg:svgBlip xmlns:asvg="http://schemas.microsoft.com/office/drawing/2016/SVG/main" xmlns="" r:embed="rId10"/>
                  </a:ext>
                </a:extLst>
              </a:blip>
              <a:srcRect/>
              <a:stretch>
                <a:fillRect/>
              </a:stretch>
            </a:blipFill>
            <a:ln>
              <a:solidFill>
                <a:srgbClr val="4472C4"/>
              </a:solidFill>
            </a:ln>
          </p:spPr>
          <p:style>
            <a:lnRef idx="3">
              <a:schemeClr val="dk1">
                <a:shade val="80000"/>
                <a:hueOff val="0"/>
                <a:satOff val="0"/>
                <a:lumOff val="0"/>
                <a:alphaOff val="0"/>
              </a:schemeClr>
            </a:lnRef>
            <a:fillRef idx="1">
              <a:scrgbClr r="0" g="0" b="0"/>
            </a:fillRef>
            <a:effectRef idx="1">
              <a:schemeClr val="dk1">
                <a:tint val="40000"/>
                <a:hueOff val="0"/>
                <a:satOff val="0"/>
                <a:lumOff val="0"/>
                <a:alphaOff val="0"/>
              </a:schemeClr>
            </a:effectRef>
            <a:fontRef idx="minor">
              <a:schemeClr val="lt1">
                <a:hueOff val="0"/>
                <a:satOff val="0"/>
                <a:lumOff val="0"/>
                <a:alphaOff val="0"/>
              </a:schemeClr>
            </a:fontRef>
          </p:style>
        </p:sp>
        <p:sp>
          <p:nvSpPr>
            <p:cNvPr id="54" name="Freeform: Shape 53">
              <a:extLst>
                <a:ext uri="{FF2B5EF4-FFF2-40B4-BE49-F238E27FC236}">
                  <a16:creationId xmlns:a16="http://schemas.microsoft.com/office/drawing/2014/main" id="{56B00EFD-D42D-4FC6-61E0-CFB6DACC15C8}"/>
                </a:ext>
              </a:extLst>
            </p:cNvPr>
            <p:cNvSpPr/>
            <p:nvPr/>
          </p:nvSpPr>
          <p:spPr>
            <a:xfrm>
              <a:off x="283347" y="4945039"/>
              <a:ext cx="5811128" cy="1319742"/>
            </a:xfrm>
            <a:custGeom>
              <a:avLst/>
              <a:gdLst>
                <a:gd name="connsiteX0" fmla="*/ 0 w 5811128"/>
                <a:gd name="connsiteY0" fmla="*/ 131974 h 1319742"/>
                <a:gd name="connsiteX1" fmla="*/ 131974 w 5811128"/>
                <a:gd name="connsiteY1" fmla="*/ 0 h 1319742"/>
                <a:gd name="connsiteX2" fmla="*/ 5679154 w 5811128"/>
                <a:gd name="connsiteY2" fmla="*/ 0 h 1319742"/>
                <a:gd name="connsiteX3" fmla="*/ 5811128 w 5811128"/>
                <a:gd name="connsiteY3" fmla="*/ 131974 h 1319742"/>
                <a:gd name="connsiteX4" fmla="*/ 5811128 w 5811128"/>
                <a:gd name="connsiteY4" fmla="*/ 1187768 h 1319742"/>
                <a:gd name="connsiteX5" fmla="*/ 5679154 w 5811128"/>
                <a:gd name="connsiteY5" fmla="*/ 1319742 h 1319742"/>
                <a:gd name="connsiteX6" fmla="*/ 131974 w 5811128"/>
                <a:gd name="connsiteY6" fmla="*/ 1319742 h 1319742"/>
                <a:gd name="connsiteX7" fmla="*/ 0 w 5811128"/>
                <a:gd name="connsiteY7" fmla="*/ 1187768 h 1319742"/>
                <a:gd name="connsiteX8" fmla="*/ 0 w 5811128"/>
                <a:gd name="connsiteY8" fmla="*/ 131974 h 131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11128" h="1319742">
                  <a:moveTo>
                    <a:pt x="0" y="131974"/>
                  </a:moveTo>
                  <a:cubicBezTo>
                    <a:pt x="0" y="59087"/>
                    <a:pt x="59087" y="0"/>
                    <a:pt x="131974" y="0"/>
                  </a:cubicBezTo>
                  <a:lnTo>
                    <a:pt x="5679154" y="0"/>
                  </a:lnTo>
                  <a:cubicBezTo>
                    <a:pt x="5752041" y="0"/>
                    <a:pt x="5811128" y="59087"/>
                    <a:pt x="5811128" y="131974"/>
                  </a:cubicBezTo>
                  <a:lnTo>
                    <a:pt x="5811128" y="1187768"/>
                  </a:lnTo>
                  <a:cubicBezTo>
                    <a:pt x="5811128" y="1260655"/>
                    <a:pt x="5752041" y="1319742"/>
                    <a:pt x="5679154" y="1319742"/>
                  </a:cubicBezTo>
                  <a:lnTo>
                    <a:pt x="131974" y="1319742"/>
                  </a:lnTo>
                  <a:cubicBezTo>
                    <a:pt x="59087" y="1319742"/>
                    <a:pt x="0" y="1260655"/>
                    <a:pt x="0" y="1187768"/>
                  </a:cubicBezTo>
                  <a:lnTo>
                    <a:pt x="0" y="131974"/>
                  </a:lnTo>
                  <a:close/>
                </a:path>
              </a:pathLst>
            </a:custGeom>
            <a:noFill/>
            <a:ln>
              <a:noFill/>
            </a:ln>
          </p:spPr>
          <p:style>
            <a:lnRef idx="3">
              <a:schemeClr val="dk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488509" tIns="194310" rIns="194311" bIns="194310" numCol="1" spcCol="1270" anchor="ctr" anchorCtr="0">
              <a:noAutofit/>
            </a:bodyPr>
            <a:lstStyle/>
            <a:p>
              <a:pPr marL="0" lvl="0" indent="0" algn="l" defTabSz="2266950">
                <a:lnSpc>
                  <a:spcPct val="90000"/>
                </a:lnSpc>
                <a:spcBef>
                  <a:spcPct val="0"/>
                </a:spcBef>
                <a:spcAft>
                  <a:spcPct val="35000"/>
                </a:spcAft>
                <a:buNone/>
              </a:pPr>
              <a:r>
                <a:rPr lang="en-US" sz="5100" kern="1200" dirty="0"/>
                <a:t>Accessible</a:t>
              </a:r>
            </a:p>
          </p:txBody>
        </p:sp>
        <p:sp>
          <p:nvSpPr>
            <p:cNvPr id="55" name="Rectangle: Rounded Corners 54" descr="Cheers outline">
              <a:extLst>
                <a:ext uri="{FF2B5EF4-FFF2-40B4-BE49-F238E27FC236}">
                  <a16:creationId xmlns:a16="http://schemas.microsoft.com/office/drawing/2014/main" id="{D084DFC1-D192-ED31-579E-02284ED203AE}"/>
                </a:ext>
              </a:extLst>
            </p:cNvPr>
            <p:cNvSpPr/>
            <p:nvPr/>
          </p:nvSpPr>
          <p:spPr>
            <a:xfrm>
              <a:off x="415321" y="5077013"/>
              <a:ext cx="1162225" cy="1055793"/>
            </a:xfrm>
            <a:prstGeom prst="roundRect">
              <a:avLst>
                <a:gd name="adj" fmla="val 10000"/>
              </a:avLst>
            </a:prstGeom>
            <a:blipFill>
              <a:blip r:embed="rId11" cstate="screen">
                <a:extLst>
                  <a:ext uri="{28A0092B-C50C-407E-A947-70E740481C1C}">
                    <a14:useLocalDpi xmlns:a14="http://schemas.microsoft.com/office/drawing/2010/main"/>
                  </a:ext>
                  <a:ext uri="{96DAC541-7B7A-43D3-8B79-37D633B846F1}">
                    <asvg:svgBlip xmlns:asvg="http://schemas.microsoft.com/office/drawing/2016/SVG/main" xmlns="" r:embed="rId12"/>
                  </a:ext>
                </a:extLst>
              </a:blip>
              <a:srcRect/>
              <a:stretch>
                <a:fillRect/>
              </a:stretch>
            </a:blipFill>
            <a:ln>
              <a:solidFill>
                <a:srgbClr val="4472C4"/>
              </a:solidFill>
            </a:ln>
          </p:spPr>
          <p:style>
            <a:lnRef idx="3">
              <a:schemeClr val="dk1">
                <a:shade val="80000"/>
                <a:hueOff val="0"/>
                <a:satOff val="0"/>
                <a:lumOff val="0"/>
                <a:alphaOff val="0"/>
              </a:schemeClr>
            </a:lnRef>
            <a:fillRef idx="1">
              <a:scrgbClr r="0" g="0" b="0"/>
            </a:fillRef>
            <a:effectRef idx="1">
              <a:schemeClr val="dk1">
                <a:tint val="40000"/>
                <a:hueOff val="0"/>
                <a:satOff val="0"/>
                <a:lumOff val="0"/>
                <a:alphaOff val="0"/>
              </a:schemeClr>
            </a:effectRef>
            <a:fontRef idx="minor">
              <a:schemeClr val="lt1">
                <a:hueOff val="0"/>
                <a:satOff val="0"/>
                <a:lumOff val="0"/>
                <a:alphaOff val="0"/>
              </a:schemeClr>
            </a:fontRef>
          </p:style>
        </p:sp>
      </p:grpSp>
      <p:sp>
        <p:nvSpPr>
          <p:cNvPr id="58" name="TextBox 57">
            <a:extLst>
              <a:ext uri="{FF2B5EF4-FFF2-40B4-BE49-F238E27FC236}">
                <a16:creationId xmlns:a16="http://schemas.microsoft.com/office/drawing/2014/main" id="{F408A88C-8ADD-361F-63AD-635064D9D6E9}"/>
              </a:ext>
            </a:extLst>
          </p:cNvPr>
          <p:cNvSpPr txBox="1"/>
          <p:nvPr/>
        </p:nvSpPr>
        <p:spPr>
          <a:xfrm>
            <a:off x="391817" y="376907"/>
            <a:ext cx="6631979" cy="923330"/>
          </a:xfrm>
          <a:prstGeom prst="rect">
            <a:avLst/>
          </a:prstGeom>
          <a:noFill/>
        </p:spPr>
        <p:txBody>
          <a:bodyPr wrap="square" rtlCol="0">
            <a:spAutoFit/>
          </a:bodyPr>
          <a:lstStyle/>
          <a:p>
            <a:r>
              <a:rPr lang="en-US" sz="5400" b="1" dirty="0">
                <a:latin typeface="+mj-lt"/>
              </a:rPr>
              <a:t>OUTLOOK</a:t>
            </a:r>
          </a:p>
        </p:txBody>
      </p:sp>
    </p:spTree>
    <p:custDataLst>
      <p:tags r:id="rId1"/>
    </p:custDataLst>
    <p:extLst>
      <p:ext uri="{BB962C8B-B14F-4D97-AF65-F5344CB8AC3E}">
        <p14:creationId xmlns:p14="http://schemas.microsoft.com/office/powerpoint/2010/main" val="20127050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E51BA4DF-2BD4-4EC2-B1DB-B27C8AC718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DA4B788-0D58-4256-AC67-E9433019494A}"/>
              </a:ext>
            </a:extLst>
          </p:cNvPr>
          <p:cNvSpPr txBox="1"/>
          <p:nvPr/>
        </p:nvSpPr>
        <p:spPr>
          <a:xfrm>
            <a:off x="4793453" y="572821"/>
            <a:ext cx="6798541" cy="756229"/>
          </a:xfrm>
          <a:prstGeom prst="rect">
            <a:avLst/>
          </a:prstGeom>
          <a:ln>
            <a:no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b">
            <a:normAutofit/>
          </a:bodyPr>
          <a:lstStyle/>
          <a:p>
            <a:pPr algn="ctr">
              <a:lnSpc>
                <a:spcPct val="90000"/>
              </a:lnSpc>
              <a:spcBef>
                <a:spcPct val="0"/>
              </a:spcBef>
              <a:spcAft>
                <a:spcPts val="600"/>
              </a:spcAft>
            </a:pPr>
            <a:r>
              <a:rPr lang="en-US" sz="4000" b="1" dirty="0">
                <a:solidFill>
                  <a:schemeClr val="tx1"/>
                </a:solidFill>
                <a:latin typeface="+mj-lt"/>
                <a:ea typeface="+mj-ea"/>
                <a:cs typeface="+mj-cs"/>
              </a:rPr>
              <a:t>Roles in Clinical Research</a:t>
            </a:r>
          </a:p>
        </p:txBody>
      </p:sp>
      <p:pic>
        <p:nvPicPr>
          <p:cNvPr id="7" name="Content Placeholder 6" descr="Person holding a puzzle piece">
            <a:extLst>
              <a:ext uri="{FF2B5EF4-FFF2-40B4-BE49-F238E27FC236}">
                <a16:creationId xmlns:a16="http://schemas.microsoft.com/office/drawing/2014/main" id="{277CB3EB-38B1-4133-A8A1-A0ADE9A8385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1"/>
          <a:stretch/>
        </p:blipFill>
        <p:spPr>
          <a:xfrm>
            <a:off x="1" y="10"/>
            <a:ext cx="4196496" cy="6857990"/>
          </a:xfrm>
          <a:prstGeom prst="rect">
            <a:avLst/>
          </a:prstGeom>
          <a:effectLst/>
        </p:spPr>
      </p:pic>
      <p:graphicFrame>
        <p:nvGraphicFramePr>
          <p:cNvPr id="2" name="Content Placeholder 1">
            <a:extLst>
              <a:ext uri="{FF2B5EF4-FFF2-40B4-BE49-F238E27FC236}">
                <a16:creationId xmlns:a16="http://schemas.microsoft.com/office/drawing/2014/main" id="{7C357A72-AAD1-5372-B5D8-36EBF2E1A236}"/>
              </a:ext>
            </a:extLst>
          </p:cNvPr>
          <p:cNvGraphicFramePr>
            <a:graphicFrameLocks noGrp="1"/>
          </p:cNvGraphicFramePr>
          <p:nvPr>
            <p:ph sz="quarter" idx="14"/>
            <p:extLst>
              <p:ext uri="{D42A27DB-BD31-4B8C-83A1-F6EECF244321}">
                <p14:modId xmlns:p14="http://schemas.microsoft.com/office/powerpoint/2010/main" val="1111897643"/>
              </p:ext>
            </p:extLst>
          </p:nvPr>
        </p:nvGraphicFramePr>
        <p:xfrm>
          <a:off x="4229738" y="1514512"/>
          <a:ext cx="7992454" cy="399213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TextBox 3">
            <a:extLst>
              <a:ext uri="{FF2B5EF4-FFF2-40B4-BE49-F238E27FC236}">
                <a16:creationId xmlns:a16="http://schemas.microsoft.com/office/drawing/2014/main" id="{0B813584-DC7B-D558-04C2-4D0E61CA3CAC}"/>
              </a:ext>
            </a:extLst>
          </p:cNvPr>
          <p:cNvSpPr txBox="1"/>
          <p:nvPr/>
        </p:nvSpPr>
        <p:spPr>
          <a:xfrm>
            <a:off x="4262979" y="5346056"/>
            <a:ext cx="7859489" cy="1200329"/>
          </a:xfrm>
          <a:prstGeom prst="rect">
            <a:avLst/>
          </a:prstGeom>
          <a:noFill/>
        </p:spPr>
        <p:txBody>
          <a:bodyPr wrap="square">
            <a:spAutoFit/>
          </a:bodyPr>
          <a:lstStyle/>
          <a:p>
            <a:pPr algn="ctr"/>
            <a:r>
              <a:rPr lang="en-US" sz="3600" dirty="0"/>
              <a:t>Clinical Research Trials need a team of people to run successfully!</a:t>
            </a:r>
          </a:p>
        </p:txBody>
      </p:sp>
    </p:spTree>
    <p:custDataLst>
      <p:tags r:id="rId1"/>
    </p:custDataLst>
    <p:extLst>
      <p:ext uri="{BB962C8B-B14F-4D97-AF65-F5344CB8AC3E}">
        <p14:creationId xmlns:p14="http://schemas.microsoft.com/office/powerpoint/2010/main" val="16735368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C5965-6609-A038-8A14-C5B744EFAA50}"/>
              </a:ext>
            </a:extLst>
          </p:cNvPr>
          <p:cNvSpPr>
            <a:spLocks noGrp="1"/>
          </p:cNvSpPr>
          <p:nvPr>
            <p:ph type="title"/>
          </p:nvPr>
        </p:nvSpPr>
        <p:spPr>
          <a:xfrm>
            <a:off x="78059" y="365126"/>
            <a:ext cx="11965258" cy="1016746"/>
          </a:xfrm>
        </p:spPr>
        <p:txBody>
          <a:bodyPr vert="horz" lIns="91440" tIns="45720" rIns="91440" bIns="45720" rtlCol="0" anchor="ctr">
            <a:normAutofit/>
          </a:bodyPr>
          <a:lstStyle/>
          <a:p>
            <a:pPr algn="ctr"/>
            <a:r>
              <a:rPr lang="en-US" b="1" dirty="0"/>
              <a:t>Investigator Responsibilities </a:t>
            </a:r>
          </a:p>
        </p:txBody>
      </p:sp>
      <p:graphicFrame>
        <p:nvGraphicFramePr>
          <p:cNvPr id="18" name="Content Placeholder 2">
            <a:extLst>
              <a:ext uri="{FF2B5EF4-FFF2-40B4-BE49-F238E27FC236}">
                <a16:creationId xmlns:a16="http://schemas.microsoft.com/office/drawing/2014/main" id="{2CC7C87E-3922-DAE9-2D4B-40B3A203FB6A}"/>
              </a:ext>
            </a:extLst>
          </p:cNvPr>
          <p:cNvGraphicFramePr>
            <a:graphicFrameLocks noGrp="1"/>
          </p:cNvGraphicFramePr>
          <p:nvPr>
            <p:ph sz="half" idx="1"/>
            <p:extLst>
              <p:ext uri="{D42A27DB-BD31-4B8C-83A1-F6EECF244321}">
                <p14:modId xmlns:p14="http://schemas.microsoft.com/office/powerpoint/2010/main" val="196435841"/>
              </p:ext>
            </p:extLst>
          </p:nvPr>
        </p:nvGraphicFramePr>
        <p:xfrm>
          <a:off x="373335" y="1499390"/>
          <a:ext cx="5269181" cy="49934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Content Placeholder 5" descr="Doctor smiling">
            <a:extLst>
              <a:ext uri="{FF2B5EF4-FFF2-40B4-BE49-F238E27FC236}">
                <a16:creationId xmlns:a16="http://schemas.microsoft.com/office/drawing/2014/main" id="{B95662AF-4CCF-BDFB-4C9C-5E412ECEC79C}"/>
              </a:ext>
            </a:extLst>
          </p:cNvPr>
          <p:cNvPicPr>
            <a:picLocks noGrp="1" noChangeAspect="1"/>
          </p:cNvPicPr>
          <p:nvPr>
            <p:ph sz="half" idx="2"/>
          </p:nvPr>
        </p:nvPicPr>
        <p:blipFill>
          <a:blip r:embed="rId8" cstate="screen">
            <a:extLst>
              <a:ext uri="{28A0092B-C50C-407E-A947-70E740481C1C}">
                <a14:useLocalDpi xmlns:a14="http://schemas.microsoft.com/office/drawing/2010/main"/>
              </a:ext>
            </a:extLst>
          </a:blip>
          <a:stretch/>
        </p:blipFill>
        <p:spPr>
          <a:xfrm>
            <a:off x="6019800" y="1831201"/>
            <a:ext cx="5181600" cy="3454399"/>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4C7C9C70-69BD-0432-8F8B-1ABD15DD95AF}"/>
              </a:ext>
            </a:extLst>
          </p:cNvPr>
          <p:cNvSpPr txBox="1"/>
          <p:nvPr/>
        </p:nvSpPr>
        <p:spPr>
          <a:xfrm>
            <a:off x="5241471" y="5469060"/>
            <a:ext cx="6950529" cy="830997"/>
          </a:xfrm>
          <a:prstGeom prst="rect">
            <a:avLst/>
          </a:prstGeom>
          <a:noFill/>
        </p:spPr>
        <p:txBody>
          <a:bodyPr wrap="square">
            <a:spAutoFit/>
          </a:bodyPr>
          <a:lstStyle/>
          <a:p>
            <a:pPr marL="0" indent="0" algn="ctr">
              <a:buNone/>
            </a:pPr>
            <a:r>
              <a:rPr lang="en-US" sz="2400" u="sng" dirty="0"/>
              <a:t>ULTIMATELY RESPONSIBLE </a:t>
            </a:r>
          </a:p>
          <a:p>
            <a:pPr marL="0" indent="0" algn="ctr">
              <a:buNone/>
            </a:pPr>
            <a:r>
              <a:rPr lang="en-US" sz="2400" u="sng" dirty="0"/>
              <a:t>FOR STUDY CONDUCT</a:t>
            </a:r>
            <a:endParaRPr lang="en-US" sz="2400" dirty="0"/>
          </a:p>
        </p:txBody>
      </p:sp>
    </p:spTree>
    <p:custDataLst>
      <p:tags r:id="rId1"/>
    </p:custDataLst>
    <p:extLst>
      <p:ext uri="{BB962C8B-B14F-4D97-AF65-F5344CB8AC3E}">
        <p14:creationId xmlns:p14="http://schemas.microsoft.com/office/powerpoint/2010/main" val="8723018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 name="Rectangle 112">
            <a:extLst>
              <a:ext uri="{FF2B5EF4-FFF2-40B4-BE49-F238E27FC236}">
                <a16:creationId xmlns:a16="http://schemas.microsoft.com/office/drawing/2014/main" id="{C5E6CFF1-2F42-4E10-9A97-F116F46F53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A picture containing text, sky, outdoor, flock&#10;&#10;Description automatically generated">
            <a:extLst>
              <a:ext uri="{FF2B5EF4-FFF2-40B4-BE49-F238E27FC236}">
                <a16:creationId xmlns:a16="http://schemas.microsoft.com/office/drawing/2014/main" id="{4581AA35-BC71-8644-A207-6274A4A383F0}"/>
              </a:ext>
            </a:extLst>
          </p:cNvPr>
          <p:cNvPicPr>
            <a:picLocks noGrp="1" noChangeAspect="1"/>
          </p:cNvPicPr>
          <p:nvPr>
            <p:ph sz="half" idx="2"/>
          </p:nvPr>
        </p:nvPicPr>
        <p:blipFill rotWithShape="1">
          <a:blip r:embed="rId4" cstate="screen">
            <a:alphaModFix amt="35000"/>
            <a:extLst>
              <a:ext uri="{28A0092B-C50C-407E-A947-70E740481C1C}">
                <a14:useLocalDpi xmlns:a14="http://schemas.microsoft.com/office/drawing/2010/main"/>
              </a:ext>
            </a:extLst>
          </a:blip>
          <a:srcRect r="7110" b="-1"/>
          <a:stretch/>
        </p:blipFill>
        <p:spPr>
          <a:xfrm>
            <a:off x="-1" y="0"/>
            <a:ext cx="12192001" cy="6857990"/>
          </a:xfrm>
          <a:prstGeom prst="rect">
            <a:avLst/>
          </a:prstGeom>
        </p:spPr>
      </p:pic>
      <p:sp>
        <p:nvSpPr>
          <p:cNvPr id="3" name="TextBox 2">
            <a:extLst>
              <a:ext uri="{FF2B5EF4-FFF2-40B4-BE49-F238E27FC236}">
                <a16:creationId xmlns:a16="http://schemas.microsoft.com/office/drawing/2014/main" id="{380DB7C0-0B9B-3E21-8019-4B87A5EA9581}"/>
              </a:ext>
            </a:extLst>
          </p:cNvPr>
          <p:cNvSpPr txBox="1"/>
          <p:nvPr/>
        </p:nvSpPr>
        <p:spPr>
          <a:xfrm>
            <a:off x="838199" y="1065862"/>
            <a:ext cx="6052955" cy="4726276"/>
          </a:xfrm>
          <a:prstGeom prst="rect">
            <a:avLst/>
          </a:prstGeom>
        </p:spPr>
        <p:txBody>
          <a:bodyPr vert="horz" lIns="91440" tIns="45720" rIns="91440" bIns="45720" rtlCol="0" anchor="ctr">
            <a:normAutofit/>
          </a:bodyPr>
          <a:lstStyle/>
          <a:p>
            <a:pPr algn="r">
              <a:lnSpc>
                <a:spcPct val="90000"/>
              </a:lnSpc>
              <a:spcBef>
                <a:spcPct val="0"/>
              </a:spcBef>
              <a:spcAft>
                <a:spcPts val="600"/>
              </a:spcAft>
            </a:pPr>
            <a:r>
              <a:rPr lang="en-US" sz="8000" dirty="0">
                <a:ln w="22225">
                  <a:solidFill>
                    <a:srgbClr val="FFFFFF"/>
                  </a:solidFill>
                </a:ln>
                <a:noFill/>
                <a:latin typeface="+mj-lt"/>
                <a:ea typeface="+mj-ea"/>
                <a:cs typeface="+mj-cs"/>
              </a:rPr>
              <a:t>Clinical Research Coordinator </a:t>
            </a:r>
          </a:p>
        </p:txBody>
      </p:sp>
      <p:cxnSp>
        <p:nvCxnSpPr>
          <p:cNvPr id="121" name="Straight Connector 114">
            <a:extLst>
              <a:ext uri="{FF2B5EF4-FFF2-40B4-BE49-F238E27FC236}">
                <a16:creationId xmlns:a16="http://schemas.microsoft.com/office/drawing/2014/main" id="{96A8629B-8289-498B-939B-1CA0C106182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2899"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CC2FEF9-9004-DB19-232C-4FD535935FEB}"/>
              </a:ext>
            </a:extLst>
          </p:cNvPr>
          <p:cNvSpPr txBox="1"/>
          <p:nvPr/>
        </p:nvSpPr>
        <p:spPr>
          <a:xfrm>
            <a:off x="7534645" y="1065862"/>
            <a:ext cx="3860002" cy="4726276"/>
          </a:xfrm>
          <a:prstGeom prst="rect">
            <a:avLst/>
          </a:prstGeom>
        </p:spPr>
        <p:txBody>
          <a:bodyPr vert="horz" lIns="91440" tIns="45720" rIns="91440" bIns="45720" rtlCol="0" anchor="ctr">
            <a:normAutofit/>
          </a:bodyPr>
          <a:lstStyle/>
          <a:p>
            <a:pPr>
              <a:lnSpc>
                <a:spcPct val="90000"/>
              </a:lnSpc>
              <a:spcAft>
                <a:spcPts val="600"/>
              </a:spcAft>
            </a:pPr>
            <a:r>
              <a:rPr lang="en-US" sz="2800" b="0" i="1" u="none" strike="noStrike" dirty="0">
                <a:solidFill>
                  <a:srgbClr val="FFFFFF"/>
                </a:solidFill>
                <a:effectLst/>
              </a:rPr>
              <a:t>…supports, facilitates and coordinates the daily clinical trial activities and plays a critical role in the conduct of the study…”</a:t>
            </a:r>
            <a:r>
              <a:rPr lang="en-US" sz="2800" b="0" i="0" dirty="0">
                <a:solidFill>
                  <a:srgbClr val="FFFFFF"/>
                </a:solidFill>
                <a:effectLst/>
              </a:rPr>
              <a:t>​</a:t>
            </a:r>
            <a:endParaRPr lang="en-US" sz="2800" dirty="0">
              <a:solidFill>
                <a:srgbClr val="FFFFFF"/>
              </a:solidFill>
            </a:endParaRPr>
          </a:p>
        </p:txBody>
      </p:sp>
    </p:spTree>
    <p:custDataLst>
      <p:tags r:id="rId1"/>
    </p:custDataLst>
    <p:extLst>
      <p:ext uri="{BB962C8B-B14F-4D97-AF65-F5344CB8AC3E}">
        <p14:creationId xmlns:p14="http://schemas.microsoft.com/office/powerpoint/2010/main" val="365298717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5" name="Rectangle 125">
            <a:extLst>
              <a:ext uri="{FF2B5EF4-FFF2-40B4-BE49-F238E27FC236}">
                <a16:creationId xmlns:a16="http://schemas.microsoft.com/office/drawing/2014/main" id="{ECE1DA53-9811-4831-9BFB-3E8658F080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80DB7C0-0B9B-3E21-8019-4B87A5EA9581}"/>
              </a:ext>
            </a:extLst>
          </p:cNvPr>
          <p:cNvSpPr txBox="1"/>
          <p:nvPr/>
        </p:nvSpPr>
        <p:spPr>
          <a:xfrm>
            <a:off x="182881" y="552906"/>
            <a:ext cx="6719724" cy="167490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dirty="0">
                <a:ln w="22225">
                  <a:solidFill>
                    <a:srgbClr val="FFFFFF"/>
                  </a:solidFill>
                </a:ln>
                <a:latin typeface="+mj-lt"/>
                <a:ea typeface="+mj-ea"/>
                <a:cs typeface="+mj-cs"/>
              </a:rPr>
              <a:t>Clinical Research Coordinator </a:t>
            </a:r>
          </a:p>
        </p:txBody>
      </p:sp>
      <p:sp>
        <p:nvSpPr>
          <p:cNvPr id="5" name="TextBox 4">
            <a:extLst>
              <a:ext uri="{FF2B5EF4-FFF2-40B4-BE49-F238E27FC236}">
                <a16:creationId xmlns:a16="http://schemas.microsoft.com/office/drawing/2014/main" id="{2CC2FEF9-9004-DB19-232C-4FD535935FEB}"/>
              </a:ext>
            </a:extLst>
          </p:cNvPr>
          <p:cNvSpPr txBox="1"/>
          <p:nvPr/>
        </p:nvSpPr>
        <p:spPr>
          <a:xfrm>
            <a:off x="7026030" y="552905"/>
            <a:ext cx="4660353" cy="1674905"/>
          </a:xfrm>
          <a:prstGeom prst="rect">
            <a:avLst/>
          </a:prstGeom>
        </p:spPr>
        <p:txBody>
          <a:bodyPr vert="horz" lIns="91440" tIns="45720" rIns="91440" bIns="45720" rtlCol="0" anchor="ctr">
            <a:normAutofit/>
          </a:bodyPr>
          <a:lstStyle/>
          <a:p>
            <a:pPr>
              <a:lnSpc>
                <a:spcPct val="90000"/>
              </a:lnSpc>
              <a:spcAft>
                <a:spcPts val="600"/>
              </a:spcAft>
            </a:pPr>
            <a:r>
              <a:rPr lang="en-US" sz="2000" b="0" i="1" u="none" strike="noStrike" dirty="0">
                <a:effectLst/>
              </a:rPr>
              <a:t>…supports, facilitates and coordinates the daily clinical trial activities and plays a critical role in the conduct of the study…”</a:t>
            </a:r>
            <a:r>
              <a:rPr lang="en-US" sz="2000" b="0" i="0" dirty="0">
                <a:effectLst/>
              </a:rPr>
              <a:t>​</a:t>
            </a:r>
            <a:endParaRPr lang="en-US" sz="2000" dirty="0"/>
          </a:p>
        </p:txBody>
      </p:sp>
      <p:pic>
        <p:nvPicPr>
          <p:cNvPr id="9" name="Content Placeholder 8">
            <a:extLst>
              <a:ext uri="{FF2B5EF4-FFF2-40B4-BE49-F238E27FC236}">
                <a16:creationId xmlns:a16="http://schemas.microsoft.com/office/drawing/2014/main" id="{4581AA35-BC71-8644-A207-6274A4A383F0}"/>
              </a:ext>
            </a:extLst>
          </p:cNvPr>
          <p:cNvPicPr>
            <a:picLocks noGrp="1" noChangeAspect="1"/>
          </p:cNvPicPr>
          <p:nvPr>
            <p:ph sz="half" idx="2"/>
          </p:nvPr>
        </p:nvPicPr>
        <p:blipFill>
          <a:blip r:embed="rId4">
            <a:extLst>
              <a:ext uri="{28A0092B-C50C-407E-A947-70E740481C1C}">
                <a14:useLocalDpi xmlns:a14="http://schemas.microsoft.com/office/drawing/2010/main"/>
              </a:ext>
            </a:extLst>
          </a:blip>
          <a:stretch>
            <a:fillRect/>
          </a:stretch>
        </p:blipFill>
        <p:spPr>
          <a:xfrm>
            <a:off x="182881" y="2407521"/>
            <a:ext cx="11834494" cy="4274074"/>
          </a:xfrm>
          <a:prstGeom prst="rect">
            <a:avLst/>
          </a:prstGeom>
        </p:spPr>
      </p:pic>
      <p:sp>
        <p:nvSpPr>
          <p:cNvPr id="2" name="Text Placeholder 3">
            <a:extLst>
              <a:ext uri="{FF2B5EF4-FFF2-40B4-BE49-F238E27FC236}">
                <a16:creationId xmlns:a16="http://schemas.microsoft.com/office/drawing/2014/main" id="{26395BEC-3D2E-72D3-B7B4-767EE5BBEFF4}"/>
              </a:ext>
            </a:extLst>
          </p:cNvPr>
          <p:cNvSpPr txBox="1">
            <a:spLocks/>
          </p:cNvSpPr>
          <p:nvPr/>
        </p:nvSpPr>
        <p:spPr>
          <a:xfrm>
            <a:off x="6172200" y="1825625"/>
            <a:ext cx="5181600" cy="5941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Tree>
    <p:custDataLst>
      <p:tags r:id="rId1"/>
    </p:custDataLst>
    <p:extLst>
      <p:ext uri="{BB962C8B-B14F-4D97-AF65-F5344CB8AC3E}">
        <p14:creationId xmlns:p14="http://schemas.microsoft.com/office/powerpoint/2010/main" val="15082964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4" name="Content Placeholder 2">
            <a:extLst>
              <a:ext uri="{FF2B5EF4-FFF2-40B4-BE49-F238E27FC236}">
                <a16:creationId xmlns:a16="http://schemas.microsoft.com/office/drawing/2014/main" id="{1974A9A2-87E3-33C1-9430-1BB413FCFB1E}"/>
              </a:ext>
            </a:extLst>
          </p:cNvPr>
          <p:cNvGraphicFramePr>
            <a:graphicFrameLocks noGrp="1"/>
          </p:cNvGraphicFramePr>
          <p:nvPr>
            <p:ph sz="half" idx="4294967295"/>
            <p:extLst>
              <p:ext uri="{D42A27DB-BD31-4B8C-83A1-F6EECF244321}">
                <p14:modId xmlns:p14="http://schemas.microsoft.com/office/powerpoint/2010/main" val="2229221918"/>
              </p:ext>
            </p:extLst>
          </p:nvPr>
        </p:nvGraphicFramePr>
        <p:xfrm>
          <a:off x="658773" y="507554"/>
          <a:ext cx="11027705" cy="6043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extBox 15">
            <a:extLst>
              <a:ext uri="{FF2B5EF4-FFF2-40B4-BE49-F238E27FC236}">
                <a16:creationId xmlns:a16="http://schemas.microsoft.com/office/drawing/2014/main" id="{952E7757-E650-22E3-9CE3-3092923296F3}"/>
              </a:ext>
            </a:extLst>
          </p:cNvPr>
          <p:cNvSpPr txBox="1"/>
          <p:nvPr/>
        </p:nvSpPr>
        <p:spPr>
          <a:xfrm>
            <a:off x="2381210" y="5419491"/>
            <a:ext cx="7582830" cy="707886"/>
          </a:xfrm>
          <a:prstGeom prst="rect">
            <a:avLst/>
          </a:prstGeom>
          <a:noFill/>
        </p:spPr>
        <p:txBody>
          <a:bodyPr wrap="square" rtlCol="0">
            <a:spAutoFit/>
          </a:bodyPr>
          <a:lstStyle/>
          <a:p>
            <a:pPr algn="ctr"/>
            <a:r>
              <a:rPr lang="en-US" sz="4000" b="1" dirty="0">
                <a:solidFill>
                  <a:schemeClr val="bg1"/>
                </a:solidFill>
                <a:latin typeface="+mj-lt"/>
              </a:rPr>
              <a:t>STUDY MANAGEMENT </a:t>
            </a:r>
          </a:p>
        </p:txBody>
      </p:sp>
    </p:spTree>
    <p:custDataLst>
      <p:tags r:id="rId1"/>
    </p:custDataLst>
    <p:extLst>
      <p:ext uri="{BB962C8B-B14F-4D97-AF65-F5344CB8AC3E}">
        <p14:creationId xmlns:p14="http://schemas.microsoft.com/office/powerpoint/2010/main" val="6388151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5">
            <a:extLst>
              <a:ext uri="{FF2B5EF4-FFF2-40B4-BE49-F238E27FC236}">
                <a16:creationId xmlns:a16="http://schemas.microsoft.com/office/drawing/2014/main" id="{B3684CCF-CEBB-4D8E-A366-95E43D4C79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ent Placeholder 25">
            <a:extLst>
              <a:ext uri="{FF2B5EF4-FFF2-40B4-BE49-F238E27FC236}">
                <a16:creationId xmlns:a16="http://schemas.microsoft.com/office/drawing/2014/main" id="{921BA15F-227D-BA22-8D8A-F6A3814BB65F}"/>
              </a:ext>
            </a:extLst>
          </p:cNvPr>
          <p:cNvSpPr>
            <a:spLocks noGrp="1"/>
          </p:cNvSpPr>
          <p:nvPr>
            <p:ph sz="half" idx="1"/>
          </p:nvPr>
        </p:nvSpPr>
        <p:spPr>
          <a:xfrm>
            <a:off x="469500" y="2296210"/>
            <a:ext cx="5517301" cy="2802449"/>
          </a:xfrm>
        </p:spPr>
        <p:txBody>
          <a:bodyPr vert="horz" lIns="91440" tIns="45720" rIns="91440" bIns="45720" rtlCol="0">
            <a:noAutofit/>
          </a:bodyPr>
          <a:lstStyle/>
          <a:p>
            <a:pPr marL="0" indent="0" algn="ctr">
              <a:buNone/>
            </a:pPr>
            <a:r>
              <a:rPr lang="en-US" sz="3200" kern="1200" dirty="0">
                <a:solidFill>
                  <a:schemeClr val="tx1"/>
                </a:solidFill>
                <a:ea typeface="+mj-ea"/>
                <a:cs typeface="+mj-cs"/>
              </a:rPr>
              <a:t>Daily activities vary depending on several things, including the type and complexity of the research trials, the structure of a  division, and experience level</a:t>
            </a:r>
            <a:br>
              <a:rPr lang="en-US" sz="3200" kern="1200" dirty="0">
                <a:solidFill>
                  <a:schemeClr val="tx1"/>
                </a:solidFill>
                <a:ea typeface="+mj-ea"/>
                <a:cs typeface="+mj-cs"/>
              </a:rPr>
            </a:br>
            <a:endParaRPr lang="en-US" sz="3200" dirty="0"/>
          </a:p>
        </p:txBody>
      </p:sp>
      <p:pic>
        <p:nvPicPr>
          <p:cNvPr id="15" name="Content Placeholder 14">
            <a:extLst>
              <a:ext uri="{FF2B5EF4-FFF2-40B4-BE49-F238E27FC236}">
                <a16:creationId xmlns:a16="http://schemas.microsoft.com/office/drawing/2014/main" id="{329BA8FD-E22B-0814-79EF-8D32719ABB8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63996" y="3155778"/>
            <a:ext cx="4030579" cy="3701303"/>
          </a:xfrm>
          <a:custGeom>
            <a:avLst/>
            <a:gdLst/>
            <a:ahLst/>
            <a:cxnLst/>
            <a:rect l="l" t="t" r="r" b="b"/>
            <a:pathLst>
              <a:path w="4030579" h="3703141">
                <a:moveTo>
                  <a:pt x="2015289" y="0"/>
                </a:moveTo>
                <a:cubicBezTo>
                  <a:pt x="3128303" y="0"/>
                  <a:pt x="4030579" y="902277"/>
                  <a:pt x="4030579" y="2015290"/>
                </a:cubicBezTo>
                <a:cubicBezTo>
                  <a:pt x="4030579" y="2710923"/>
                  <a:pt x="3678127" y="3324237"/>
                  <a:pt x="3142057" y="3686399"/>
                </a:cubicBezTo>
                <a:lnTo>
                  <a:pt x="3114499" y="3703141"/>
                </a:lnTo>
                <a:lnTo>
                  <a:pt x="916080" y="3703141"/>
                </a:lnTo>
                <a:lnTo>
                  <a:pt x="888522" y="3686399"/>
                </a:lnTo>
                <a:cubicBezTo>
                  <a:pt x="352452" y="3324237"/>
                  <a:pt x="0" y="2710923"/>
                  <a:pt x="0" y="2015290"/>
                </a:cubicBezTo>
                <a:cubicBezTo>
                  <a:pt x="0" y="902277"/>
                  <a:pt x="902277" y="0"/>
                  <a:pt x="2015289" y="0"/>
                </a:cubicBezTo>
                <a:close/>
              </a:path>
            </a:pathLst>
          </a:custGeom>
        </p:spPr>
      </p:pic>
      <p:sp>
        <p:nvSpPr>
          <p:cNvPr id="38" name="Arc 37">
            <a:extLst>
              <a:ext uri="{FF2B5EF4-FFF2-40B4-BE49-F238E27FC236}">
                <a16:creationId xmlns:a16="http://schemas.microsoft.com/office/drawing/2014/main" id="{70BEB1E7-2F88-40BC-B73D-42E5B6F80B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10869" y="-729072"/>
            <a:ext cx="4083433" cy="408343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8" name="Content Placeholder 7" descr="A person in a purple shirt&#10;&#10;Description automatically generated">
            <a:extLst>
              <a:ext uri="{FF2B5EF4-FFF2-40B4-BE49-F238E27FC236}">
                <a16:creationId xmlns:a16="http://schemas.microsoft.com/office/drawing/2014/main" id="{96FAAF8E-EE52-DE6E-71E5-8A29CF87368D}"/>
              </a:ext>
            </a:extLst>
          </p:cNvPr>
          <p:cNvPicPr>
            <a:picLocks noGrp="1" noChangeAspect="1"/>
          </p:cNvPicPr>
          <p:nvPr>
            <p:ph sz="half" idx="2"/>
          </p:nvPr>
        </p:nvPicPr>
        <p:blipFill rotWithShape="1">
          <a:blip r:embed="rId4" cstate="screen">
            <a:extLst>
              <a:ext uri="{28A0092B-C50C-407E-A947-70E740481C1C}">
                <a14:useLocalDpi xmlns:a14="http://schemas.microsoft.com/office/drawing/2010/main"/>
              </a:ext>
            </a:extLst>
          </a:blip>
          <a:srcRect/>
          <a:stretch/>
        </p:blipFill>
        <p:spPr>
          <a:xfrm>
            <a:off x="63058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pic>
        <p:nvPicPr>
          <p:cNvPr id="12" name="Picture 11" descr="Healthcare worker holding tablet">
            <a:extLst>
              <a:ext uri="{FF2B5EF4-FFF2-40B4-BE49-F238E27FC236}">
                <a16:creationId xmlns:a16="http://schemas.microsoft.com/office/drawing/2014/main" id="{6D927A2C-C74D-2DBA-02BF-C12C072F341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3"/>
          <a:stretch/>
        </p:blipFill>
        <p:spPr>
          <a:xfrm>
            <a:off x="9933462" y="372217"/>
            <a:ext cx="2258539" cy="3554668"/>
          </a:xfrm>
          <a:custGeom>
            <a:avLst/>
            <a:gdLst/>
            <a:ahLst/>
            <a:cxnLst/>
            <a:rect l="l" t="t" r="r" b="b"/>
            <a:pathLst>
              <a:path w="2258539" h="3554668">
                <a:moveTo>
                  <a:pt x="1777334" y="0"/>
                </a:moveTo>
                <a:cubicBezTo>
                  <a:pt x="1900033" y="0"/>
                  <a:pt x="2019829" y="12434"/>
                  <a:pt x="2135529" y="36109"/>
                </a:cubicBezTo>
                <a:lnTo>
                  <a:pt x="2258539" y="67738"/>
                </a:lnTo>
                <a:lnTo>
                  <a:pt x="2258539" y="3486930"/>
                </a:lnTo>
                <a:lnTo>
                  <a:pt x="2135529" y="3518559"/>
                </a:lnTo>
                <a:cubicBezTo>
                  <a:pt x="2019829" y="3542235"/>
                  <a:pt x="1900033" y="3554668"/>
                  <a:pt x="1777334" y="3554668"/>
                </a:cubicBezTo>
                <a:cubicBezTo>
                  <a:pt x="795739" y="3554668"/>
                  <a:pt x="0" y="2758929"/>
                  <a:pt x="0" y="1777334"/>
                </a:cubicBezTo>
                <a:cubicBezTo>
                  <a:pt x="0" y="795740"/>
                  <a:pt x="795739" y="0"/>
                  <a:pt x="1777334" y="0"/>
                </a:cubicBezTo>
                <a:close/>
              </a:path>
            </a:pathLst>
          </a:custGeom>
        </p:spPr>
      </p:pic>
    </p:spTree>
    <p:custDataLst>
      <p:tags r:id="rId1"/>
    </p:custDataLst>
    <p:extLst>
      <p:ext uri="{BB962C8B-B14F-4D97-AF65-F5344CB8AC3E}">
        <p14:creationId xmlns:p14="http://schemas.microsoft.com/office/powerpoint/2010/main" val="29750520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3">
            <a:extLst>
              <a:ext uri="{FF2B5EF4-FFF2-40B4-BE49-F238E27FC236}">
                <a16:creationId xmlns:a16="http://schemas.microsoft.com/office/drawing/2014/main"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36266D-456C-DC4A-ECC5-7BFB4684701C}"/>
              </a:ext>
            </a:extLst>
          </p:cNvPr>
          <p:cNvSpPr>
            <a:spLocks noGrp="1"/>
          </p:cNvSpPr>
          <p:nvPr>
            <p:ph type="title"/>
          </p:nvPr>
        </p:nvSpPr>
        <p:spPr>
          <a:xfrm>
            <a:off x="6980829" y="346095"/>
            <a:ext cx="5163683" cy="1385616"/>
          </a:xfrm>
        </p:spPr>
        <p:txBody>
          <a:bodyPr vert="horz" lIns="91440" tIns="45720" rIns="91440" bIns="45720" rtlCol="0" anchor="ctr">
            <a:noAutofit/>
          </a:bodyPr>
          <a:lstStyle/>
          <a:p>
            <a:pPr algn="ctr"/>
            <a:r>
              <a:rPr lang="en-US" sz="3200" b="1" dirty="0"/>
              <a:t>Research Coordinators might also provide oversight or assistance for: </a:t>
            </a:r>
            <a:br>
              <a:rPr lang="en-US" sz="3200" b="1" dirty="0"/>
            </a:br>
            <a:endParaRPr lang="en-US" sz="3200" b="1" dirty="0"/>
          </a:p>
        </p:txBody>
      </p:sp>
      <p:pic>
        <p:nvPicPr>
          <p:cNvPr id="6" name="Content Placeholder 5">
            <a:extLst>
              <a:ext uri="{FF2B5EF4-FFF2-40B4-BE49-F238E27FC236}">
                <a16:creationId xmlns:a16="http://schemas.microsoft.com/office/drawing/2014/main" id="{8FFF8369-CEA8-7887-3892-9D4E2974341C}"/>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1" y="429"/>
            <a:ext cx="6936389" cy="6857151"/>
          </a:xfrm>
          <a:prstGeom prst="rect">
            <a:avLst/>
          </a:prstGeom>
        </p:spPr>
      </p:pic>
      <p:sp>
        <p:nvSpPr>
          <p:cNvPr id="3" name="Content Placeholder 2">
            <a:extLst>
              <a:ext uri="{FF2B5EF4-FFF2-40B4-BE49-F238E27FC236}">
                <a16:creationId xmlns:a16="http://schemas.microsoft.com/office/drawing/2014/main" id="{586E3E19-0181-B439-75D0-0262E4A58BD6}"/>
              </a:ext>
            </a:extLst>
          </p:cNvPr>
          <p:cNvSpPr>
            <a:spLocks noGrp="1"/>
          </p:cNvSpPr>
          <p:nvPr>
            <p:ph sz="half" idx="1"/>
          </p:nvPr>
        </p:nvSpPr>
        <p:spPr>
          <a:xfrm>
            <a:off x="7003048" y="2077806"/>
            <a:ext cx="5208122" cy="4314709"/>
          </a:xfrm>
        </p:spPr>
        <p:txBody>
          <a:bodyPr vert="horz" lIns="91440" tIns="45720" rIns="91440" bIns="45720" rtlCol="0">
            <a:normAutofit/>
          </a:bodyPr>
          <a:lstStyle/>
          <a:p>
            <a:pPr>
              <a:buFont typeface="Wingdings" panose="05000000000000000000" pitchFamily="2" charset="2"/>
              <a:buChar char="ü"/>
            </a:pPr>
            <a:r>
              <a:rPr lang="en-US" dirty="0"/>
              <a:t>Regulatory submission &amp; maintenance</a:t>
            </a:r>
          </a:p>
          <a:p>
            <a:pPr>
              <a:buFont typeface="Wingdings" panose="05000000000000000000" pitchFamily="2" charset="2"/>
              <a:buChar char="ü"/>
            </a:pPr>
            <a:r>
              <a:rPr lang="en-US" dirty="0"/>
              <a:t>Budget development &amp; billing compliance</a:t>
            </a:r>
          </a:p>
          <a:p>
            <a:pPr>
              <a:buFont typeface="Wingdings" panose="05000000000000000000" pitchFamily="2" charset="2"/>
              <a:buChar char="ü"/>
            </a:pPr>
            <a:r>
              <a:rPr lang="en-US" dirty="0"/>
              <a:t>Study contracts &amp; agreements </a:t>
            </a:r>
          </a:p>
          <a:p>
            <a:pPr>
              <a:buFont typeface="Wingdings" panose="05000000000000000000" pitchFamily="2" charset="2"/>
              <a:buChar char="ü"/>
            </a:pPr>
            <a:r>
              <a:rPr lang="en-US" dirty="0"/>
              <a:t>Sample collection &amp; processing</a:t>
            </a:r>
          </a:p>
          <a:p>
            <a:pPr>
              <a:buFont typeface="Wingdings" panose="05000000000000000000" pitchFamily="2" charset="2"/>
              <a:buChar char="ü"/>
            </a:pPr>
            <a:r>
              <a:rPr lang="en-US" dirty="0"/>
              <a:t>Study close out &amp; archival of records</a:t>
            </a:r>
          </a:p>
        </p:txBody>
      </p:sp>
    </p:spTree>
    <p:custDataLst>
      <p:tags r:id="rId1"/>
    </p:custDataLst>
    <p:extLst>
      <p:ext uri="{BB962C8B-B14F-4D97-AF65-F5344CB8AC3E}">
        <p14:creationId xmlns:p14="http://schemas.microsoft.com/office/powerpoint/2010/main" val="12315350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39">
            <a:extLst>
              <a:ext uri="{FF2B5EF4-FFF2-40B4-BE49-F238E27FC236}">
                <a16:creationId xmlns:a16="http://schemas.microsoft.com/office/drawing/2014/main" id="{FFD48BC7-DC40-47DE-87EE-9F4B6ECB9A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8" name="Freeform: Shape 41">
            <a:extLst>
              <a:ext uri="{FF2B5EF4-FFF2-40B4-BE49-F238E27FC236}">
                <a16:creationId xmlns:a16="http://schemas.microsoft.com/office/drawing/2014/main" id="{E502BBC7-2C76-46F3-BC24-5985BC13DB8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4" name="Freeform: Shape 43">
            <a:extLst>
              <a:ext uri="{FF2B5EF4-FFF2-40B4-BE49-F238E27FC236}">
                <a16:creationId xmlns:a16="http://schemas.microsoft.com/office/drawing/2014/main" id="{C7F28D52-2A5F-4D23-81AE-7CB8B591C7A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AE5BF4B-6945-816E-3AFA-C07A94212B47}"/>
              </a:ext>
            </a:extLst>
          </p:cNvPr>
          <p:cNvSpPr>
            <a:spLocks noGrp="1"/>
          </p:cNvSpPr>
          <p:nvPr>
            <p:ph type="title"/>
          </p:nvPr>
        </p:nvSpPr>
        <p:spPr>
          <a:xfrm>
            <a:off x="1408769" y="2356454"/>
            <a:ext cx="9374462" cy="2764028"/>
          </a:xfrm>
        </p:spPr>
        <p:txBody>
          <a:bodyPr vert="horz" lIns="91440" tIns="45720" rIns="91440" bIns="45720" rtlCol="0" anchor="ctr">
            <a:normAutofit fontScale="90000"/>
          </a:bodyPr>
          <a:lstStyle/>
          <a:p>
            <a:pPr algn="ctr"/>
            <a:r>
              <a:rPr lang="en-US" sz="7200" b="1" kern="1200" dirty="0">
                <a:solidFill>
                  <a:schemeClr val="tx1"/>
                </a:solidFill>
                <a:latin typeface="+mj-lt"/>
                <a:ea typeface="+mj-ea"/>
                <a:cs typeface="+mj-cs"/>
              </a:rPr>
              <a:t>Who Makes a Good Clinical Research Professional? </a:t>
            </a:r>
          </a:p>
        </p:txBody>
      </p:sp>
      <p:sp>
        <p:nvSpPr>
          <p:cNvPr id="46" name="Rectangle 45">
            <a:extLst>
              <a:ext uri="{FF2B5EF4-FFF2-40B4-BE49-F238E27FC236}">
                <a16:creationId xmlns:a16="http://schemas.microsoft.com/office/drawing/2014/main" id="{3629484E-3792-4B3D-89AD-7C8A1ED0E0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904747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FAD01D1-90BF-A939-136A-975226188F21}"/>
              </a:ext>
            </a:extLst>
          </p:cNvPr>
          <p:cNvSpPr>
            <a:spLocks noGrp="1"/>
          </p:cNvSpPr>
          <p:nvPr>
            <p:ph type="title"/>
          </p:nvPr>
        </p:nvSpPr>
        <p:spPr>
          <a:xfrm>
            <a:off x="838200" y="179853"/>
            <a:ext cx="10515600" cy="1280958"/>
          </a:xfrm>
        </p:spPr>
        <p:txBody>
          <a:bodyPr/>
          <a:lstStyle/>
          <a:p>
            <a:pPr algn="ctr"/>
            <a:r>
              <a:rPr lang="en-US" b="1" dirty="0"/>
              <a:t>Clinical Research Professionals</a:t>
            </a:r>
          </a:p>
        </p:txBody>
      </p:sp>
      <p:graphicFrame>
        <p:nvGraphicFramePr>
          <p:cNvPr id="5" name="Content Placeholder 4">
            <a:extLst>
              <a:ext uri="{FF2B5EF4-FFF2-40B4-BE49-F238E27FC236}">
                <a16:creationId xmlns:a16="http://schemas.microsoft.com/office/drawing/2014/main" id="{CF19E7D6-CE24-9A19-6C98-C1AD05384D5C}"/>
              </a:ext>
            </a:extLst>
          </p:cNvPr>
          <p:cNvGraphicFramePr>
            <a:graphicFrameLocks noGrp="1"/>
          </p:cNvGraphicFramePr>
          <p:nvPr>
            <p:ph idx="1"/>
            <p:extLst>
              <p:ext uri="{D42A27DB-BD31-4B8C-83A1-F6EECF244321}">
                <p14:modId xmlns:p14="http://schemas.microsoft.com/office/powerpoint/2010/main" val="2026481796"/>
              </p:ext>
            </p:extLst>
          </p:nvPr>
        </p:nvGraphicFramePr>
        <p:xfrm>
          <a:off x="0" y="1690688"/>
          <a:ext cx="12192000" cy="49874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9632594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C0526362-8D97-4AA8-B247-614A96113C0E}"/>
              </a:ext>
            </a:extLst>
          </p:cNvPr>
          <p:cNvPicPr>
            <a:picLocks noGrp="1" noChangeAspect="1"/>
          </p:cNvPicPr>
          <p:nvPr>
            <p:ph sz="quarter" idx="12"/>
          </p:nvPr>
        </p:nvPicPr>
        <p:blipFill>
          <a:blip r:embed="rId3">
            <a:extLst>
              <a:ext uri="{28A0092B-C50C-407E-A947-70E740481C1C}">
                <a14:useLocalDpi xmlns:a14="http://schemas.microsoft.com/office/drawing/2010/main" val="0"/>
              </a:ext>
            </a:extLst>
          </a:blip>
          <a:stretch>
            <a:fillRect/>
          </a:stretch>
        </p:blipFill>
        <p:spPr>
          <a:xfrm>
            <a:off x="701" y="10"/>
            <a:ext cx="9668241" cy="6857990"/>
          </a:xfrm>
          <a:prstGeom prst="rect">
            <a:avLst/>
          </a:prstGeom>
        </p:spPr>
      </p:pic>
      <p:sp>
        <p:nvSpPr>
          <p:cNvPr id="39" name="Rectangle 38">
            <a:extLst>
              <a:ext uri="{FF2B5EF4-FFF2-40B4-BE49-F238E27FC236}">
                <a16:creationId xmlns:a16="http://schemas.microsoft.com/office/drawing/2014/main" id="{D1EA859B-E555-4109-94F3-6700E046E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B2D90C5F-CBD9-4B41-B535-89E069D3386C}"/>
              </a:ext>
            </a:extLst>
          </p:cNvPr>
          <p:cNvSpPr>
            <a:spLocks noGrp="1"/>
          </p:cNvSpPr>
          <p:nvPr>
            <p:ph type="title"/>
          </p:nvPr>
        </p:nvSpPr>
        <p:spPr>
          <a:xfrm>
            <a:off x="6892122" y="672672"/>
            <a:ext cx="4700966" cy="997593"/>
          </a:xfrm>
        </p:spPr>
        <p:txBody>
          <a:bodyPr vert="horz" lIns="91440" tIns="45720" rIns="91440" bIns="45720" rtlCol="0" anchor="ctr">
            <a:normAutofit/>
          </a:bodyPr>
          <a:lstStyle/>
          <a:p>
            <a:pPr algn="ctr" defTabSz="914400"/>
            <a:r>
              <a:rPr lang="en-US" sz="4000" b="1" dirty="0">
                <a:solidFill>
                  <a:schemeClr val="tx1"/>
                </a:solidFill>
                <a:latin typeface="+mj-lt"/>
                <a:cs typeface="+mj-cs"/>
              </a:rPr>
              <a:t>Objectives</a:t>
            </a:r>
          </a:p>
        </p:txBody>
      </p:sp>
      <p:sp>
        <p:nvSpPr>
          <p:cNvPr id="8" name="Content Placeholder 7">
            <a:extLst>
              <a:ext uri="{FF2B5EF4-FFF2-40B4-BE49-F238E27FC236}">
                <a16:creationId xmlns:a16="http://schemas.microsoft.com/office/drawing/2014/main" id="{9704DB3F-B684-1A8E-226B-73597E380B13}"/>
              </a:ext>
            </a:extLst>
          </p:cNvPr>
          <p:cNvSpPr>
            <a:spLocks noGrp="1"/>
          </p:cNvSpPr>
          <p:nvPr>
            <p:ph sz="quarter" idx="14"/>
          </p:nvPr>
        </p:nvSpPr>
        <p:spPr>
          <a:xfrm>
            <a:off x="6892122" y="2010455"/>
            <a:ext cx="5296829" cy="3665515"/>
          </a:xfrm>
        </p:spPr>
        <p:txBody>
          <a:bodyPr vert="horz" lIns="91440" tIns="45720" rIns="91440" bIns="45720" rtlCol="0">
            <a:normAutofit lnSpcReduction="10000"/>
          </a:bodyPr>
          <a:lstStyle/>
          <a:p>
            <a:pPr marL="400044" indent="-342900" defTabSz="914400">
              <a:lnSpc>
                <a:spcPct val="90000"/>
              </a:lnSpc>
              <a:buFont typeface="Wingdings" panose="05000000000000000000" pitchFamily="2" charset="2"/>
              <a:buChar char="ü"/>
            </a:pPr>
            <a:r>
              <a:rPr lang="en-US" sz="2800" dirty="0">
                <a:solidFill>
                  <a:schemeClr val="tx1"/>
                </a:solidFill>
                <a:latin typeface="+mn-lt"/>
                <a:cs typeface="+mn-cs"/>
              </a:rPr>
              <a:t>Describe Clinical Research</a:t>
            </a:r>
          </a:p>
          <a:p>
            <a:pPr marL="400044" indent="-342900" defTabSz="914400">
              <a:lnSpc>
                <a:spcPct val="90000"/>
              </a:lnSpc>
              <a:buFont typeface="Wingdings" panose="05000000000000000000" pitchFamily="2" charset="2"/>
              <a:buChar char="ü"/>
            </a:pPr>
            <a:r>
              <a:rPr lang="en-US" sz="2800" dirty="0">
                <a:solidFill>
                  <a:schemeClr val="tx1"/>
                </a:solidFill>
                <a:latin typeface="+mn-lt"/>
                <a:cs typeface="+mn-cs"/>
              </a:rPr>
              <a:t>Define a Clinical Trial </a:t>
            </a:r>
          </a:p>
          <a:p>
            <a:pPr marL="400044" indent="-342900" defTabSz="914400">
              <a:lnSpc>
                <a:spcPct val="90000"/>
              </a:lnSpc>
              <a:buFont typeface="Wingdings" panose="05000000000000000000" pitchFamily="2" charset="2"/>
              <a:buChar char="ü"/>
              <a:tabLst>
                <a:tab pos="2063750" algn="l"/>
              </a:tabLst>
            </a:pPr>
            <a:r>
              <a:rPr lang="en-US" sz="2800" dirty="0">
                <a:solidFill>
                  <a:schemeClr val="tx1"/>
                </a:solidFill>
                <a:latin typeface="+mn-lt"/>
                <a:cs typeface="+mn-cs"/>
              </a:rPr>
              <a:t>Understand Different Clinical Research Roles </a:t>
            </a:r>
          </a:p>
          <a:p>
            <a:pPr marL="400044" indent="-342900" defTabSz="914400">
              <a:lnSpc>
                <a:spcPct val="90000"/>
              </a:lnSpc>
              <a:buFont typeface="Wingdings" panose="05000000000000000000" pitchFamily="2" charset="2"/>
              <a:buChar char="ü"/>
            </a:pPr>
            <a:r>
              <a:rPr lang="en-US" sz="2800" dirty="0">
                <a:solidFill>
                  <a:schemeClr val="tx1"/>
                </a:solidFill>
                <a:latin typeface="+mn-lt"/>
                <a:cs typeface="+mn-cs"/>
              </a:rPr>
              <a:t>Describe Opportunities in Clinical Research </a:t>
            </a:r>
          </a:p>
          <a:p>
            <a:pPr marL="400044" indent="-342900" defTabSz="914400">
              <a:lnSpc>
                <a:spcPct val="90000"/>
              </a:lnSpc>
              <a:buFont typeface="Wingdings" panose="05000000000000000000" pitchFamily="2" charset="2"/>
              <a:buChar char="ü"/>
            </a:pPr>
            <a:r>
              <a:rPr lang="en-US" sz="2800" dirty="0">
                <a:solidFill>
                  <a:schemeClr val="tx1"/>
                </a:solidFill>
                <a:latin typeface="+mn-lt"/>
                <a:cs typeface="+mn-cs"/>
              </a:rPr>
              <a:t>Outline the Career Outlook in the field of Clinical Research</a:t>
            </a:r>
          </a:p>
          <a:p>
            <a:pPr indent="-228600" defTabSz="914400">
              <a:lnSpc>
                <a:spcPct val="90000"/>
              </a:lnSpc>
            </a:pPr>
            <a:endParaRPr lang="en-US" sz="2000" dirty="0">
              <a:solidFill>
                <a:schemeClr val="tx1"/>
              </a:solidFill>
              <a:latin typeface="+mn-lt"/>
              <a:cs typeface="+mn-cs"/>
            </a:endParaRPr>
          </a:p>
        </p:txBody>
      </p:sp>
    </p:spTree>
    <p:custDataLst>
      <p:tags r:id="rId1"/>
    </p:custDataLst>
    <p:extLst>
      <p:ext uri="{BB962C8B-B14F-4D97-AF65-F5344CB8AC3E}">
        <p14:creationId xmlns:p14="http://schemas.microsoft.com/office/powerpoint/2010/main" val="19157100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9">
            <a:extLst>
              <a:ext uri="{FF2B5EF4-FFF2-40B4-BE49-F238E27FC236}">
                <a16:creationId xmlns:a16="http://schemas.microsoft.com/office/drawing/2014/main" id="{C2554CA6-288E-4202-BC52-2E5A8F0C0A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11">
            <a:extLst>
              <a:ext uri="{FF2B5EF4-FFF2-40B4-BE49-F238E27FC236}">
                <a16:creationId xmlns:a16="http://schemas.microsoft.com/office/drawing/2014/main" id="{B10BB131-AC8E-4A8E-A5D1-36260F720C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642C4F-596E-2635-9245-0D811C17FD70}"/>
              </a:ext>
            </a:extLst>
          </p:cNvPr>
          <p:cNvSpPr>
            <a:spLocks noGrp="1"/>
          </p:cNvSpPr>
          <p:nvPr>
            <p:ph type="title"/>
          </p:nvPr>
        </p:nvSpPr>
        <p:spPr>
          <a:xfrm>
            <a:off x="1171074" y="1396686"/>
            <a:ext cx="3240506" cy="4064628"/>
          </a:xfrm>
        </p:spPr>
        <p:txBody>
          <a:bodyPr>
            <a:normAutofit/>
          </a:bodyPr>
          <a:lstStyle/>
          <a:p>
            <a:r>
              <a:rPr lang="en-US" b="1" dirty="0">
                <a:solidFill>
                  <a:srgbClr val="FFFFFF"/>
                </a:solidFill>
              </a:rPr>
              <a:t>Clinical Research Professionals</a:t>
            </a:r>
          </a:p>
        </p:txBody>
      </p:sp>
      <p:sp>
        <p:nvSpPr>
          <p:cNvPr id="26" name="Arc 13">
            <a:extLst>
              <a:ext uri="{FF2B5EF4-FFF2-40B4-BE49-F238E27FC236}">
                <a16:creationId xmlns:a16="http://schemas.microsoft.com/office/drawing/2014/main" id="{5B7778FC-632E-4DCA-A7CB-0D7731CCF9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7" name="Oval 15">
            <a:extLst>
              <a:ext uri="{FF2B5EF4-FFF2-40B4-BE49-F238E27FC236}">
                <a16:creationId xmlns:a16="http://schemas.microsoft.com/office/drawing/2014/main" id="{FA23A907-97FB-4A8F-880A-DD77401C42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Content Placeholder 4">
            <a:extLst>
              <a:ext uri="{FF2B5EF4-FFF2-40B4-BE49-F238E27FC236}">
                <a16:creationId xmlns:a16="http://schemas.microsoft.com/office/drawing/2014/main" id="{554193A2-6C40-BC80-5082-DD41B7D3063E}"/>
              </a:ext>
            </a:extLst>
          </p:cNvPr>
          <p:cNvSpPr>
            <a:spLocks noGrp="1"/>
          </p:cNvSpPr>
          <p:nvPr>
            <p:ph idx="1"/>
          </p:nvPr>
        </p:nvSpPr>
        <p:spPr>
          <a:xfrm>
            <a:off x="5196469" y="1570638"/>
            <a:ext cx="6668430" cy="4807860"/>
          </a:xfrm>
        </p:spPr>
        <p:txBody>
          <a:bodyPr>
            <a:normAutofit/>
          </a:bodyPr>
          <a:lstStyle/>
          <a:p>
            <a:pPr marL="285750" indent="-285750">
              <a:buFont typeface="Arial" panose="020B0604020202020204" pitchFamily="34" charset="0"/>
              <a:buChar char="•"/>
            </a:pPr>
            <a:r>
              <a:rPr lang="en-US" dirty="0"/>
              <a:t>People with backgrounds as medical assistants, health care technicians, and in nonscientific fields can all make excellent research professionals!</a:t>
            </a:r>
          </a:p>
          <a:p>
            <a:pPr marL="285750" indent="-285750">
              <a:buFont typeface="Arial" panose="020B0604020202020204" pitchFamily="34" charset="0"/>
              <a:buChar char="•"/>
            </a:pPr>
            <a:r>
              <a:rPr lang="en-US" dirty="0"/>
              <a:t>Many clinical research roles don't require an advanced degree.</a:t>
            </a:r>
          </a:p>
          <a:p>
            <a:pPr marL="285750" indent="-285750">
              <a:buFont typeface="Arial" panose="020B0604020202020204" pitchFamily="34" charset="0"/>
              <a:buChar char="•"/>
            </a:pPr>
            <a:r>
              <a:rPr lang="en-US" dirty="0"/>
              <a:t>There is room to grow in multiple directions, depending on your interests, including data, clinical, administrative, or regulatory roles. </a:t>
            </a:r>
          </a:p>
        </p:txBody>
      </p:sp>
    </p:spTree>
    <p:custDataLst>
      <p:tags r:id="rId1"/>
    </p:custDataLst>
    <p:extLst>
      <p:ext uri="{BB962C8B-B14F-4D97-AF65-F5344CB8AC3E}">
        <p14:creationId xmlns:p14="http://schemas.microsoft.com/office/powerpoint/2010/main" val="370624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2659FDB4-FCBE-4A89-B46D-43D4FA5446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92185216-B471-BC77-C301-5E321B7BB214}"/>
              </a:ext>
            </a:extLst>
          </p:cNvPr>
          <p:cNvSpPr>
            <a:spLocks noGrp="1"/>
          </p:cNvSpPr>
          <p:nvPr>
            <p:ph type="title"/>
          </p:nvPr>
        </p:nvSpPr>
        <p:spPr>
          <a:xfrm>
            <a:off x="479394" y="1070800"/>
            <a:ext cx="3939688" cy="5583126"/>
          </a:xfrm>
        </p:spPr>
        <p:txBody>
          <a:bodyPr>
            <a:normAutofit/>
          </a:bodyPr>
          <a:lstStyle/>
          <a:p>
            <a:pPr algn="r"/>
            <a:r>
              <a:rPr lang="en-US" sz="8000" b="1" dirty="0"/>
              <a:t>Clinical Research</a:t>
            </a:r>
          </a:p>
        </p:txBody>
      </p:sp>
      <p:cxnSp>
        <p:nvCxnSpPr>
          <p:cNvPr id="28" name="Straight Connector 27">
            <a:extLst>
              <a:ext uri="{FF2B5EF4-FFF2-40B4-BE49-F238E27FC236}">
                <a16:creationId xmlns:a16="http://schemas.microsoft.com/office/drawing/2014/main" id="{C8F51B3F-8331-4E4A-AE96-D47B1006EEA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13" name="Content Placeholder 2">
            <a:extLst>
              <a:ext uri="{FF2B5EF4-FFF2-40B4-BE49-F238E27FC236}">
                <a16:creationId xmlns:a16="http://schemas.microsoft.com/office/drawing/2014/main" id="{087B9E57-3D56-A58A-76AB-4C14428BF810}"/>
              </a:ext>
            </a:extLst>
          </p:cNvPr>
          <p:cNvGraphicFramePr>
            <a:graphicFrameLocks noGrp="1"/>
          </p:cNvGraphicFramePr>
          <p:nvPr>
            <p:ph idx="1"/>
            <p:extLst>
              <p:ext uri="{D42A27DB-BD31-4B8C-83A1-F6EECF244321}">
                <p14:modId xmlns:p14="http://schemas.microsoft.com/office/powerpoint/2010/main" val="3591912776"/>
              </p:ext>
            </p:extLst>
          </p:nvPr>
        </p:nvGraphicFramePr>
        <p:xfrm>
          <a:off x="5108535" y="1070800"/>
          <a:ext cx="6700603" cy="5589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7035901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39">
            <a:extLst>
              <a:ext uri="{FF2B5EF4-FFF2-40B4-BE49-F238E27FC236}">
                <a16:creationId xmlns:a16="http://schemas.microsoft.com/office/drawing/2014/main" id="{FFD48BC7-DC40-47DE-87EE-9F4B6ECB9A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8" name="Freeform: Shape 41">
            <a:extLst>
              <a:ext uri="{FF2B5EF4-FFF2-40B4-BE49-F238E27FC236}">
                <a16:creationId xmlns:a16="http://schemas.microsoft.com/office/drawing/2014/main" id="{E502BBC7-2C76-46F3-BC24-5985BC13DB8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4" name="Freeform: Shape 43">
            <a:extLst>
              <a:ext uri="{FF2B5EF4-FFF2-40B4-BE49-F238E27FC236}">
                <a16:creationId xmlns:a16="http://schemas.microsoft.com/office/drawing/2014/main" id="{C7F28D52-2A5F-4D23-81AE-7CB8B591C7A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AE5BF4B-6945-816E-3AFA-C07A94212B47}"/>
              </a:ext>
            </a:extLst>
          </p:cNvPr>
          <p:cNvSpPr>
            <a:spLocks noGrp="1"/>
          </p:cNvSpPr>
          <p:nvPr>
            <p:ph type="title"/>
          </p:nvPr>
        </p:nvSpPr>
        <p:spPr>
          <a:xfrm>
            <a:off x="1408769" y="2356454"/>
            <a:ext cx="9374462" cy="2764028"/>
          </a:xfrm>
        </p:spPr>
        <p:txBody>
          <a:bodyPr vert="horz" lIns="91440" tIns="45720" rIns="91440" bIns="45720" rtlCol="0" anchor="ctr">
            <a:normAutofit/>
          </a:bodyPr>
          <a:lstStyle/>
          <a:p>
            <a:pPr algn="ctr"/>
            <a:r>
              <a:rPr lang="en-US" sz="7200" b="1" kern="1200" dirty="0">
                <a:solidFill>
                  <a:schemeClr val="tx1"/>
                </a:solidFill>
                <a:ea typeface="+mj-ea"/>
                <a:cs typeface="+mj-cs"/>
              </a:rPr>
              <a:t>Who is Hiring?</a:t>
            </a:r>
          </a:p>
        </p:txBody>
      </p:sp>
      <p:sp>
        <p:nvSpPr>
          <p:cNvPr id="46" name="Rectangle 45">
            <a:extLst>
              <a:ext uri="{FF2B5EF4-FFF2-40B4-BE49-F238E27FC236}">
                <a16:creationId xmlns:a16="http://schemas.microsoft.com/office/drawing/2014/main" id="{3629484E-3792-4B3D-89AD-7C8A1ED0E0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89472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E1BEB12-92AF-4445-98AD-4C7756E7C9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0522C2C-7B5C-48A7-A969-03941E5D2E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Oval 29">
            <a:extLst>
              <a:ext uri="{FF2B5EF4-FFF2-40B4-BE49-F238E27FC236}">
                <a16:creationId xmlns:a16="http://schemas.microsoft.com/office/drawing/2014/main" id="{D6EE29F2-D77F-4BD0-A20B-334D316A1C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2" name="Arc 31">
            <a:extLst>
              <a:ext uri="{FF2B5EF4-FFF2-40B4-BE49-F238E27FC236}">
                <a16:creationId xmlns:a16="http://schemas.microsoft.com/office/drawing/2014/main" id="{22D09ED2-868F-42C6-866E-F92E0CEF31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07E1D180-39CF-1551-3048-ACDBB444E327}"/>
              </a:ext>
            </a:extLst>
          </p:cNvPr>
          <p:cNvSpPr>
            <a:spLocks noGrp="1"/>
          </p:cNvSpPr>
          <p:nvPr>
            <p:ph type="title"/>
          </p:nvPr>
        </p:nvSpPr>
        <p:spPr>
          <a:xfrm>
            <a:off x="3222702" y="2675205"/>
            <a:ext cx="8855565" cy="2631394"/>
          </a:xfrm>
        </p:spPr>
        <p:txBody>
          <a:bodyPr vert="horz" lIns="91440" tIns="45720" rIns="91440" bIns="45720" rtlCol="0" anchor="b">
            <a:noAutofit/>
          </a:bodyPr>
          <a:lstStyle/>
          <a:p>
            <a:pPr algn="r"/>
            <a:r>
              <a:rPr lang="en-US" sz="4000" kern="1200" dirty="0">
                <a:solidFill>
                  <a:schemeClr val="tx1"/>
                </a:solidFill>
                <a:latin typeface="+mn-lt"/>
                <a:ea typeface="+mj-ea"/>
                <a:cs typeface="+mj-cs"/>
              </a:rPr>
              <a:t>Pursuing a career in clinical research provides opportunities at medical centers, clinics, non-profit organizations, and pharmaceutical companies</a:t>
            </a:r>
          </a:p>
        </p:txBody>
      </p:sp>
    </p:spTree>
    <p:custDataLst>
      <p:tags r:id="rId1"/>
    </p:custDataLst>
    <p:extLst>
      <p:ext uri="{BB962C8B-B14F-4D97-AF65-F5344CB8AC3E}">
        <p14:creationId xmlns:p14="http://schemas.microsoft.com/office/powerpoint/2010/main" val="31711689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23">
            <a:extLst>
              <a:ext uri="{FF2B5EF4-FFF2-40B4-BE49-F238E27FC236}">
                <a16:creationId xmlns:a16="http://schemas.microsoft.com/office/drawing/2014/main" id="{2EB492CD-616E-47F8-933B-5E2D952A05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 name="Arc 25">
            <a:extLst>
              <a:ext uri="{FF2B5EF4-FFF2-40B4-BE49-F238E27FC236}">
                <a16:creationId xmlns:a16="http://schemas.microsoft.com/office/drawing/2014/main" id="{59383CF9-23B5-4335-9B21-1791C4CF1C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1CC80A9-2A91-62B2-AC83-E433A46B1EEE}"/>
              </a:ext>
            </a:extLst>
          </p:cNvPr>
          <p:cNvSpPr>
            <a:spLocks noGrp="1"/>
          </p:cNvSpPr>
          <p:nvPr>
            <p:ph type="title"/>
          </p:nvPr>
        </p:nvSpPr>
        <p:spPr>
          <a:xfrm>
            <a:off x="5329176" y="902906"/>
            <a:ext cx="5458838" cy="1325563"/>
          </a:xfrm>
        </p:spPr>
        <p:txBody>
          <a:bodyPr vert="horz" lIns="91440" tIns="45720" rIns="91440" bIns="45720" rtlCol="0" anchor="ctr">
            <a:normAutofit/>
          </a:bodyPr>
          <a:lstStyle/>
          <a:p>
            <a:pPr algn="ctr"/>
            <a:r>
              <a:rPr lang="en-US" b="1" kern="1200" dirty="0">
                <a:solidFill>
                  <a:schemeClr val="tx1"/>
                </a:solidFill>
                <a:latin typeface="+mj-lt"/>
                <a:ea typeface="+mj-ea"/>
                <a:cs typeface="+mj-cs"/>
              </a:rPr>
              <a:t>Where To Look</a:t>
            </a:r>
          </a:p>
        </p:txBody>
      </p:sp>
      <p:sp>
        <p:nvSpPr>
          <p:cNvPr id="33" name="Freeform: Shape 27">
            <a:extLst>
              <a:ext uri="{FF2B5EF4-FFF2-40B4-BE49-F238E27FC236}">
                <a16:creationId xmlns:a16="http://schemas.microsoft.com/office/drawing/2014/main" id="{0007FE00-9498-4706-B255-6437B0252C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6" descr="Baby holding flashlight">
            <a:extLst>
              <a:ext uri="{FF2B5EF4-FFF2-40B4-BE49-F238E27FC236}">
                <a16:creationId xmlns:a16="http://schemas.microsoft.com/office/drawing/2014/main" id="{9302DB90-41F0-0D63-1D49-A03C1369E946}"/>
              </a:ext>
            </a:extLst>
          </p:cNvPr>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a:stretch/>
        </p:blipFill>
        <p:spPr>
          <a:xfrm>
            <a:off x="1168101" y="511293"/>
            <a:ext cx="3847542" cy="566567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a:extLst>
              <a:ext uri="{FF2B5EF4-FFF2-40B4-BE49-F238E27FC236}">
                <a16:creationId xmlns:a16="http://schemas.microsoft.com/office/drawing/2014/main" id="{7C43F64E-F996-898C-7DDA-72712B7AC7CD}"/>
              </a:ext>
            </a:extLst>
          </p:cNvPr>
          <p:cNvSpPr>
            <a:spLocks noGrp="1"/>
          </p:cNvSpPr>
          <p:nvPr>
            <p:ph sz="half" idx="1"/>
          </p:nvPr>
        </p:nvSpPr>
        <p:spPr>
          <a:xfrm>
            <a:off x="5185317" y="2235268"/>
            <a:ext cx="6168483" cy="4192520"/>
          </a:xfrm>
        </p:spPr>
        <p:txBody>
          <a:bodyPr vert="horz" lIns="91440" tIns="45720" rIns="91440" bIns="45720" rtlCol="0">
            <a:normAutofit/>
          </a:bodyPr>
          <a:lstStyle/>
          <a:p>
            <a:r>
              <a:rPr lang="en-US" dirty="0"/>
              <a:t>Local hospitals, clinics, medical centers</a:t>
            </a:r>
          </a:p>
          <a:p>
            <a:r>
              <a:rPr lang="en-US" dirty="0"/>
              <a:t>Pharmaceutical companies</a:t>
            </a:r>
          </a:p>
          <a:p>
            <a:r>
              <a:rPr lang="en-US" dirty="0"/>
              <a:t>Contract research organizations </a:t>
            </a:r>
          </a:p>
          <a:p>
            <a:r>
              <a:rPr lang="en-US" dirty="0"/>
              <a:t>Staffing agencies</a:t>
            </a:r>
          </a:p>
          <a:p>
            <a:r>
              <a:rPr lang="en-US" dirty="0"/>
              <a:t>Nonprofit foundations</a:t>
            </a:r>
          </a:p>
          <a:p>
            <a:r>
              <a:rPr lang="en-US" dirty="0"/>
              <a:t>Job boards, including Indeed &amp; LinkedIn</a:t>
            </a:r>
          </a:p>
        </p:txBody>
      </p:sp>
    </p:spTree>
    <p:custDataLst>
      <p:tags r:id="rId1"/>
    </p:custDataLst>
    <p:extLst>
      <p:ext uri="{BB962C8B-B14F-4D97-AF65-F5344CB8AC3E}">
        <p14:creationId xmlns:p14="http://schemas.microsoft.com/office/powerpoint/2010/main" val="42638145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6">
            <a:extLst>
              <a:ext uri="{FF2B5EF4-FFF2-40B4-BE49-F238E27FC236}">
                <a16:creationId xmlns:a16="http://schemas.microsoft.com/office/drawing/2014/main" id="{C05CBC3C-2E5A-4839-8B9B-2E5A6ADF0F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7FF362-FC97-4BF5-949B-D4ADFA26E4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4B5F14A9-619D-7FEB-D644-AC1DBB1554A1}"/>
              </a:ext>
            </a:extLst>
          </p:cNvPr>
          <p:cNvSpPr>
            <a:spLocks noGrp="1"/>
          </p:cNvSpPr>
          <p:nvPr>
            <p:ph type="title"/>
          </p:nvPr>
        </p:nvSpPr>
        <p:spPr>
          <a:xfrm>
            <a:off x="841246" y="673770"/>
            <a:ext cx="3644489" cy="2414488"/>
          </a:xfrm>
        </p:spPr>
        <p:txBody>
          <a:bodyPr anchor="t">
            <a:normAutofit/>
          </a:bodyPr>
          <a:lstStyle/>
          <a:p>
            <a:r>
              <a:rPr lang="en-US" sz="4600" b="1" dirty="0">
                <a:solidFill>
                  <a:srgbClr val="FFFFFF"/>
                </a:solidFill>
              </a:rPr>
              <a:t>Local Opportunities </a:t>
            </a:r>
          </a:p>
        </p:txBody>
      </p:sp>
      <p:graphicFrame>
        <p:nvGraphicFramePr>
          <p:cNvPr id="5" name="Content Placeholder 4">
            <a:extLst>
              <a:ext uri="{FF2B5EF4-FFF2-40B4-BE49-F238E27FC236}">
                <a16:creationId xmlns:a16="http://schemas.microsoft.com/office/drawing/2014/main" id="{E3ED6332-4AB8-853C-2CC2-42789B5C8309}"/>
              </a:ext>
            </a:extLst>
          </p:cNvPr>
          <p:cNvGraphicFramePr>
            <a:graphicFrameLocks noGrp="1"/>
          </p:cNvGraphicFramePr>
          <p:nvPr>
            <p:ph idx="1"/>
            <p:extLst>
              <p:ext uri="{D42A27DB-BD31-4B8C-83A1-F6EECF244321}">
                <p14:modId xmlns:p14="http://schemas.microsoft.com/office/powerpoint/2010/main" val="4058317894"/>
              </p:ext>
            </p:extLst>
          </p:nvPr>
        </p:nvGraphicFramePr>
        <p:xfrm>
          <a:off x="5932449" y="2137858"/>
          <a:ext cx="5521712" cy="38837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2668451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39">
            <a:extLst>
              <a:ext uri="{FF2B5EF4-FFF2-40B4-BE49-F238E27FC236}">
                <a16:creationId xmlns:a16="http://schemas.microsoft.com/office/drawing/2014/main" id="{FFD48BC7-DC40-47DE-87EE-9F4B6ECB9A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8" name="Freeform: Shape 41">
            <a:extLst>
              <a:ext uri="{FF2B5EF4-FFF2-40B4-BE49-F238E27FC236}">
                <a16:creationId xmlns:a16="http://schemas.microsoft.com/office/drawing/2014/main" id="{E502BBC7-2C76-46F3-BC24-5985BC13DB8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4" name="Freeform: Shape 43">
            <a:extLst>
              <a:ext uri="{FF2B5EF4-FFF2-40B4-BE49-F238E27FC236}">
                <a16:creationId xmlns:a16="http://schemas.microsoft.com/office/drawing/2014/main" id="{C7F28D52-2A5F-4D23-81AE-7CB8B591C7A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AE5BF4B-6945-816E-3AFA-C07A94212B47}"/>
              </a:ext>
            </a:extLst>
          </p:cNvPr>
          <p:cNvSpPr>
            <a:spLocks noGrp="1"/>
          </p:cNvSpPr>
          <p:nvPr>
            <p:ph type="title"/>
          </p:nvPr>
        </p:nvSpPr>
        <p:spPr>
          <a:xfrm>
            <a:off x="1408769" y="2356454"/>
            <a:ext cx="9374462" cy="2764028"/>
          </a:xfrm>
        </p:spPr>
        <p:txBody>
          <a:bodyPr vert="horz" lIns="91440" tIns="45720" rIns="91440" bIns="45720" rtlCol="0" anchor="ctr">
            <a:normAutofit/>
          </a:bodyPr>
          <a:lstStyle/>
          <a:p>
            <a:pPr algn="ctr"/>
            <a:r>
              <a:rPr lang="en-US" sz="7200" b="1" kern="1200" dirty="0">
                <a:solidFill>
                  <a:schemeClr val="tx1"/>
                </a:solidFill>
                <a:latin typeface="+mj-lt"/>
                <a:ea typeface="+mj-ea"/>
                <a:cs typeface="+mj-cs"/>
              </a:rPr>
              <a:t>Earning Potential</a:t>
            </a:r>
          </a:p>
        </p:txBody>
      </p:sp>
      <p:sp>
        <p:nvSpPr>
          <p:cNvPr id="46" name="Rectangle 45">
            <a:extLst>
              <a:ext uri="{FF2B5EF4-FFF2-40B4-BE49-F238E27FC236}">
                <a16:creationId xmlns:a16="http://schemas.microsoft.com/office/drawing/2014/main" id="{3629484E-3792-4B3D-89AD-7C8A1ED0E0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643587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4" name="Rectangle 37">
            <a:extLst>
              <a:ext uri="{FF2B5EF4-FFF2-40B4-BE49-F238E27FC236}">
                <a16:creationId xmlns:a16="http://schemas.microsoft.com/office/drawing/2014/main" id="{71B2258F-86CA-4D4D-8270-BC05FCDEBF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ile of American dollar banknotes">
            <a:extLst>
              <a:ext uri="{FF2B5EF4-FFF2-40B4-BE49-F238E27FC236}">
                <a16:creationId xmlns:a16="http://schemas.microsoft.com/office/drawing/2014/main" id="{BB6BEAB5-3A17-A00D-4C7D-E86CBFE4AC5B}"/>
              </a:ext>
            </a:extLst>
          </p:cNvPr>
          <p:cNvPicPr>
            <a:picLocks noChangeAspect="1"/>
          </p:cNvPicPr>
          <p:nvPr/>
        </p:nvPicPr>
        <p:blipFill rotWithShape="1">
          <a:blip r:embed="rId4" cstate="email">
            <a:alphaModFix amt="50000"/>
            <a:extLst>
              <a:ext uri="{28A0092B-C50C-407E-A947-70E740481C1C}">
                <a14:useLocalDpi xmlns:a14="http://schemas.microsoft.com/office/drawing/2010/main"/>
              </a:ext>
            </a:extLst>
          </a:blip>
          <a:srcRect/>
          <a:stretch/>
        </p:blipFill>
        <p:spPr>
          <a:xfrm>
            <a:off x="20" y="1"/>
            <a:ext cx="12191980" cy="6857999"/>
          </a:xfrm>
          <a:prstGeom prst="rect">
            <a:avLst/>
          </a:prstGeom>
        </p:spPr>
      </p:pic>
      <p:sp>
        <p:nvSpPr>
          <p:cNvPr id="2" name="Title 1">
            <a:extLst>
              <a:ext uri="{FF2B5EF4-FFF2-40B4-BE49-F238E27FC236}">
                <a16:creationId xmlns:a16="http://schemas.microsoft.com/office/drawing/2014/main" id="{DB642757-664A-BB82-2422-950026D81BA2}"/>
              </a:ext>
            </a:extLst>
          </p:cNvPr>
          <p:cNvSpPr>
            <a:spLocks noGrp="1"/>
          </p:cNvSpPr>
          <p:nvPr>
            <p:ph type="title"/>
          </p:nvPr>
        </p:nvSpPr>
        <p:spPr>
          <a:xfrm>
            <a:off x="307909" y="1122362"/>
            <a:ext cx="11588621" cy="2469924"/>
          </a:xfrm>
        </p:spPr>
        <p:txBody>
          <a:bodyPr vert="horz" lIns="91440" tIns="45720" rIns="91440" bIns="45720" rtlCol="0" anchor="b">
            <a:normAutofit/>
          </a:bodyPr>
          <a:lstStyle/>
          <a:p>
            <a:pPr algn="ctr"/>
            <a:r>
              <a:rPr lang="en-US" b="1" dirty="0">
                <a:solidFill>
                  <a:srgbClr val="FFFFFF"/>
                </a:solidFill>
              </a:rPr>
              <a:t>Have you seen the price of eggs?! </a:t>
            </a:r>
          </a:p>
        </p:txBody>
      </p:sp>
      <p:sp>
        <p:nvSpPr>
          <p:cNvPr id="7" name="Text Placeholder 6">
            <a:extLst>
              <a:ext uri="{FF2B5EF4-FFF2-40B4-BE49-F238E27FC236}">
                <a16:creationId xmlns:a16="http://schemas.microsoft.com/office/drawing/2014/main" id="{618A7319-58E0-8D46-1232-41D460E2DD6F}"/>
              </a:ext>
            </a:extLst>
          </p:cNvPr>
          <p:cNvSpPr>
            <a:spLocks noGrp="1"/>
          </p:cNvSpPr>
          <p:nvPr>
            <p:ph type="body" idx="1"/>
          </p:nvPr>
        </p:nvSpPr>
        <p:spPr>
          <a:xfrm>
            <a:off x="1524000" y="4159404"/>
            <a:ext cx="9144000" cy="1098395"/>
          </a:xfrm>
        </p:spPr>
        <p:txBody>
          <a:bodyPr vert="horz" lIns="91440" tIns="45720" rIns="91440" bIns="45720" rtlCol="0">
            <a:normAutofit/>
          </a:bodyPr>
          <a:lstStyle/>
          <a:p>
            <a:pPr algn="ctr"/>
            <a:r>
              <a:rPr lang="en-US" sz="4000" dirty="0">
                <a:solidFill>
                  <a:srgbClr val="FFFFFF"/>
                </a:solidFill>
              </a:rPr>
              <a:t>How much could I make?</a:t>
            </a:r>
          </a:p>
        </p:txBody>
      </p:sp>
    </p:spTree>
    <p:custDataLst>
      <p:tags r:id="rId1"/>
    </p:custDataLst>
    <p:extLst>
      <p:ext uri="{BB962C8B-B14F-4D97-AF65-F5344CB8AC3E}">
        <p14:creationId xmlns:p14="http://schemas.microsoft.com/office/powerpoint/2010/main" val="3562529949"/>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6">
            <a:extLst>
              <a:ext uri="{FF2B5EF4-FFF2-40B4-BE49-F238E27FC236}">
                <a16:creationId xmlns:a16="http://schemas.microsoft.com/office/drawing/2014/main" id="{C05CBC3C-2E5A-4839-8B9B-2E5A6ADF0F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7FF362-FC97-4BF5-949B-D4ADFA26E4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4B5F14A9-619D-7FEB-D644-AC1DBB1554A1}"/>
              </a:ext>
            </a:extLst>
          </p:cNvPr>
          <p:cNvSpPr>
            <a:spLocks noGrp="1"/>
          </p:cNvSpPr>
          <p:nvPr>
            <p:ph type="title"/>
          </p:nvPr>
        </p:nvSpPr>
        <p:spPr>
          <a:xfrm>
            <a:off x="841246" y="673770"/>
            <a:ext cx="3644489" cy="2414488"/>
          </a:xfrm>
        </p:spPr>
        <p:txBody>
          <a:bodyPr anchor="t">
            <a:normAutofit/>
          </a:bodyPr>
          <a:lstStyle/>
          <a:p>
            <a:r>
              <a:rPr lang="en-US" sz="4600" b="1" dirty="0">
                <a:solidFill>
                  <a:srgbClr val="FFFFFF"/>
                </a:solidFill>
              </a:rPr>
              <a:t>Local</a:t>
            </a:r>
            <a:br>
              <a:rPr lang="en-US" sz="4600" b="1" dirty="0">
                <a:solidFill>
                  <a:srgbClr val="FFFFFF"/>
                </a:solidFill>
              </a:rPr>
            </a:br>
            <a:r>
              <a:rPr lang="en-US" sz="4600" b="1" dirty="0">
                <a:solidFill>
                  <a:srgbClr val="FFFFFF"/>
                </a:solidFill>
              </a:rPr>
              <a:t>Earnings Breakdown</a:t>
            </a:r>
          </a:p>
        </p:txBody>
      </p:sp>
      <p:graphicFrame>
        <p:nvGraphicFramePr>
          <p:cNvPr id="4" name="Table 4">
            <a:extLst>
              <a:ext uri="{FF2B5EF4-FFF2-40B4-BE49-F238E27FC236}">
                <a16:creationId xmlns:a16="http://schemas.microsoft.com/office/drawing/2014/main" id="{F91F8EDE-9A0C-BA79-5F8B-BB7883E4562A}"/>
              </a:ext>
            </a:extLst>
          </p:cNvPr>
          <p:cNvGraphicFramePr>
            <a:graphicFrameLocks noGrp="1"/>
          </p:cNvGraphicFramePr>
          <p:nvPr>
            <p:ph idx="1"/>
            <p:extLst>
              <p:ext uri="{D42A27DB-BD31-4B8C-83A1-F6EECF244321}">
                <p14:modId xmlns:p14="http://schemas.microsoft.com/office/powerpoint/2010/main" val="2386248968"/>
              </p:ext>
            </p:extLst>
          </p:nvPr>
        </p:nvGraphicFramePr>
        <p:xfrm>
          <a:off x="5575610" y="2254517"/>
          <a:ext cx="6367345" cy="4179732"/>
        </p:xfrm>
        <a:graphic>
          <a:graphicData uri="http://schemas.openxmlformats.org/drawingml/2006/table">
            <a:tbl>
              <a:tblPr firstRow="1" bandRow="1">
                <a:tableStyleId>{5C22544A-7EE6-4342-B048-85BDC9FD1C3A}</a:tableStyleId>
              </a:tblPr>
              <a:tblGrid>
                <a:gridCol w="3200399">
                  <a:extLst>
                    <a:ext uri="{9D8B030D-6E8A-4147-A177-3AD203B41FA5}">
                      <a16:colId xmlns:a16="http://schemas.microsoft.com/office/drawing/2014/main" val="4220897528"/>
                    </a:ext>
                  </a:extLst>
                </a:gridCol>
                <a:gridCol w="3166946">
                  <a:extLst>
                    <a:ext uri="{9D8B030D-6E8A-4147-A177-3AD203B41FA5}">
                      <a16:colId xmlns:a16="http://schemas.microsoft.com/office/drawing/2014/main" val="2240603360"/>
                    </a:ext>
                  </a:extLst>
                </a:gridCol>
              </a:tblGrid>
              <a:tr h="696622">
                <a:tc>
                  <a:txBody>
                    <a:bodyPr/>
                    <a:lstStyle/>
                    <a:p>
                      <a:pPr algn="ctr"/>
                      <a:r>
                        <a:rPr lang="en-US" sz="2800" dirty="0"/>
                        <a:t>Title </a:t>
                      </a:r>
                    </a:p>
                  </a:txBody>
                  <a:tcPr/>
                </a:tc>
                <a:tc>
                  <a:txBody>
                    <a:bodyPr/>
                    <a:lstStyle/>
                    <a:p>
                      <a:pPr algn="ctr"/>
                      <a:r>
                        <a:rPr lang="en-US" sz="2800" dirty="0"/>
                        <a:t>Range </a:t>
                      </a:r>
                    </a:p>
                  </a:txBody>
                  <a:tcPr/>
                </a:tc>
                <a:extLst>
                  <a:ext uri="{0D108BD9-81ED-4DB2-BD59-A6C34878D82A}">
                    <a16:rowId xmlns:a16="http://schemas.microsoft.com/office/drawing/2014/main" val="1542890397"/>
                  </a:ext>
                </a:extLst>
              </a:tr>
              <a:tr h="696622">
                <a:tc>
                  <a:txBody>
                    <a:bodyPr/>
                    <a:lstStyle/>
                    <a:p>
                      <a:endParaRPr lang="en-US"/>
                    </a:p>
                  </a:txBody>
                  <a:tcPr/>
                </a:tc>
                <a:tc>
                  <a:txBody>
                    <a:bodyPr/>
                    <a:lstStyle/>
                    <a:p>
                      <a:endParaRPr lang="en-US"/>
                    </a:p>
                  </a:txBody>
                  <a:tcPr/>
                </a:tc>
                <a:extLst>
                  <a:ext uri="{0D108BD9-81ED-4DB2-BD59-A6C34878D82A}">
                    <a16:rowId xmlns:a16="http://schemas.microsoft.com/office/drawing/2014/main" val="252142228"/>
                  </a:ext>
                </a:extLst>
              </a:tr>
              <a:tr h="696622">
                <a:tc>
                  <a:txBody>
                    <a:bodyPr/>
                    <a:lstStyle/>
                    <a:p>
                      <a:endParaRPr lang="en-US"/>
                    </a:p>
                  </a:txBody>
                  <a:tcPr/>
                </a:tc>
                <a:tc>
                  <a:txBody>
                    <a:bodyPr/>
                    <a:lstStyle/>
                    <a:p>
                      <a:endParaRPr lang="en-US"/>
                    </a:p>
                  </a:txBody>
                  <a:tcPr/>
                </a:tc>
                <a:extLst>
                  <a:ext uri="{0D108BD9-81ED-4DB2-BD59-A6C34878D82A}">
                    <a16:rowId xmlns:a16="http://schemas.microsoft.com/office/drawing/2014/main" val="2322489044"/>
                  </a:ext>
                </a:extLst>
              </a:tr>
              <a:tr h="696622">
                <a:tc>
                  <a:txBody>
                    <a:bodyPr/>
                    <a:lstStyle/>
                    <a:p>
                      <a:endParaRPr lang="en-US"/>
                    </a:p>
                  </a:txBody>
                  <a:tcPr/>
                </a:tc>
                <a:tc>
                  <a:txBody>
                    <a:bodyPr/>
                    <a:lstStyle/>
                    <a:p>
                      <a:endParaRPr lang="en-US"/>
                    </a:p>
                  </a:txBody>
                  <a:tcPr/>
                </a:tc>
                <a:extLst>
                  <a:ext uri="{0D108BD9-81ED-4DB2-BD59-A6C34878D82A}">
                    <a16:rowId xmlns:a16="http://schemas.microsoft.com/office/drawing/2014/main" val="3202094589"/>
                  </a:ext>
                </a:extLst>
              </a:tr>
              <a:tr h="696622">
                <a:tc>
                  <a:txBody>
                    <a:bodyPr/>
                    <a:lstStyle/>
                    <a:p>
                      <a:endParaRPr lang="en-US"/>
                    </a:p>
                  </a:txBody>
                  <a:tcPr/>
                </a:tc>
                <a:tc>
                  <a:txBody>
                    <a:bodyPr/>
                    <a:lstStyle/>
                    <a:p>
                      <a:endParaRPr lang="en-US"/>
                    </a:p>
                  </a:txBody>
                  <a:tcPr/>
                </a:tc>
                <a:extLst>
                  <a:ext uri="{0D108BD9-81ED-4DB2-BD59-A6C34878D82A}">
                    <a16:rowId xmlns:a16="http://schemas.microsoft.com/office/drawing/2014/main" val="3932511177"/>
                  </a:ext>
                </a:extLst>
              </a:tr>
              <a:tr h="696622">
                <a:tc>
                  <a:txBody>
                    <a:bodyPr/>
                    <a:lstStyle/>
                    <a:p>
                      <a:endParaRPr lang="en-US"/>
                    </a:p>
                  </a:txBody>
                  <a:tcPr/>
                </a:tc>
                <a:tc>
                  <a:txBody>
                    <a:bodyPr/>
                    <a:lstStyle/>
                    <a:p>
                      <a:endParaRPr lang="en-US" dirty="0"/>
                    </a:p>
                  </a:txBody>
                  <a:tcPr/>
                </a:tc>
                <a:extLst>
                  <a:ext uri="{0D108BD9-81ED-4DB2-BD59-A6C34878D82A}">
                    <a16:rowId xmlns:a16="http://schemas.microsoft.com/office/drawing/2014/main" val="137743543"/>
                  </a:ext>
                </a:extLst>
              </a:tr>
            </a:tbl>
          </a:graphicData>
        </a:graphic>
      </p:graphicFrame>
    </p:spTree>
    <p:custDataLst>
      <p:tags r:id="rId1"/>
    </p:custDataLst>
    <p:extLst>
      <p:ext uri="{BB962C8B-B14F-4D97-AF65-F5344CB8AC3E}">
        <p14:creationId xmlns:p14="http://schemas.microsoft.com/office/powerpoint/2010/main" val="13996919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679492-7988-4050-9056-5424444524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091B163-7D61-4891-ABCF-5C13D9C418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552912C9-3F0B-8D9A-3F59-6AF55DB46AC8}"/>
              </a:ext>
            </a:extLst>
          </p:cNvPr>
          <p:cNvSpPr>
            <a:spLocks noGrp="1"/>
          </p:cNvSpPr>
          <p:nvPr>
            <p:ph type="title"/>
          </p:nvPr>
        </p:nvSpPr>
        <p:spPr>
          <a:xfrm>
            <a:off x="1188069" y="381935"/>
            <a:ext cx="4008583" cy="5974414"/>
          </a:xfrm>
        </p:spPr>
        <p:txBody>
          <a:bodyPr anchor="ctr">
            <a:normAutofit/>
          </a:bodyPr>
          <a:lstStyle/>
          <a:p>
            <a:r>
              <a:rPr lang="en-US" sz="6800" b="1" dirty="0">
                <a:solidFill>
                  <a:srgbClr val="FFFFFF"/>
                </a:solidFill>
              </a:rPr>
              <a:t>Key Takeaways</a:t>
            </a:r>
          </a:p>
        </p:txBody>
      </p:sp>
      <p:grpSp>
        <p:nvGrpSpPr>
          <p:cNvPr id="12" name="Group 11">
            <a:extLst>
              <a:ext uri="{FF2B5EF4-FFF2-40B4-BE49-F238E27FC236}">
                <a16:creationId xmlns:a16="http://schemas.microsoft.com/office/drawing/2014/main" id="{0474DF76-993E-44DE-AFB0-C416182ACEC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3" name="Content Placeholder 2">
            <a:extLst>
              <a:ext uri="{FF2B5EF4-FFF2-40B4-BE49-F238E27FC236}">
                <a16:creationId xmlns:a16="http://schemas.microsoft.com/office/drawing/2014/main" id="{D177CFC0-47A5-8DA6-F8E8-D12ED262171F}"/>
              </a:ext>
            </a:extLst>
          </p:cNvPr>
          <p:cNvSpPr>
            <a:spLocks noGrp="1"/>
          </p:cNvSpPr>
          <p:nvPr>
            <p:ph idx="1"/>
          </p:nvPr>
        </p:nvSpPr>
        <p:spPr>
          <a:xfrm>
            <a:off x="5892337" y="518400"/>
            <a:ext cx="5939106" cy="5837949"/>
          </a:xfrm>
        </p:spPr>
        <p:txBody>
          <a:bodyPr anchor="ctr">
            <a:normAutofit/>
          </a:bodyPr>
          <a:lstStyle/>
          <a:p>
            <a:r>
              <a:rPr lang="en-US" sz="3200" dirty="0">
                <a:solidFill>
                  <a:schemeClr val="tx1">
                    <a:alpha val="80000"/>
                  </a:schemeClr>
                </a:solidFill>
              </a:rPr>
              <a:t>Clinical research professionals </a:t>
            </a:r>
            <a:r>
              <a:rPr lang="en-US" sz="3200" b="1" dirty="0">
                <a:solidFill>
                  <a:schemeClr val="tx1">
                    <a:alpha val="80000"/>
                  </a:schemeClr>
                </a:solidFill>
              </a:rPr>
              <a:t>make a difference</a:t>
            </a:r>
          </a:p>
          <a:p>
            <a:r>
              <a:rPr lang="en-US" sz="3200" b="0" i="0" dirty="0">
                <a:solidFill>
                  <a:schemeClr val="tx1">
                    <a:alpha val="80000"/>
                  </a:schemeClr>
                </a:solidFill>
                <a:effectLst/>
              </a:rPr>
              <a:t>There are</a:t>
            </a:r>
            <a:r>
              <a:rPr lang="en-US" sz="3200" b="1" i="0" dirty="0">
                <a:solidFill>
                  <a:schemeClr val="tx1">
                    <a:alpha val="80000"/>
                  </a:schemeClr>
                </a:solidFill>
                <a:effectLst/>
              </a:rPr>
              <a:t> career opportunities</a:t>
            </a:r>
            <a:r>
              <a:rPr lang="en-US" sz="3200" b="0" i="0" dirty="0">
                <a:solidFill>
                  <a:schemeClr val="tx1">
                    <a:alpha val="80000"/>
                  </a:schemeClr>
                </a:solidFill>
                <a:effectLst/>
              </a:rPr>
              <a:t> at all phases and levels in clinical research</a:t>
            </a:r>
          </a:p>
          <a:p>
            <a:r>
              <a:rPr lang="en-US" sz="3200" b="0" i="0" dirty="0">
                <a:solidFill>
                  <a:schemeClr val="tx1">
                    <a:alpha val="80000"/>
                  </a:schemeClr>
                </a:solidFill>
                <a:effectLst/>
              </a:rPr>
              <a:t>Careers in clinical research are </a:t>
            </a:r>
            <a:r>
              <a:rPr lang="en-US" sz="3200" b="1" i="0" dirty="0">
                <a:solidFill>
                  <a:schemeClr val="tx1">
                    <a:alpha val="80000"/>
                  </a:schemeClr>
                </a:solidFill>
                <a:effectLst/>
              </a:rPr>
              <a:t>accessible</a:t>
            </a:r>
            <a:r>
              <a:rPr lang="en-US" sz="3200" b="0" i="0" dirty="0">
                <a:solidFill>
                  <a:schemeClr val="tx1">
                    <a:alpha val="80000"/>
                  </a:schemeClr>
                </a:solidFill>
                <a:effectLst/>
              </a:rPr>
              <a:t>: many roles don't require advanced degrees or a scientific background.</a:t>
            </a:r>
            <a:endParaRPr lang="en-US" sz="3200" dirty="0">
              <a:solidFill>
                <a:schemeClr val="tx1">
                  <a:alpha val="80000"/>
                </a:schemeClr>
              </a:solidFill>
            </a:endParaRPr>
          </a:p>
        </p:txBody>
      </p:sp>
      <p:cxnSp>
        <p:nvCxnSpPr>
          <p:cNvPr id="17" name="Straight Connector 16">
            <a:extLst>
              <a:ext uri="{FF2B5EF4-FFF2-40B4-BE49-F238E27FC236}">
                <a16:creationId xmlns:a16="http://schemas.microsoft.com/office/drawing/2014/main" id="{C49DA8F6-BCC1-4447-B54C-57856834B94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561598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39">
            <a:extLst>
              <a:ext uri="{FF2B5EF4-FFF2-40B4-BE49-F238E27FC236}">
                <a16:creationId xmlns:a16="http://schemas.microsoft.com/office/drawing/2014/main" id="{FFD48BC7-DC40-47DE-87EE-9F4B6ECB9A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8" name="Freeform: Shape 41">
            <a:extLst>
              <a:ext uri="{FF2B5EF4-FFF2-40B4-BE49-F238E27FC236}">
                <a16:creationId xmlns:a16="http://schemas.microsoft.com/office/drawing/2014/main" id="{E502BBC7-2C76-46F3-BC24-5985BC13DB8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4" name="Freeform: Shape 43">
            <a:extLst>
              <a:ext uri="{FF2B5EF4-FFF2-40B4-BE49-F238E27FC236}">
                <a16:creationId xmlns:a16="http://schemas.microsoft.com/office/drawing/2014/main" id="{C7F28D52-2A5F-4D23-81AE-7CB8B591C7A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AE5BF4B-6945-816E-3AFA-C07A94212B47}"/>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7200" b="1" kern="1200" dirty="0">
                <a:solidFill>
                  <a:schemeClr val="tx1"/>
                </a:solidFill>
                <a:latin typeface="+mj-lt"/>
                <a:ea typeface="+mj-ea"/>
                <a:cs typeface="+mj-cs"/>
              </a:rPr>
              <a:t>What is </a:t>
            </a:r>
            <a:br>
              <a:rPr lang="en-US" sz="7200" b="1" kern="1200" dirty="0">
                <a:solidFill>
                  <a:schemeClr val="tx1"/>
                </a:solidFill>
                <a:latin typeface="+mj-lt"/>
                <a:ea typeface="+mj-ea"/>
                <a:cs typeface="+mj-cs"/>
              </a:rPr>
            </a:br>
            <a:r>
              <a:rPr lang="en-US" sz="7200" b="1" kern="1200" dirty="0">
                <a:solidFill>
                  <a:schemeClr val="tx1"/>
                </a:solidFill>
                <a:latin typeface="+mj-lt"/>
                <a:ea typeface="+mj-ea"/>
                <a:cs typeface="+mj-cs"/>
              </a:rPr>
              <a:t>Clinical Research?</a:t>
            </a:r>
          </a:p>
        </p:txBody>
      </p:sp>
      <p:sp>
        <p:nvSpPr>
          <p:cNvPr id="46" name="Rectangle 45">
            <a:extLst>
              <a:ext uri="{FF2B5EF4-FFF2-40B4-BE49-F238E27FC236}">
                <a16:creationId xmlns:a16="http://schemas.microsoft.com/office/drawing/2014/main" id="{3629484E-3792-4B3D-89AD-7C8A1ED0E0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986476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Child raising hand in classroom">
            <a:extLst>
              <a:ext uri="{FF2B5EF4-FFF2-40B4-BE49-F238E27FC236}">
                <a16:creationId xmlns:a16="http://schemas.microsoft.com/office/drawing/2014/main" id="{AE4A57A6-2F25-AA29-CDC5-85600816665E}"/>
              </a:ext>
            </a:extLst>
          </p:cNvPr>
          <p:cNvPicPr>
            <a:picLocks noChangeAspect="1"/>
          </p:cNvPicPr>
          <p:nvPr/>
        </p:nvPicPr>
        <p:blipFill rotWithShape="1">
          <a:blip r:embed="rId3" cstate="email">
            <a:duotone>
              <a:prstClr val="black"/>
              <a:schemeClr val="tx2">
                <a:tint val="45000"/>
                <a:satMod val="400000"/>
              </a:schemeClr>
            </a:duotone>
            <a:alphaModFix amt="25000"/>
            <a:extLst>
              <a:ext uri="{28A0092B-C50C-407E-A947-70E740481C1C}">
                <a14:useLocalDpi xmlns:a14="http://schemas.microsoft.com/office/drawing/2010/main"/>
              </a:ext>
            </a:extLst>
          </a:blip>
          <a:srcRect/>
          <a:stretch/>
        </p:blipFill>
        <p:spPr>
          <a:xfrm>
            <a:off x="0" y="-29256"/>
            <a:ext cx="12191980" cy="6857999"/>
          </a:xfrm>
          <a:prstGeom prst="rect">
            <a:avLst/>
          </a:prstGeom>
        </p:spPr>
      </p:pic>
      <p:sp>
        <p:nvSpPr>
          <p:cNvPr id="2" name="Title 1">
            <a:extLst>
              <a:ext uri="{FF2B5EF4-FFF2-40B4-BE49-F238E27FC236}">
                <a16:creationId xmlns:a16="http://schemas.microsoft.com/office/drawing/2014/main" id="{4C5F52B7-F658-843B-AF89-15F01D2532B1}"/>
              </a:ext>
            </a:extLst>
          </p:cNvPr>
          <p:cNvSpPr>
            <a:spLocks noGrp="1"/>
          </p:cNvSpPr>
          <p:nvPr>
            <p:ph type="ctrTitle"/>
          </p:nvPr>
        </p:nvSpPr>
        <p:spPr>
          <a:xfrm>
            <a:off x="1524000" y="2725131"/>
            <a:ext cx="9144000" cy="1107129"/>
          </a:xfrm>
        </p:spPr>
        <p:txBody>
          <a:bodyPr>
            <a:normAutofit/>
          </a:bodyPr>
          <a:lstStyle/>
          <a:p>
            <a:r>
              <a:rPr lang="en-US" b="1" dirty="0"/>
              <a:t>QUESTIONS</a:t>
            </a:r>
          </a:p>
        </p:txBody>
      </p:sp>
    </p:spTree>
    <p:custDataLst>
      <p:tags r:id="rId1"/>
    </p:custDataLst>
    <p:extLst>
      <p:ext uri="{BB962C8B-B14F-4D97-AF65-F5344CB8AC3E}">
        <p14:creationId xmlns:p14="http://schemas.microsoft.com/office/powerpoint/2010/main" val="2479722533"/>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1">
            <a:extLst>
              <a:ext uri="{FF2B5EF4-FFF2-40B4-BE49-F238E27FC236}">
                <a16:creationId xmlns:a16="http://schemas.microsoft.com/office/drawing/2014/main" id="{23E547B5-89CF-4EC0-96DE-25771AED07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3">
            <a:extLst>
              <a:ext uri="{FF2B5EF4-FFF2-40B4-BE49-F238E27FC236}">
                <a16:creationId xmlns:a16="http://schemas.microsoft.com/office/drawing/2014/main" id="{3F0B8CEB-8279-4E5E-A0CE-1FC9F71736F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network made up of connected lines and dots">
            <a:extLst>
              <a:ext uri="{FF2B5EF4-FFF2-40B4-BE49-F238E27FC236}">
                <a16:creationId xmlns:a16="http://schemas.microsoft.com/office/drawing/2014/main" id="{DC21BAA2-80A9-6889-66CA-A8B1F62DAC9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 b="-2"/>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2" name="TextBox 1"/>
          <p:cNvSpPr txBox="1"/>
          <p:nvPr/>
        </p:nvSpPr>
        <p:spPr>
          <a:xfrm>
            <a:off x="6523349" y="2705724"/>
            <a:ext cx="5344998" cy="1446550"/>
          </a:xfrm>
          <a:prstGeom prst="rect">
            <a:avLst/>
          </a:prstGeom>
          <a:noFill/>
        </p:spPr>
        <p:txBody>
          <a:bodyPr wrap="square" rtlCol="0">
            <a:spAutoFit/>
          </a:bodyPr>
          <a:lstStyle/>
          <a:p>
            <a:pPr algn="ctr"/>
            <a:r>
              <a:rPr lang="en-US" sz="4400" b="1" dirty="0" smtClean="0">
                <a:latin typeface="+mj-lt"/>
                <a:hlinkClick r:id="rId4"/>
              </a:rPr>
              <a:t>Foundations in Clinical Research Course</a:t>
            </a:r>
            <a:endParaRPr lang="en-US" sz="4400" b="1" dirty="0">
              <a:latin typeface="+mj-lt"/>
            </a:endParaRPr>
          </a:p>
        </p:txBody>
      </p:sp>
    </p:spTree>
    <p:custDataLst>
      <p:tags r:id="rId1"/>
    </p:custDataLst>
    <p:extLst>
      <p:ext uri="{BB962C8B-B14F-4D97-AF65-F5344CB8AC3E}">
        <p14:creationId xmlns:p14="http://schemas.microsoft.com/office/powerpoint/2010/main" val="1912384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1"/>
          </a:xfrm>
          <a:prstGeom prst="rect">
            <a:avLst/>
          </a:prstGeom>
          <a:pattFill prst="wdUpDiag">
            <a:fgClr>
              <a:schemeClr val="accent4">
                <a:lumMod val="40000"/>
                <a:lumOff val="60000"/>
              </a:schemeClr>
            </a:fgClr>
            <a:bgClr>
              <a:schemeClr val="bg1"/>
            </a:bgClr>
          </a:pattFill>
          <a:ln w="190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12192000" cy="12012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bg1"/>
                </a:solidFill>
                <a:effectLst>
                  <a:outerShdw blurRad="50800" dist="38100" dir="2700000" algn="tl" rotWithShape="0">
                    <a:prstClr val="black">
                      <a:alpha val="40000"/>
                    </a:prstClr>
                  </a:outerShdw>
                </a:effectLst>
                <a:latin typeface="+mj-lt"/>
              </a:rPr>
              <a:t>Placeholder for Interactivity</a:t>
            </a:r>
            <a:endParaRPr lang="en-US" sz="4400" b="1" dirty="0">
              <a:solidFill>
                <a:schemeClr val="bg1"/>
              </a:solidFill>
              <a:effectLst>
                <a:outerShdw blurRad="50800" dist="38100" dir="2700000" algn="tl" rotWithShape="0">
                  <a:prstClr val="black">
                    <a:alpha val="40000"/>
                  </a:prstClr>
                </a:outerShdw>
              </a:effectLst>
              <a:latin typeface="+mj-lt"/>
            </a:endParaRPr>
          </a:p>
        </p:txBody>
      </p:sp>
      <p:sp>
        <p:nvSpPr>
          <p:cNvPr id="3" name="Content Placeholder 2"/>
          <p:cNvSpPr>
            <a:spLocks noGrp="1"/>
          </p:cNvSpPr>
          <p:nvPr>
            <p:ph idx="1"/>
          </p:nvPr>
        </p:nvSpPr>
        <p:spPr>
          <a:xfrm>
            <a:off x="838200" y="1825625"/>
            <a:ext cx="6839857" cy="4351338"/>
          </a:xfrm>
        </p:spPr>
        <p:txBody>
          <a:bodyPr/>
          <a:lstStyle/>
          <a:p>
            <a:r>
              <a:rPr lang="en-US" dirty="0" smtClean="0"/>
              <a:t>Suggested interactivity: Poll the Audience</a:t>
            </a:r>
          </a:p>
          <a:p>
            <a:pPr lvl="1"/>
            <a:r>
              <a:rPr lang="en-US" dirty="0" smtClean="0"/>
              <a:t>Question to ask, “What comes to mind when you think of Clinical Research?”</a:t>
            </a:r>
            <a:endParaRPr lang="en-US" dirty="0"/>
          </a:p>
        </p:txBody>
      </p:sp>
      <p:sp>
        <p:nvSpPr>
          <p:cNvPr id="4" name="Right Arrow 3"/>
          <p:cNvSpPr/>
          <p:nvPr/>
        </p:nvSpPr>
        <p:spPr>
          <a:xfrm>
            <a:off x="6377940" y="2504136"/>
            <a:ext cx="5406390" cy="2825766"/>
          </a:xfrm>
          <a:prstGeom prst="rightArrow">
            <a:avLst>
              <a:gd name="adj1" fmla="val 50000"/>
              <a:gd name="adj2" fmla="val 4959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547486" y="3464163"/>
            <a:ext cx="3739515" cy="923330"/>
          </a:xfrm>
          <a:prstGeom prst="rect">
            <a:avLst/>
          </a:prstGeom>
          <a:noFill/>
          <a:ln w="19050">
            <a:noFill/>
            <a:prstDash val="dash"/>
          </a:ln>
        </p:spPr>
        <p:txBody>
          <a:bodyPr wrap="square" rtlCol="0" anchor="ctr">
            <a:spAutoFit/>
          </a:bodyPr>
          <a:lstStyle/>
          <a:p>
            <a:pPr marL="0" lvl="1" algn="ctr"/>
            <a:r>
              <a:rPr lang="en-US" dirty="0">
                <a:solidFill>
                  <a:schemeClr val="bg1"/>
                </a:solidFill>
                <a:ea typeface="Open Sans" pitchFamily="2" charset="0"/>
                <a:cs typeface="Open Sans" pitchFamily="2" charset="0"/>
              </a:rPr>
              <a:t>The following few slides are examples of interactivity options you may want to </a:t>
            </a:r>
            <a:r>
              <a:rPr lang="en-US" dirty="0" smtClean="0">
                <a:solidFill>
                  <a:schemeClr val="bg1"/>
                </a:solidFill>
                <a:ea typeface="Open Sans" pitchFamily="2" charset="0"/>
                <a:cs typeface="Open Sans" pitchFamily="2" charset="0"/>
              </a:rPr>
              <a:t>incorporate.</a:t>
            </a:r>
            <a:endParaRPr lang="en-US" dirty="0">
              <a:solidFill>
                <a:schemeClr val="bg1"/>
              </a:solidFill>
              <a:ea typeface="Open Sans" pitchFamily="2" charset="0"/>
              <a:cs typeface="Open Sans" pitchFamily="2" charset="0"/>
            </a:endParaRPr>
          </a:p>
        </p:txBody>
      </p:sp>
    </p:spTree>
    <p:custDataLst>
      <p:tags r:id="rId1"/>
    </p:custDataLst>
    <p:extLst>
      <p:ext uri="{BB962C8B-B14F-4D97-AF65-F5344CB8AC3E}">
        <p14:creationId xmlns:p14="http://schemas.microsoft.com/office/powerpoint/2010/main" val="28330137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201269"/>
            <a:ext cx="12192000" cy="5656731"/>
          </a:xfrm>
          <a:prstGeom prst="rect">
            <a:avLst/>
          </a:prstGeom>
          <a:pattFill prst="wdUpDiag">
            <a:fgClr>
              <a:schemeClr val="accent4">
                <a:lumMod val="20000"/>
                <a:lumOff val="80000"/>
              </a:schemeClr>
            </a:fgClr>
            <a:bgClr>
              <a:schemeClr val="bg1"/>
            </a:bgClr>
          </a:pattFill>
          <a:ln w="190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12192000" cy="12012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bg1"/>
                </a:solidFill>
                <a:effectLst>
                  <a:outerShdw blurRad="50800" dist="38100" dir="2700000" algn="tl" rotWithShape="0">
                    <a:prstClr val="black">
                      <a:alpha val="40000"/>
                    </a:prstClr>
                  </a:outerShdw>
                </a:effectLst>
                <a:latin typeface="+mj-lt"/>
              </a:rPr>
              <a:t>Placeholder for Interactivity Example</a:t>
            </a:r>
          </a:p>
          <a:p>
            <a:pPr algn="ctr"/>
            <a:r>
              <a:rPr lang="en-US" sz="4400" b="1" dirty="0" smtClean="0">
                <a:solidFill>
                  <a:schemeClr val="bg1"/>
                </a:solidFill>
                <a:effectLst>
                  <a:outerShdw blurRad="50800" dist="38100" dir="2700000" algn="tl" rotWithShape="0">
                    <a:prstClr val="black">
                      <a:alpha val="40000"/>
                    </a:prstClr>
                  </a:outerShdw>
                </a:effectLst>
                <a:latin typeface="+mj-lt"/>
              </a:rPr>
              <a:t>Sli.do</a:t>
            </a:r>
            <a:endParaRPr lang="en-US" sz="4400" b="1" dirty="0">
              <a:solidFill>
                <a:schemeClr val="bg1"/>
              </a:solidFill>
              <a:effectLst>
                <a:outerShdw blurRad="50800" dist="38100" dir="2700000" algn="tl" rotWithShape="0">
                  <a:prstClr val="black">
                    <a:alpha val="40000"/>
                  </a:prstClr>
                </a:outerShdw>
              </a:effectLst>
              <a:latin typeface="+mj-lt"/>
            </a:endParaRPr>
          </a:p>
        </p:txBody>
      </p:sp>
      <p:sp>
        <p:nvSpPr>
          <p:cNvPr id="20" name="TextBox 19"/>
          <p:cNvSpPr txBox="1"/>
          <p:nvPr/>
        </p:nvSpPr>
        <p:spPr>
          <a:xfrm>
            <a:off x="171450" y="1565763"/>
            <a:ext cx="5920740" cy="4832092"/>
          </a:xfrm>
          <a:prstGeom prst="rect">
            <a:avLst/>
          </a:prstGeom>
          <a:noFill/>
        </p:spPr>
        <p:txBody>
          <a:bodyPr wrap="square" rtlCol="0">
            <a:spAutoFit/>
          </a:bodyPr>
          <a:lstStyle/>
          <a:p>
            <a:pPr marL="342900" indent="-342900">
              <a:buFont typeface="Arial" panose="020B0604020202020204" pitchFamily="34" charset="0"/>
              <a:buChar char="•"/>
            </a:pPr>
            <a:r>
              <a:rPr lang="en-US" sz="2000" dirty="0">
                <a:ea typeface="Open Sans" pitchFamily="2" charset="0"/>
                <a:cs typeface="Open Sans" pitchFamily="2" charset="0"/>
              </a:rPr>
              <a:t>Sli.do</a:t>
            </a:r>
          </a:p>
          <a:p>
            <a:pPr marL="800100" lvl="1" indent="-342900">
              <a:buFont typeface="Arial" panose="020B0604020202020204" pitchFamily="34" charset="0"/>
              <a:buChar char="•"/>
            </a:pPr>
            <a:r>
              <a:rPr lang="en-US" sz="1600" dirty="0">
                <a:ea typeface="Open Sans" pitchFamily="2" charset="0"/>
                <a:cs typeface="Open Sans" pitchFamily="2" charset="0"/>
              </a:rPr>
              <a:t>Limited to 100 participants</a:t>
            </a:r>
          </a:p>
          <a:p>
            <a:pPr marL="800100" lvl="1" indent="-342900">
              <a:buFont typeface="Arial" panose="020B0604020202020204" pitchFamily="34" charset="0"/>
              <a:buChar char="•"/>
            </a:pPr>
            <a:r>
              <a:rPr lang="en-US" sz="1600" dirty="0">
                <a:ea typeface="Open Sans" pitchFamily="2" charset="0"/>
                <a:cs typeface="Open Sans" pitchFamily="2" charset="0"/>
              </a:rPr>
              <a:t>Limited to 3 polls per event</a:t>
            </a:r>
          </a:p>
          <a:p>
            <a:pPr marL="800100" lvl="1" indent="-342900">
              <a:buFont typeface="Arial" panose="020B0604020202020204" pitchFamily="34" charset="0"/>
              <a:buChar char="•"/>
            </a:pPr>
            <a:r>
              <a:rPr lang="en-US" sz="1600" dirty="0">
                <a:ea typeface="Open Sans" pitchFamily="2" charset="0"/>
                <a:cs typeface="Open Sans" pitchFamily="2" charset="0"/>
              </a:rPr>
              <a:t>Anonymous responses</a:t>
            </a:r>
          </a:p>
          <a:p>
            <a:pPr marL="800100" lvl="1" indent="-342900">
              <a:buFont typeface="Arial" panose="020B0604020202020204" pitchFamily="34" charset="0"/>
              <a:buChar char="•"/>
            </a:pPr>
            <a:r>
              <a:rPr lang="en-US" sz="1600" dirty="0">
                <a:ea typeface="Open Sans" pitchFamily="2" charset="0"/>
                <a:cs typeface="Open Sans" pitchFamily="2" charset="0"/>
              </a:rPr>
              <a:t>Interactivity Types</a:t>
            </a:r>
          </a:p>
          <a:p>
            <a:pPr marL="1257300" lvl="2" indent="-342900">
              <a:buFont typeface="Arial" panose="020B0604020202020204" pitchFamily="34" charset="0"/>
              <a:buChar char="•"/>
            </a:pPr>
            <a:r>
              <a:rPr lang="en-US" sz="1600" dirty="0">
                <a:ea typeface="Open Sans" pitchFamily="2" charset="0"/>
                <a:cs typeface="Open Sans" pitchFamily="2" charset="0"/>
              </a:rPr>
              <a:t>Q&amp;A</a:t>
            </a:r>
          </a:p>
          <a:p>
            <a:pPr marL="1257300" lvl="2" indent="-342900">
              <a:buFont typeface="Arial" panose="020B0604020202020204" pitchFamily="34" charset="0"/>
              <a:buChar char="•"/>
            </a:pPr>
            <a:r>
              <a:rPr lang="en-US" sz="1600" dirty="0">
                <a:ea typeface="Open Sans" pitchFamily="2" charset="0"/>
                <a:cs typeface="Open Sans" pitchFamily="2" charset="0"/>
              </a:rPr>
              <a:t>Multiple Choice</a:t>
            </a:r>
          </a:p>
          <a:p>
            <a:pPr marL="1257300" lvl="2" indent="-342900">
              <a:buFont typeface="Arial" panose="020B0604020202020204" pitchFamily="34" charset="0"/>
              <a:buChar char="•"/>
            </a:pPr>
            <a:r>
              <a:rPr lang="en-US" sz="1600" dirty="0">
                <a:ea typeface="Open Sans" pitchFamily="2" charset="0"/>
                <a:cs typeface="Open Sans" pitchFamily="2" charset="0"/>
              </a:rPr>
              <a:t>Word Cloud</a:t>
            </a:r>
          </a:p>
          <a:p>
            <a:pPr marL="1257300" lvl="2" indent="-342900">
              <a:buFont typeface="Arial" panose="020B0604020202020204" pitchFamily="34" charset="0"/>
              <a:buChar char="•"/>
            </a:pPr>
            <a:r>
              <a:rPr lang="en-US" sz="1600" dirty="0">
                <a:ea typeface="Open Sans" pitchFamily="2" charset="0"/>
                <a:cs typeface="Open Sans" pitchFamily="2" charset="0"/>
              </a:rPr>
              <a:t>Open Text</a:t>
            </a:r>
          </a:p>
          <a:p>
            <a:pPr marL="1257300" lvl="2" indent="-342900">
              <a:buFont typeface="Arial" panose="020B0604020202020204" pitchFamily="34" charset="0"/>
              <a:buChar char="•"/>
            </a:pPr>
            <a:r>
              <a:rPr lang="en-US" sz="1600" dirty="0">
                <a:ea typeface="Open Sans" pitchFamily="2" charset="0"/>
                <a:cs typeface="Open Sans" pitchFamily="2" charset="0"/>
              </a:rPr>
              <a:t>Ranking</a:t>
            </a:r>
          </a:p>
          <a:p>
            <a:pPr marL="1257300" lvl="2" indent="-342900">
              <a:buFont typeface="Arial" panose="020B0604020202020204" pitchFamily="34" charset="0"/>
              <a:buChar char="•"/>
            </a:pPr>
            <a:r>
              <a:rPr lang="en-US" sz="1600" dirty="0">
                <a:ea typeface="Open Sans" pitchFamily="2" charset="0"/>
                <a:cs typeface="Open Sans" pitchFamily="2" charset="0"/>
              </a:rPr>
              <a:t>Rating</a:t>
            </a:r>
          </a:p>
          <a:p>
            <a:pPr marL="1257300" lvl="2" indent="-342900">
              <a:buFont typeface="Arial" panose="020B0604020202020204" pitchFamily="34" charset="0"/>
              <a:buChar char="•"/>
            </a:pPr>
            <a:r>
              <a:rPr lang="en-US" sz="1600" dirty="0">
                <a:ea typeface="Open Sans" pitchFamily="2" charset="0"/>
                <a:cs typeface="Open Sans" pitchFamily="2" charset="0"/>
              </a:rPr>
              <a:t>Quiz</a:t>
            </a:r>
          </a:p>
          <a:p>
            <a:pPr marL="800100" lvl="1" indent="-342900">
              <a:buFont typeface="Arial" panose="020B0604020202020204" pitchFamily="34" charset="0"/>
              <a:buChar char="•"/>
            </a:pPr>
            <a:r>
              <a:rPr lang="en-US" sz="1600" dirty="0">
                <a:ea typeface="Open Sans" pitchFamily="2" charset="0"/>
                <a:cs typeface="Open Sans" pitchFamily="2" charset="0"/>
              </a:rPr>
              <a:t>Integrations</a:t>
            </a:r>
          </a:p>
          <a:p>
            <a:pPr marL="1257300" lvl="2" indent="-342900">
              <a:buFont typeface="Arial" panose="020B0604020202020204" pitchFamily="34" charset="0"/>
              <a:buChar char="•"/>
            </a:pPr>
            <a:r>
              <a:rPr lang="en-US" sz="1600" dirty="0">
                <a:ea typeface="Open Sans" pitchFamily="2" charset="0"/>
                <a:cs typeface="Open Sans" pitchFamily="2" charset="0"/>
              </a:rPr>
              <a:t>Google Slides</a:t>
            </a:r>
          </a:p>
          <a:p>
            <a:pPr marL="1257300" lvl="2" indent="-342900">
              <a:buFont typeface="Arial" panose="020B0604020202020204" pitchFamily="34" charset="0"/>
              <a:buChar char="•"/>
            </a:pPr>
            <a:r>
              <a:rPr lang="en-US" sz="1600" dirty="0">
                <a:ea typeface="Open Sans" pitchFamily="2" charset="0"/>
                <a:cs typeface="Open Sans" pitchFamily="2" charset="0"/>
              </a:rPr>
              <a:t>PowerPoint</a:t>
            </a:r>
          </a:p>
          <a:p>
            <a:pPr marL="1257300" lvl="2" indent="-342900">
              <a:buFont typeface="Arial" panose="020B0604020202020204" pitchFamily="34" charset="0"/>
              <a:buChar char="•"/>
            </a:pPr>
            <a:r>
              <a:rPr lang="en-US" sz="1600" dirty="0">
                <a:ea typeface="Open Sans" pitchFamily="2" charset="0"/>
                <a:cs typeface="Open Sans" pitchFamily="2" charset="0"/>
              </a:rPr>
              <a:t>Microsoft Teams</a:t>
            </a:r>
          </a:p>
          <a:p>
            <a:pPr marL="1257300" lvl="2" indent="-342900">
              <a:buFont typeface="Arial" panose="020B0604020202020204" pitchFamily="34" charset="0"/>
              <a:buChar char="•"/>
            </a:pPr>
            <a:r>
              <a:rPr lang="en-US" sz="1600" dirty="0" err="1">
                <a:ea typeface="Open Sans" pitchFamily="2" charset="0"/>
                <a:cs typeface="Open Sans" pitchFamily="2" charset="0"/>
              </a:rPr>
              <a:t>Webex</a:t>
            </a:r>
            <a:endParaRPr lang="en-US" sz="1600" dirty="0">
              <a:ea typeface="Open Sans" pitchFamily="2" charset="0"/>
              <a:cs typeface="Open Sans" pitchFamily="2" charset="0"/>
            </a:endParaRPr>
          </a:p>
          <a:p>
            <a:pPr marL="1257300" lvl="2" indent="-342900">
              <a:buFont typeface="Arial" panose="020B0604020202020204" pitchFamily="34" charset="0"/>
              <a:buChar char="•"/>
            </a:pPr>
            <a:r>
              <a:rPr lang="en-US" sz="1600" dirty="0">
                <a:ea typeface="Open Sans" pitchFamily="2" charset="0"/>
                <a:cs typeface="Open Sans" pitchFamily="2" charset="0"/>
              </a:rPr>
              <a:t>Zoom</a:t>
            </a:r>
          </a:p>
          <a:p>
            <a:pPr marL="800100" lvl="1" indent="-342900">
              <a:buFont typeface="Arial" panose="020B0604020202020204" pitchFamily="34" charset="0"/>
              <a:buChar char="•"/>
            </a:pPr>
            <a:r>
              <a:rPr lang="en-US" sz="1600" dirty="0">
                <a:ea typeface="Open Sans" pitchFamily="2" charset="0"/>
                <a:cs typeface="Open Sans" pitchFamily="2" charset="0"/>
              </a:rPr>
              <a:t>Join using QR Code or link</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46599" y="1565763"/>
            <a:ext cx="6657541" cy="4205598"/>
          </a:xfrm>
          <a:prstGeom prst="roundRect">
            <a:avLst>
              <a:gd name="adj" fmla="val 8594"/>
            </a:avLst>
          </a:prstGeom>
          <a:solidFill>
            <a:srgbClr val="FFFFFF">
              <a:shade val="85000"/>
            </a:srgbClr>
          </a:solidFill>
          <a:ln w="19050">
            <a:solidFill>
              <a:srgbClr val="16958A"/>
            </a:solidFill>
          </a:ln>
          <a:effectLst/>
        </p:spPr>
      </p:pic>
      <p:cxnSp>
        <p:nvCxnSpPr>
          <p:cNvPr id="5" name="Straight Arrow Connector 4"/>
          <p:cNvCxnSpPr/>
          <p:nvPr/>
        </p:nvCxnSpPr>
        <p:spPr>
          <a:xfrm>
            <a:off x="2754630" y="3509010"/>
            <a:ext cx="2411730" cy="0"/>
          </a:xfrm>
          <a:prstGeom prst="straightConnector1">
            <a:avLst/>
          </a:prstGeom>
          <a:ln w="34925" cap="rnd">
            <a:solidFill>
              <a:schemeClr val="accent1"/>
            </a:solidFill>
            <a:round/>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641389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201269"/>
            <a:ext cx="12192000" cy="5656731"/>
          </a:xfrm>
          <a:prstGeom prst="rect">
            <a:avLst/>
          </a:prstGeom>
          <a:pattFill prst="wdUpDiag">
            <a:fgClr>
              <a:schemeClr val="accent4">
                <a:lumMod val="20000"/>
                <a:lumOff val="80000"/>
              </a:schemeClr>
            </a:fgClr>
            <a:bgClr>
              <a:schemeClr val="bg1"/>
            </a:bgClr>
          </a:pattFill>
          <a:ln w="190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12192000" cy="12012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bg1"/>
                </a:solidFill>
                <a:effectLst>
                  <a:outerShdw blurRad="50800" dist="38100" dir="2700000" algn="tl" rotWithShape="0">
                    <a:prstClr val="black">
                      <a:alpha val="40000"/>
                    </a:prstClr>
                  </a:outerShdw>
                </a:effectLst>
                <a:latin typeface="+mj-lt"/>
              </a:rPr>
              <a:t>Placeholder for Interactivity Example</a:t>
            </a:r>
          </a:p>
          <a:p>
            <a:pPr algn="ctr"/>
            <a:r>
              <a:rPr lang="en-US" sz="4400" b="1" dirty="0" smtClean="0">
                <a:solidFill>
                  <a:schemeClr val="bg1"/>
                </a:solidFill>
                <a:effectLst>
                  <a:outerShdw blurRad="50800" dist="38100" dir="2700000" algn="tl" rotWithShape="0">
                    <a:prstClr val="black">
                      <a:alpha val="40000"/>
                    </a:prstClr>
                  </a:outerShdw>
                </a:effectLst>
                <a:latin typeface="+mj-lt"/>
              </a:rPr>
              <a:t>Zoom </a:t>
            </a:r>
            <a:r>
              <a:rPr lang="en-US" sz="4400" b="1" dirty="0">
                <a:solidFill>
                  <a:schemeClr val="bg1"/>
                </a:solidFill>
                <a:effectLst>
                  <a:outerShdw blurRad="50800" dist="38100" dir="2700000" algn="tl" rotWithShape="0">
                    <a:prstClr val="black">
                      <a:alpha val="40000"/>
                    </a:prstClr>
                  </a:outerShdw>
                </a:effectLst>
                <a:latin typeface="+mj-lt"/>
              </a:rPr>
              <a:t>Polls</a:t>
            </a:r>
          </a:p>
        </p:txBody>
      </p:sp>
      <p:sp>
        <p:nvSpPr>
          <p:cNvPr id="20" name="TextBox 19"/>
          <p:cNvSpPr txBox="1"/>
          <p:nvPr/>
        </p:nvSpPr>
        <p:spPr>
          <a:xfrm>
            <a:off x="388682" y="1565763"/>
            <a:ext cx="4469068" cy="2769989"/>
          </a:xfrm>
          <a:prstGeom prst="rect">
            <a:avLst/>
          </a:prstGeom>
          <a:noFill/>
        </p:spPr>
        <p:txBody>
          <a:bodyPr wrap="square" rtlCol="0">
            <a:spAutoFit/>
          </a:bodyPr>
          <a:lstStyle/>
          <a:p>
            <a:pPr marL="342900" indent="-342900">
              <a:buFont typeface="Arial" panose="020B0604020202020204" pitchFamily="34" charset="0"/>
              <a:buChar char="•"/>
            </a:pPr>
            <a:r>
              <a:rPr lang="en-US" sz="2000" dirty="0">
                <a:ea typeface="Open Sans" pitchFamily="2" charset="0"/>
                <a:cs typeface="Open Sans" pitchFamily="2" charset="0"/>
              </a:rPr>
              <a:t>Zoom</a:t>
            </a:r>
          </a:p>
          <a:p>
            <a:pPr marL="800100" lvl="1" indent="-342900">
              <a:buFont typeface="Arial" panose="020B0604020202020204" pitchFamily="34" charset="0"/>
              <a:buChar char="•"/>
            </a:pPr>
            <a:r>
              <a:rPr lang="en-US" sz="1600" dirty="0">
                <a:ea typeface="Open Sans" pitchFamily="2" charset="0"/>
                <a:cs typeface="Open Sans" pitchFamily="2" charset="0"/>
              </a:rPr>
              <a:t>Single choice or multiple choice</a:t>
            </a:r>
          </a:p>
          <a:p>
            <a:pPr marL="800100" lvl="1" indent="-342900">
              <a:buFont typeface="Arial" panose="020B0604020202020204" pitchFamily="34" charset="0"/>
              <a:buChar char="•"/>
            </a:pPr>
            <a:r>
              <a:rPr lang="en-US" sz="1600" dirty="0">
                <a:ea typeface="Open Sans" pitchFamily="2" charset="0"/>
                <a:cs typeface="Open Sans" pitchFamily="2" charset="0"/>
              </a:rPr>
              <a:t>Limited to 50 polls per event</a:t>
            </a:r>
          </a:p>
          <a:p>
            <a:pPr marL="800100" lvl="1" indent="-342900">
              <a:buFont typeface="Arial" panose="020B0604020202020204" pitchFamily="34" charset="0"/>
              <a:buChar char="•"/>
            </a:pPr>
            <a:r>
              <a:rPr lang="en-US" sz="1600" dirty="0">
                <a:ea typeface="Open Sans" pitchFamily="2" charset="0"/>
                <a:cs typeface="Open Sans" pitchFamily="2" charset="0"/>
              </a:rPr>
              <a:t>Limited to 10 questions per poll</a:t>
            </a:r>
          </a:p>
          <a:p>
            <a:pPr marL="800100" lvl="1" indent="-342900">
              <a:buFont typeface="Arial" panose="020B0604020202020204" pitchFamily="34" charset="0"/>
              <a:buChar char="•"/>
            </a:pPr>
            <a:r>
              <a:rPr lang="en-US" sz="1600" dirty="0">
                <a:ea typeface="Open Sans" pitchFamily="2" charset="0"/>
                <a:cs typeface="Open Sans" pitchFamily="2" charset="0"/>
              </a:rPr>
              <a:t>Can be anonymous</a:t>
            </a:r>
          </a:p>
          <a:p>
            <a:pPr marL="800100" lvl="1" indent="-342900">
              <a:buFont typeface="Arial" panose="020B0604020202020204" pitchFamily="34" charset="0"/>
              <a:buChar char="•"/>
            </a:pPr>
            <a:endParaRPr lang="en-US" sz="1600" dirty="0">
              <a:ea typeface="Open Sans" pitchFamily="2" charset="0"/>
              <a:cs typeface="Open Sans" pitchFamily="2" charset="0"/>
            </a:endParaRPr>
          </a:p>
          <a:p>
            <a:pPr marL="342900" indent="-342900">
              <a:buFont typeface="Arial" panose="020B0604020202020204" pitchFamily="34" charset="0"/>
              <a:buChar char="•"/>
            </a:pPr>
            <a:r>
              <a:rPr lang="en-US" sz="2000" dirty="0">
                <a:ea typeface="Open Sans" pitchFamily="2" charset="0"/>
                <a:cs typeface="Open Sans" pitchFamily="2" charset="0"/>
              </a:rPr>
              <a:t>Live-Polling Benefits</a:t>
            </a:r>
          </a:p>
          <a:p>
            <a:pPr marL="800100" lvl="1" indent="-342900">
              <a:buFont typeface="Arial" panose="020B0604020202020204" pitchFamily="34" charset="0"/>
              <a:buChar char="•"/>
            </a:pPr>
            <a:r>
              <a:rPr lang="en-US" sz="1600" dirty="0">
                <a:ea typeface="Open Sans" pitchFamily="2" charset="0"/>
                <a:cs typeface="Open Sans" pitchFamily="2" charset="0"/>
              </a:rPr>
              <a:t>Gauge reactions</a:t>
            </a:r>
          </a:p>
          <a:p>
            <a:pPr marL="800100" lvl="1" indent="-342900">
              <a:buFont typeface="Arial" panose="020B0604020202020204" pitchFamily="34" charset="0"/>
              <a:buChar char="•"/>
            </a:pPr>
            <a:r>
              <a:rPr lang="en-US" sz="1600" dirty="0">
                <a:ea typeface="Open Sans" pitchFamily="2" charset="0"/>
                <a:cs typeface="Open Sans" pitchFamily="2" charset="0"/>
              </a:rPr>
              <a:t>Check understanding</a:t>
            </a:r>
          </a:p>
          <a:p>
            <a:pPr marL="800100" lvl="1" indent="-342900">
              <a:buFont typeface="Arial" panose="020B0604020202020204" pitchFamily="34" charset="0"/>
              <a:buChar char="•"/>
            </a:pPr>
            <a:r>
              <a:rPr lang="en-US" sz="1600" dirty="0">
                <a:ea typeface="Open Sans" pitchFamily="2" charset="0"/>
                <a:cs typeface="Open Sans" pitchFamily="2" charset="0"/>
              </a:rPr>
              <a:t>Quickly gather answers</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75897" y="1413280"/>
            <a:ext cx="6657541" cy="4314729"/>
          </a:xfrm>
          <a:prstGeom prst="roundRect">
            <a:avLst>
              <a:gd name="adj" fmla="val 8594"/>
            </a:avLst>
          </a:prstGeom>
          <a:solidFill>
            <a:srgbClr val="FFFFFF">
              <a:shade val="85000"/>
            </a:srgbClr>
          </a:solidFill>
          <a:ln w="19050">
            <a:solidFill>
              <a:srgbClr val="16958A"/>
            </a:solidFill>
          </a:ln>
          <a:effectLst/>
        </p:spPr>
      </p:pic>
    </p:spTree>
    <p:custDataLst>
      <p:tags r:id="rId1"/>
    </p:custDataLst>
    <p:extLst>
      <p:ext uri="{BB962C8B-B14F-4D97-AF65-F5344CB8AC3E}">
        <p14:creationId xmlns:p14="http://schemas.microsoft.com/office/powerpoint/2010/main" val="1583688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201269"/>
            <a:ext cx="12192000" cy="5656731"/>
          </a:xfrm>
          <a:prstGeom prst="rect">
            <a:avLst/>
          </a:prstGeom>
          <a:pattFill prst="wdUpDiag">
            <a:fgClr>
              <a:schemeClr val="accent4">
                <a:lumMod val="20000"/>
                <a:lumOff val="80000"/>
              </a:schemeClr>
            </a:fgClr>
            <a:bgClr>
              <a:schemeClr val="bg1"/>
            </a:bgClr>
          </a:pattFill>
          <a:ln w="190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12192000" cy="12012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bg1"/>
                </a:solidFill>
                <a:effectLst>
                  <a:outerShdw blurRad="50800" dist="38100" dir="2700000" algn="tl" rotWithShape="0">
                    <a:prstClr val="black">
                      <a:alpha val="40000"/>
                    </a:prstClr>
                  </a:outerShdw>
                </a:effectLst>
                <a:latin typeface="+mj-lt"/>
              </a:rPr>
              <a:t>Placeholder for Interactivity Example</a:t>
            </a:r>
          </a:p>
          <a:p>
            <a:pPr algn="ctr"/>
            <a:r>
              <a:rPr lang="en-US" sz="4400" b="1" dirty="0" smtClean="0">
                <a:solidFill>
                  <a:schemeClr val="bg1"/>
                </a:solidFill>
                <a:effectLst>
                  <a:outerShdw blurRad="50800" dist="38100" dir="2700000" algn="tl" rotWithShape="0">
                    <a:prstClr val="black">
                      <a:alpha val="40000"/>
                    </a:prstClr>
                  </a:outerShdw>
                </a:effectLst>
                <a:latin typeface="+mj-lt"/>
              </a:rPr>
              <a:t>Poll Everywhere</a:t>
            </a:r>
            <a:endParaRPr lang="en-US" sz="4400" b="1" dirty="0">
              <a:solidFill>
                <a:schemeClr val="bg1"/>
              </a:solidFill>
              <a:effectLst>
                <a:outerShdw blurRad="50800" dist="38100" dir="2700000" algn="tl" rotWithShape="0">
                  <a:prstClr val="black">
                    <a:alpha val="40000"/>
                  </a:prstClr>
                </a:outerShdw>
              </a:effectLst>
              <a:latin typeface="+mj-lt"/>
            </a:endParaRPr>
          </a:p>
        </p:txBody>
      </p:sp>
      <p:sp>
        <p:nvSpPr>
          <p:cNvPr id="20" name="TextBox 19"/>
          <p:cNvSpPr txBox="1"/>
          <p:nvPr/>
        </p:nvSpPr>
        <p:spPr>
          <a:xfrm>
            <a:off x="388682" y="1565763"/>
            <a:ext cx="4469068" cy="513986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ea typeface="Open Sans" pitchFamily="2" charset="0"/>
                <a:cs typeface="Open Sans" pitchFamily="2" charset="0"/>
              </a:rPr>
              <a:t>Poll Everywhere</a:t>
            </a:r>
            <a:endParaRPr lang="en-US" sz="2000" dirty="0">
              <a:ea typeface="Open Sans" pitchFamily="2" charset="0"/>
              <a:cs typeface="Open Sans" pitchFamily="2" charset="0"/>
            </a:endParaRPr>
          </a:p>
          <a:p>
            <a:pPr marL="800100" lvl="1" indent="-342900">
              <a:buFont typeface="Arial" panose="020B0604020202020204" pitchFamily="34" charset="0"/>
              <a:buChar char="•"/>
            </a:pPr>
            <a:r>
              <a:rPr lang="en-US" sz="1600" dirty="0" smtClean="0">
                <a:ea typeface="Open Sans" pitchFamily="2" charset="0"/>
                <a:cs typeface="Open Sans" pitchFamily="2" charset="0"/>
              </a:rPr>
              <a:t>Some features are dependent on type of account</a:t>
            </a:r>
          </a:p>
          <a:p>
            <a:pPr marL="800100" lvl="1" indent="-342900">
              <a:buFont typeface="Arial" panose="020B0604020202020204" pitchFamily="34" charset="0"/>
              <a:buChar char="•"/>
            </a:pPr>
            <a:r>
              <a:rPr lang="en-US" sz="1600" dirty="0" smtClean="0">
                <a:ea typeface="Open Sans" pitchFamily="2" charset="0"/>
                <a:cs typeface="Open Sans" pitchFamily="2" charset="0"/>
              </a:rPr>
              <a:t>Types of Poll options:</a:t>
            </a:r>
            <a:endParaRPr lang="en-US" sz="1600" b="1" dirty="0" smtClean="0">
              <a:ea typeface="Open Sans" pitchFamily="2" charset="0"/>
              <a:cs typeface="Open Sans" pitchFamily="2" charset="0"/>
            </a:endParaRPr>
          </a:p>
          <a:p>
            <a:pPr marL="1257300" lvl="2" indent="-342900">
              <a:buFont typeface="Arial" panose="020B0604020202020204" pitchFamily="34" charset="0"/>
              <a:buChar char="•"/>
            </a:pPr>
            <a:r>
              <a:rPr lang="en-US" sz="1600" dirty="0" smtClean="0">
                <a:ea typeface="Open Sans" pitchFamily="2" charset="0"/>
                <a:cs typeface="Open Sans" pitchFamily="2" charset="0"/>
              </a:rPr>
              <a:t>Multiple Choice</a:t>
            </a:r>
          </a:p>
          <a:p>
            <a:pPr marL="1257300" lvl="2" indent="-342900">
              <a:buFont typeface="Arial" panose="020B0604020202020204" pitchFamily="34" charset="0"/>
              <a:buChar char="•"/>
            </a:pPr>
            <a:r>
              <a:rPr lang="en-US" sz="1600" dirty="0" smtClean="0">
                <a:ea typeface="Open Sans" pitchFamily="2" charset="0"/>
                <a:cs typeface="Open Sans" pitchFamily="2" charset="0"/>
              </a:rPr>
              <a:t>Word Cloud</a:t>
            </a:r>
          </a:p>
          <a:p>
            <a:pPr marL="1257300" lvl="2" indent="-342900">
              <a:buFont typeface="Arial" panose="020B0604020202020204" pitchFamily="34" charset="0"/>
              <a:buChar char="•"/>
            </a:pPr>
            <a:r>
              <a:rPr lang="en-US" sz="1600" dirty="0" smtClean="0">
                <a:ea typeface="Open Sans" pitchFamily="2" charset="0"/>
                <a:cs typeface="Open Sans" pitchFamily="2" charset="0"/>
              </a:rPr>
              <a:t>Q&amp;A</a:t>
            </a:r>
          </a:p>
          <a:p>
            <a:pPr marL="1257300" lvl="2" indent="-342900">
              <a:buFont typeface="Arial" panose="020B0604020202020204" pitchFamily="34" charset="0"/>
              <a:buChar char="•"/>
            </a:pPr>
            <a:r>
              <a:rPr lang="en-US" sz="1600" dirty="0" smtClean="0">
                <a:ea typeface="Open Sans" pitchFamily="2" charset="0"/>
                <a:cs typeface="Open Sans" pitchFamily="2" charset="0"/>
              </a:rPr>
              <a:t>Clickable Image</a:t>
            </a:r>
          </a:p>
          <a:p>
            <a:pPr marL="1257300" lvl="2" indent="-342900">
              <a:buFont typeface="Arial" panose="020B0604020202020204" pitchFamily="34" charset="0"/>
              <a:buChar char="•"/>
            </a:pPr>
            <a:r>
              <a:rPr lang="en-US" sz="1600" dirty="0" smtClean="0">
                <a:ea typeface="Open Sans" pitchFamily="2" charset="0"/>
                <a:cs typeface="Open Sans" pitchFamily="2" charset="0"/>
              </a:rPr>
              <a:t>Survey</a:t>
            </a:r>
          </a:p>
          <a:p>
            <a:pPr marL="1257300" lvl="2" indent="-342900">
              <a:buFont typeface="Arial" panose="020B0604020202020204" pitchFamily="34" charset="0"/>
              <a:buChar char="•"/>
            </a:pPr>
            <a:r>
              <a:rPr lang="en-US" sz="1600" dirty="0" smtClean="0">
                <a:ea typeface="Open Sans" pitchFamily="2" charset="0"/>
                <a:cs typeface="Open Sans" pitchFamily="2" charset="0"/>
              </a:rPr>
              <a:t>Open-Ended</a:t>
            </a:r>
          </a:p>
          <a:p>
            <a:pPr marL="1257300" lvl="2" indent="-342900">
              <a:buFont typeface="Arial" panose="020B0604020202020204" pitchFamily="34" charset="0"/>
              <a:buChar char="•"/>
            </a:pPr>
            <a:r>
              <a:rPr lang="en-US" sz="1600" dirty="0" smtClean="0">
                <a:ea typeface="Open Sans" pitchFamily="2" charset="0"/>
                <a:cs typeface="Open Sans" pitchFamily="2" charset="0"/>
              </a:rPr>
              <a:t>Competition</a:t>
            </a:r>
          </a:p>
          <a:p>
            <a:pPr marL="1257300" lvl="2" indent="-342900">
              <a:buFont typeface="Arial" panose="020B0604020202020204" pitchFamily="34" charset="0"/>
              <a:buChar char="•"/>
            </a:pPr>
            <a:r>
              <a:rPr lang="en-US" sz="1600" dirty="0" smtClean="0">
                <a:ea typeface="Open Sans" pitchFamily="2" charset="0"/>
                <a:cs typeface="Open Sans" pitchFamily="2" charset="0"/>
              </a:rPr>
              <a:t>Icebreaker</a:t>
            </a:r>
          </a:p>
          <a:p>
            <a:pPr marL="1257300" lvl="2" indent="-342900">
              <a:buFont typeface="Arial" panose="020B0604020202020204" pitchFamily="34" charset="0"/>
              <a:buChar char="•"/>
            </a:pPr>
            <a:r>
              <a:rPr lang="en-US" sz="1600" dirty="0" smtClean="0">
                <a:ea typeface="Open Sans" pitchFamily="2" charset="0"/>
                <a:cs typeface="Open Sans" pitchFamily="2" charset="0"/>
              </a:rPr>
              <a:t>Leaderboard</a:t>
            </a:r>
          </a:p>
          <a:p>
            <a:pPr marL="1257300" lvl="2" indent="-342900">
              <a:buFont typeface="Arial" panose="020B0604020202020204" pitchFamily="34" charset="0"/>
              <a:buChar char="•"/>
            </a:pPr>
            <a:r>
              <a:rPr lang="en-US" sz="1600" dirty="0" smtClean="0">
                <a:ea typeface="Open Sans" pitchFamily="2" charset="0"/>
                <a:cs typeface="Open Sans" pitchFamily="2" charset="0"/>
              </a:rPr>
              <a:t>Emotion Scale</a:t>
            </a:r>
          </a:p>
          <a:p>
            <a:pPr marL="1257300" lvl="2" indent="-342900">
              <a:buFont typeface="Arial" panose="020B0604020202020204" pitchFamily="34" charset="0"/>
              <a:buChar char="•"/>
            </a:pPr>
            <a:r>
              <a:rPr lang="en-US" sz="1600" dirty="0" smtClean="0">
                <a:ea typeface="Open Sans" pitchFamily="2" charset="0"/>
                <a:cs typeface="Open Sans" pitchFamily="2" charset="0"/>
              </a:rPr>
              <a:t>Presentation Feedback</a:t>
            </a:r>
            <a:endParaRPr lang="en-US" sz="1600" dirty="0">
              <a:ea typeface="Open Sans" pitchFamily="2" charset="0"/>
              <a:cs typeface="Open Sans" pitchFamily="2" charset="0"/>
            </a:endParaRPr>
          </a:p>
          <a:p>
            <a:pPr marL="800100" lvl="1" indent="-342900">
              <a:buFont typeface="Arial" panose="020B0604020202020204" pitchFamily="34" charset="0"/>
              <a:buChar char="•"/>
            </a:pPr>
            <a:endParaRPr lang="en-US" sz="1600" dirty="0">
              <a:ea typeface="Open Sans" pitchFamily="2" charset="0"/>
              <a:cs typeface="Open Sans" pitchFamily="2" charset="0"/>
            </a:endParaRPr>
          </a:p>
          <a:p>
            <a:pPr marL="342900" indent="-342900">
              <a:buFont typeface="Arial" panose="020B0604020202020204" pitchFamily="34" charset="0"/>
              <a:buChar char="•"/>
            </a:pPr>
            <a:r>
              <a:rPr lang="en-US" sz="2000" dirty="0" smtClean="0">
                <a:ea typeface="Open Sans" pitchFamily="2" charset="0"/>
                <a:cs typeface="Open Sans" pitchFamily="2" charset="0"/>
              </a:rPr>
              <a:t>Live-Polling Benefits</a:t>
            </a:r>
            <a:endParaRPr lang="en-US" sz="2000" dirty="0">
              <a:ea typeface="Open Sans" pitchFamily="2" charset="0"/>
              <a:cs typeface="Open Sans" pitchFamily="2" charset="0"/>
            </a:endParaRPr>
          </a:p>
          <a:p>
            <a:pPr marL="800100" lvl="1" indent="-342900">
              <a:buFont typeface="Arial" panose="020B0604020202020204" pitchFamily="34" charset="0"/>
              <a:buChar char="•"/>
            </a:pPr>
            <a:r>
              <a:rPr lang="en-US" sz="1600" dirty="0">
                <a:ea typeface="Open Sans" pitchFamily="2" charset="0"/>
                <a:cs typeface="Open Sans" pitchFamily="2" charset="0"/>
              </a:rPr>
              <a:t>Gauge reactions</a:t>
            </a:r>
          </a:p>
          <a:p>
            <a:pPr marL="800100" lvl="1" indent="-342900">
              <a:buFont typeface="Arial" panose="020B0604020202020204" pitchFamily="34" charset="0"/>
              <a:buChar char="•"/>
            </a:pPr>
            <a:r>
              <a:rPr lang="en-US" sz="1600" dirty="0">
                <a:ea typeface="Open Sans" pitchFamily="2" charset="0"/>
                <a:cs typeface="Open Sans" pitchFamily="2" charset="0"/>
              </a:rPr>
              <a:t>Check understanding</a:t>
            </a:r>
          </a:p>
          <a:p>
            <a:pPr marL="800100" lvl="1" indent="-342900">
              <a:buFont typeface="Arial" panose="020B0604020202020204" pitchFamily="34" charset="0"/>
              <a:buChar char="•"/>
            </a:pPr>
            <a:r>
              <a:rPr lang="en-US" sz="1600" dirty="0">
                <a:ea typeface="Open Sans" pitchFamily="2" charset="0"/>
                <a:cs typeface="Open Sans" pitchFamily="2" charset="0"/>
              </a:rPr>
              <a:t>Quickly gather answers</a:t>
            </a:r>
          </a:p>
        </p:txBody>
      </p:sp>
      <p:pic>
        <p:nvPicPr>
          <p:cNvPr id="6" name="Picture 5">
            <a:extLst>
              <a:ext uri="{FF2B5EF4-FFF2-40B4-BE49-F238E27FC236}">
                <a16:creationId xmlns:a16="http://schemas.microsoft.com/office/drawing/2014/main" id="{8C7591E2-4DF1-CDF5-F4A6-A062CE32EAE4}"/>
              </a:ext>
            </a:extLst>
          </p:cNvPr>
          <p:cNvPicPr>
            <a:picLocks/>
          </p:cNvPicPr>
          <p:nvPr>
            <p:custDataLst>
              <p:tags r:id="rId2"/>
            </p:custDataLst>
          </p:nvPr>
        </p:nvPicPr>
        <p:blipFill>
          <a:blip r:embed="rId4" cstate="screen">
            <a:extLst>
              <a:ext uri="{28A0092B-C50C-407E-A947-70E740481C1C}">
                <a14:useLocalDpi xmlns:a14="http://schemas.microsoft.com/office/drawing/2010/main"/>
              </a:ext>
            </a:extLst>
          </a:blip>
          <a:stretch>
            <a:fillRect/>
          </a:stretch>
        </p:blipFill>
        <p:spPr>
          <a:xfrm>
            <a:off x="5261164" y="1565763"/>
            <a:ext cx="6687006" cy="4087634"/>
          </a:xfrm>
          <a:prstGeom prst="rect">
            <a:avLst/>
          </a:prstGeom>
        </p:spPr>
      </p:pic>
    </p:spTree>
    <p:custDataLst>
      <p:tags r:id="rId1"/>
    </p:custDataLst>
    <p:extLst>
      <p:ext uri="{BB962C8B-B14F-4D97-AF65-F5344CB8AC3E}">
        <p14:creationId xmlns:p14="http://schemas.microsoft.com/office/powerpoint/2010/main" val="1016455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3" name="Rectangle 92">
            <a:extLst>
              <a:ext uri="{FF2B5EF4-FFF2-40B4-BE49-F238E27FC236}">
                <a16:creationId xmlns:a16="http://schemas.microsoft.com/office/drawing/2014/main" id="{D17A94B4-8121-4ED6-AB0D-69EE9A6332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5" name="Graphic 94">
            <a:extLst>
              <a:ext uri="{FF2B5EF4-FFF2-40B4-BE49-F238E27FC236}">
                <a16:creationId xmlns:a16="http://schemas.microsoft.com/office/drawing/2014/main" id="{4741521E-DC76-41B9-8A47-448CD4F9FA4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rot="5400000">
            <a:off x="3372661" y="-3359290"/>
            <a:ext cx="5470372" cy="12188952"/>
          </a:xfrm>
          <a:prstGeom prst="rect">
            <a:avLst/>
          </a:prstGeom>
        </p:spPr>
      </p:pic>
      <p:sp>
        <p:nvSpPr>
          <p:cNvPr id="6" name="Title 5">
            <a:extLst>
              <a:ext uri="{FF2B5EF4-FFF2-40B4-BE49-F238E27FC236}">
                <a16:creationId xmlns:a16="http://schemas.microsoft.com/office/drawing/2014/main" id="{049C560F-2C70-F696-1E7D-6C4707BC6CBD}"/>
              </a:ext>
            </a:extLst>
          </p:cNvPr>
          <p:cNvSpPr>
            <a:spLocks noGrp="1"/>
          </p:cNvSpPr>
          <p:nvPr>
            <p:ph type="title"/>
          </p:nvPr>
        </p:nvSpPr>
        <p:spPr>
          <a:xfrm>
            <a:off x="1403632" y="184336"/>
            <a:ext cx="9283781" cy="1405965"/>
          </a:xfrm>
        </p:spPr>
        <p:txBody>
          <a:bodyPr vert="horz" lIns="91440" tIns="45720" rIns="91440" bIns="45720" rtlCol="0" anchor="b">
            <a:normAutofit/>
          </a:bodyPr>
          <a:lstStyle/>
          <a:p>
            <a:pPr algn="ctr"/>
            <a:r>
              <a:rPr lang="en-US" sz="5000" b="1" kern="1200" dirty="0">
                <a:solidFill>
                  <a:schemeClr val="tx1"/>
                </a:solidFill>
                <a:latin typeface="+mj-lt"/>
                <a:ea typeface="+mj-ea"/>
                <a:cs typeface="+mj-cs"/>
              </a:rPr>
              <a:t>Clinical Research </a:t>
            </a:r>
          </a:p>
        </p:txBody>
      </p:sp>
      <p:sp>
        <p:nvSpPr>
          <p:cNvPr id="8" name="Content Placeholder 7">
            <a:extLst>
              <a:ext uri="{FF2B5EF4-FFF2-40B4-BE49-F238E27FC236}">
                <a16:creationId xmlns:a16="http://schemas.microsoft.com/office/drawing/2014/main" id="{68B6D990-BABF-3AB4-9A2B-CA06D86F4D19}"/>
              </a:ext>
            </a:extLst>
          </p:cNvPr>
          <p:cNvSpPr txBox="1">
            <a:spLocks noGrp="1"/>
          </p:cNvSpPr>
          <p:nvPr>
            <p:ph idx="1"/>
          </p:nvPr>
        </p:nvSpPr>
        <p:spPr>
          <a:xfrm>
            <a:off x="1403632" y="1705723"/>
            <a:ext cx="9283781" cy="669304"/>
          </a:xfrm>
          <a:prstGeom prst="rect">
            <a:avLst/>
          </a:prstGeom>
        </p:spPr>
        <p:txBody>
          <a:bodyPr vert="horz" lIns="91440" tIns="45720" rIns="91440" bIns="45720" rtlCol="0">
            <a:normAutofit/>
          </a:bodyPr>
          <a:lstStyle/>
          <a:p>
            <a:pPr marL="0" indent="0" algn="ctr">
              <a:buNone/>
            </a:pPr>
            <a:r>
              <a:rPr lang="en-US" sz="4000" kern="1200" dirty="0">
                <a:solidFill>
                  <a:schemeClr val="tx1"/>
                </a:solidFill>
                <a:latin typeface="+mj-lt"/>
                <a:ea typeface="+mn-ea"/>
                <a:cs typeface="+mn-cs"/>
              </a:rPr>
              <a:t>Finds new and better ways to: </a:t>
            </a:r>
          </a:p>
        </p:txBody>
      </p:sp>
      <p:sp>
        <p:nvSpPr>
          <p:cNvPr id="97" name="Rectangle 96">
            <a:extLst>
              <a:ext uri="{FF2B5EF4-FFF2-40B4-BE49-F238E27FC236}">
                <a16:creationId xmlns:a16="http://schemas.microsoft.com/office/drawing/2014/main" id="{53FD85F6-ECDC-4124-9916-6444E142C6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8" y="685797"/>
            <a:ext cx="118872"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B5D26B4-74AD-4118-8F13-7051DA3BFA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B4E4796-DD6E-5A43-EDDB-C3F03D286108}"/>
              </a:ext>
            </a:extLst>
          </p:cNvPr>
          <p:cNvGrpSpPr/>
          <p:nvPr/>
        </p:nvGrpSpPr>
        <p:grpSpPr>
          <a:xfrm>
            <a:off x="435292" y="3068134"/>
            <a:ext cx="11637836" cy="2402238"/>
            <a:chOff x="-840035" y="3314723"/>
            <a:chExt cx="8440165" cy="2540573"/>
          </a:xfrm>
        </p:grpSpPr>
        <p:sp>
          <p:nvSpPr>
            <p:cNvPr id="30" name="Freeform: Shape 29">
              <a:extLst>
                <a:ext uri="{FF2B5EF4-FFF2-40B4-BE49-F238E27FC236}">
                  <a16:creationId xmlns:a16="http://schemas.microsoft.com/office/drawing/2014/main" id="{F850A6E6-DF77-D500-D099-FBB7A82E8CB0}"/>
                </a:ext>
              </a:extLst>
            </p:cNvPr>
            <p:cNvSpPr/>
            <p:nvPr/>
          </p:nvSpPr>
          <p:spPr>
            <a:xfrm>
              <a:off x="-840035" y="4791765"/>
              <a:ext cx="2521660" cy="983024"/>
            </a:xfrm>
            <a:custGeom>
              <a:avLst/>
              <a:gdLst>
                <a:gd name="connsiteX0" fmla="*/ 0 w 4525866"/>
                <a:gd name="connsiteY0" fmla="*/ 0 h 1414333"/>
                <a:gd name="connsiteX1" fmla="*/ 4525866 w 4525866"/>
                <a:gd name="connsiteY1" fmla="*/ 0 h 1414333"/>
                <a:gd name="connsiteX2" fmla="*/ 4525866 w 4525866"/>
                <a:gd name="connsiteY2" fmla="*/ 1414333 h 1414333"/>
                <a:gd name="connsiteX3" fmla="*/ 0 w 4525866"/>
                <a:gd name="connsiteY3" fmla="*/ 1414333 h 1414333"/>
                <a:gd name="connsiteX4" fmla="*/ 0 w 4525866"/>
                <a:gd name="connsiteY4" fmla="*/ 0 h 1414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5866" h="1414333">
                  <a:moveTo>
                    <a:pt x="0" y="0"/>
                  </a:moveTo>
                  <a:lnTo>
                    <a:pt x="4525866" y="0"/>
                  </a:lnTo>
                  <a:lnTo>
                    <a:pt x="4525866" y="1414333"/>
                  </a:lnTo>
                  <a:lnTo>
                    <a:pt x="0" y="1414333"/>
                  </a:lnTo>
                  <a:lnTo>
                    <a:pt x="0" y="0"/>
                  </a:lnTo>
                  <a:close/>
                </a:path>
              </a:pathLst>
            </a:custGeom>
            <a:noFill/>
            <a:ln>
              <a:no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957975" tIns="247650" rIns="247650" bIns="247650" numCol="1" spcCol="1270" anchor="ctr" anchorCtr="0">
              <a:noAutofit/>
            </a:bodyPr>
            <a:lstStyle/>
            <a:p>
              <a:pPr marL="0" lvl="0" indent="0" algn="l" defTabSz="2889250">
                <a:lnSpc>
                  <a:spcPct val="90000"/>
                </a:lnSpc>
                <a:spcBef>
                  <a:spcPct val="0"/>
                </a:spcBef>
                <a:spcAft>
                  <a:spcPct val="35000"/>
                </a:spcAft>
                <a:buNone/>
              </a:pPr>
              <a:r>
                <a:rPr lang="en-US" sz="4000" kern="1200" dirty="0"/>
                <a:t>Prevent </a:t>
              </a:r>
            </a:p>
          </p:txBody>
        </p:sp>
        <p:sp>
          <p:nvSpPr>
            <p:cNvPr id="31" name="Rectangle 30" descr="No sign">
              <a:extLst>
                <a:ext uri="{FF2B5EF4-FFF2-40B4-BE49-F238E27FC236}">
                  <a16:creationId xmlns:a16="http://schemas.microsoft.com/office/drawing/2014/main" id="{E74AE0BD-3627-ACBF-CC9C-AD0C6300E77A}"/>
                </a:ext>
              </a:extLst>
            </p:cNvPr>
            <p:cNvSpPr/>
            <p:nvPr/>
          </p:nvSpPr>
          <p:spPr>
            <a:xfrm>
              <a:off x="-74222" y="3314723"/>
              <a:ext cx="990033" cy="1485049"/>
            </a:xfrm>
            <a:prstGeom prst="rect">
              <a:avLst/>
            </a:prstGeom>
            <a:blipFill dpi="0" rotWithShape="1">
              <a:blip r:embed="rId6" cstate="screen">
                <a:extLst>
                  <a:ext uri="{28A0092B-C50C-407E-A947-70E740481C1C}">
                    <a14:useLocalDpi xmlns:a14="http://schemas.microsoft.com/office/drawing/2010/main"/>
                  </a:ext>
                  <a:ext uri="{96DAC541-7B7A-43D3-8B79-37D633B846F1}">
                    <asvg:svgBlip xmlns:asvg="http://schemas.microsoft.com/office/drawing/2016/SVG/main" xmlns="" r:embed="rId7"/>
                  </a:ext>
                </a:extLst>
              </a:blip>
              <a:srcRect/>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32" name="Freeform: Shape 31">
              <a:extLst>
                <a:ext uri="{FF2B5EF4-FFF2-40B4-BE49-F238E27FC236}">
                  <a16:creationId xmlns:a16="http://schemas.microsoft.com/office/drawing/2014/main" id="{EDFDCD1D-6AB8-C59E-24EA-561644929AB2}"/>
                </a:ext>
              </a:extLst>
            </p:cNvPr>
            <p:cNvSpPr/>
            <p:nvPr/>
          </p:nvSpPr>
          <p:spPr>
            <a:xfrm>
              <a:off x="1758040" y="4791765"/>
              <a:ext cx="3052457" cy="983023"/>
            </a:xfrm>
            <a:custGeom>
              <a:avLst/>
              <a:gdLst>
                <a:gd name="connsiteX0" fmla="*/ 0 w 4525866"/>
                <a:gd name="connsiteY0" fmla="*/ 0 h 1414333"/>
                <a:gd name="connsiteX1" fmla="*/ 4525866 w 4525866"/>
                <a:gd name="connsiteY1" fmla="*/ 0 h 1414333"/>
                <a:gd name="connsiteX2" fmla="*/ 4525866 w 4525866"/>
                <a:gd name="connsiteY2" fmla="*/ 1414333 h 1414333"/>
                <a:gd name="connsiteX3" fmla="*/ 0 w 4525866"/>
                <a:gd name="connsiteY3" fmla="*/ 1414333 h 1414333"/>
                <a:gd name="connsiteX4" fmla="*/ 0 w 4525866"/>
                <a:gd name="connsiteY4" fmla="*/ 0 h 1414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5866" h="1414333">
                  <a:moveTo>
                    <a:pt x="0" y="0"/>
                  </a:moveTo>
                  <a:lnTo>
                    <a:pt x="4525866" y="0"/>
                  </a:lnTo>
                  <a:lnTo>
                    <a:pt x="4525866" y="1414333"/>
                  </a:lnTo>
                  <a:lnTo>
                    <a:pt x="0" y="1414333"/>
                  </a:lnTo>
                  <a:lnTo>
                    <a:pt x="0" y="0"/>
                  </a:lnTo>
                  <a:close/>
                </a:path>
              </a:pathLst>
            </a:custGeom>
            <a:noFill/>
            <a:ln>
              <a:no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957975" tIns="247650" rIns="247650" bIns="247650" numCol="1" spcCol="1270" anchor="ctr" anchorCtr="0">
              <a:noAutofit/>
            </a:bodyPr>
            <a:lstStyle/>
            <a:p>
              <a:pPr marL="0" lvl="0" indent="0" algn="l" defTabSz="2889250">
                <a:lnSpc>
                  <a:spcPct val="90000"/>
                </a:lnSpc>
                <a:spcBef>
                  <a:spcPct val="0"/>
                </a:spcBef>
                <a:spcAft>
                  <a:spcPct val="35000"/>
                </a:spcAft>
                <a:buNone/>
              </a:pPr>
              <a:r>
                <a:rPr lang="en-US" sz="4000" kern="1200" dirty="0"/>
                <a:t>Diagnose</a:t>
              </a:r>
            </a:p>
          </p:txBody>
        </p:sp>
        <p:sp>
          <p:nvSpPr>
            <p:cNvPr id="33" name="Rectangle 32" descr="Heartbeat with solid fill">
              <a:extLst>
                <a:ext uri="{FF2B5EF4-FFF2-40B4-BE49-F238E27FC236}">
                  <a16:creationId xmlns:a16="http://schemas.microsoft.com/office/drawing/2014/main" id="{6695234F-EB79-00AC-36E7-47F808783563}"/>
                </a:ext>
              </a:extLst>
            </p:cNvPr>
            <p:cNvSpPr/>
            <p:nvPr/>
          </p:nvSpPr>
          <p:spPr>
            <a:xfrm>
              <a:off x="2649473" y="3404137"/>
              <a:ext cx="990033" cy="1485049"/>
            </a:xfrm>
            <a:prstGeom prst="rect">
              <a:avLst/>
            </a:prstGeom>
            <a:blipFill>
              <a:blip r:embed="rId8" cstate="screen">
                <a:duotone>
                  <a:schemeClr val="accent5">
                    <a:shade val="45000"/>
                    <a:satMod val="135000"/>
                  </a:schemeClr>
                  <a:prstClr val="white"/>
                </a:duotone>
                <a:extLst>
                  <a:ext uri="{28A0092B-C50C-407E-A947-70E740481C1C}">
                    <a14:useLocalDpi xmlns:a14="http://schemas.microsoft.com/office/drawing/2010/main"/>
                  </a:ext>
                  <a:ext uri="{96DAC541-7B7A-43D3-8B79-37D633B846F1}">
                    <asvg:svgBlip xmlns:asvg="http://schemas.microsoft.com/office/drawing/2016/SVG/main" xmlns="" r:embed="rId9"/>
                  </a:ext>
                </a:extLst>
              </a:blip>
              <a:srcRect/>
              <a:stretch>
                <a:fillRect/>
              </a:stretch>
            </a:blipFill>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sp>
          <p:nvSpPr>
            <p:cNvPr id="35" name="Freeform: Shape 34">
              <a:extLst>
                <a:ext uri="{FF2B5EF4-FFF2-40B4-BE49-F238E27FC236}">
                  <a16:creationId xmlns:a16="http://schemas.microsoft.com/office/drawing/2014/main" id="{65B52338-6BA4-CDE4-5997-D3EF5D7F6D4D}"/>
                </a:ext>
              </a:extLst>
            </p:cNvPr>
            <p:cNvSpPr/>
            <p:nvPr/>
          </p:nvSpPr>
          <p:spPr>
            <a:xfrm>
              <a:off x="4886912" y="4892350"/>
              <a:ext cx="2713218" cy="962946"/>
            </a:xfrm>
            <a:custGeom>
              <a:avLst/>
              <a:gdLst>
                <a:gd name="connsiteX0" fmla="*/ 0 w 4525866"/>
                <a:gd name="connsiteY0" fmla="*/ 0 h 1414333"/>
                <a:gd name="connsiteX1" fmla="*/ 4525866 w 4525866"/>
                <a:gd name="connsiteY1" fmla="*/ 0 h 1414333"/>
                <a:gd name="connsiteX2" fmla="*/ 4525866 w 4525866"/>
                <a:gd name="connsiteY2" fmla="*/ 1414333 h 1414333"/>
                <a:gd name="connsiteX3" fmla="*/ 0 w 4525866"/>
                <a:gd name="connsiteY3" fmla="*/ 1414333 h 1414333"/>
                <a:gd name="connsiteX4" fmla="*/ 0 w 4525866"/>
                <a:gd name="connsiteY4" fmla="*/ 0 h 1414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5866" h="1414333">
                  <a:moveTo>
                    <a:pt x="0" y="0"/>
                  </a:moveTo>
                  <a:lnTo>
                    <a:pt x="4525866" y="0"/>
                  </a:lnTo>
                  <a:lnTo>
                    <a:pt x="4525866" y="1414333"/>
                  </a:lnTo>
                  <a:lnTo>
                    <a:pt x="0" y="1414333"/>
                  </a:lnTo>
                  <a:lnTo>
                    <a:pt x="0" y="0"/>
                  </a:lnTo>
                  <a:close/>
                </a:path>
              </a:pathLst>
            </a:custGeom>
            <a:ln>
              <a:no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957975" tIns="247650" rIns="247650" bIns="247650" numCol="1" spcCol="1270" anchor="ctr" anchorCtr="0">
              <a:noAutofit/>
            </a:bodyPr>
            <a:lstStyle/>
            <a:p>
              <a:pPr marL="0" lvl="0" indent="0" algn="l" defTabSz="2889250">
                <a:lnSpc>
                  <a:spcPct val="90000"/>
                </a:lnSpc>
                <a:spcBef>
                  <a:spcPct val="0"/>
                </a:spcBef>
                <a:spcAft>
                  <a:spcPct val="35000"/>
                </a:spcAft>
                <a:buNone/>
              </a:pPr>
              <a:r>
                <a:rPr lang="en-US" sz="4000" kern="1200" dirty="0"/>
                <a:t>Treat</a:t>
              </a:r>
            </a:p>
          </p:txBody>
        </p:sp>
        <p:sp>
          <p:nvSpPr>
            <p:cNvPr id="37" name="Rectangle 36" descr="Adhesive Bandage with solid fill">
              <a:extLst>
                <a:ext uri="{FF2B5EF4-FFF2-40B4-BE49-F238E27FC236}">
                  <a16:creationId xmlns:a16="http://schemas.microsoft.com/office/drawing/2014/main" id="{32F3C977-9A13-7A0A-1C49-F5C3CCA993AB}"/>
                </a:ext>
              </a:extLst>
            </p:cNvPr>
            <p:cNvSpPr/>
            <p:nvPr/>
          </p:nvSpPr>
          <p:spPr>
            <a:xfrm>
              <a:off x="5373168" y="3329354"/>
              <a:ext cx="1383082" cy="1554480"/>
            </a:xfrm>
            <a:prstGeom prst="rect">
              <a:avLst/>
            </a:prstGeom>
            <a:blipFill dpi="0" rotWithShape="1">
              <a:blip r:embed="rId10" cstate="screen">
                <a:duotone>
                  <a:schemeClr val="accent2">
                    <a:shade val="45000"/>
                    <a:satMod val="135000"/>
                  </a:schemeClr>
                  <a:prstClr val="white"/>
                </a:duotone>
                <a:extLst>
                  <a:ext uri="{28A0092B-C50C-407E-A947-70E740481C1C}">
                    <a14:useLocalDpi xmlns:a14="http://schemas.microsoft.com/office/drawing/2010/main"/>
                  </a:ext>
                  <a:ext uri="{96DAC541-7B7A-43D3-8B79-37D633B846F1}">
                    <asvg:svgBlip xmlns:asvg="http://schemas.microsoft.com/office/drawing/2016/SVG/main" xmlns="" r:embed="rId11"/>
                  </a:ext>
                </a:extLst>
              </a:blip>
              <a:srcRect/>
              <a:tile tx="0" ty="0" sx="100000" sy="100000" flip="none" algn="tl"/>
            </a:blipFill>
            <a:ln>
              <a:noFill/>
            </a:ln>
          </p:spPr>
          <p:style>
            <a:lnRef idx="2">
              <a:schemeClr val="lt1">
                <a:hueOff val="0"/>
                <a:satOff val="0"/>
                <a:lumOff val="0"/>
                <a:alphaOff val="0"/>
              </a:schemeClr>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sp>
      </p:grpSp>
      <p:sp>
        <p:nvSpPr>
          <p:cNvPr id="38" name="TextBox 37">
            <a:extLst>
              <a:ext uri="{FF2B5EF4-FFF2-40B4-BE49-F238E27FC236}">
                <a16:creationId xmlns:a16="http://schemas.microsoft.com/office/drawing/2014/main" id="{6CC8F7F7-F7A5-E528-DB86-D837317D5F50}"/>
              </a:ext>
            </a:extLst>
          </p:cNvPr>
          <p:cNvSpPr txBox="1"/>
          <p:nvPr/>
        </p:nvSpPr>
        <p:spPr>
          <a:xfrm>
            <a:off x="1877256" y="5796172"/>
            <a:ext cx="8173844" cy="707886"/>
          </a:xfrm>
          <a:prstGeom prst="rect">
            <a:avLst/>
          </a:prstGeom>
          <a:noFill/>
        </p:spPr>
        <p:txBody>
          <a:bodyPr wrap="square" rtlCol="0">
            <a:spAutoFit/>
          </a:bodyPr>
          <a:lstStyle/>
          <a:p>
            <a:pPr algn="ctr"/>
            <a:r>
              <a:rPr lang="en-US" sz="4000" dirty="0"/>
              <a:t>Diseases and Conditions </a:t>
            </a:r>
          </a:p>
        </p:txBody>
      </p:sp>
    </p:spTree>
    <p:custDataLst>
      <p:tags r:id="rId1"/>
    </p:custDataLst>
    <p:extLst>
      <p:ext uri="{BB962C8B-B14F-4D97-AF65-F5344CB8AC3E}">
        <p14:creationId xmlns:p14="http://schemas.microsoft.com/office/powerpoint/2010/main" val="18874968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39">
            <a:extLst>
              <a:ext uri="{FF2B5EF4-FFF2-40B4-BE49-F238E27FC236}">
                <a16:creationId xmlns:a16="http://schemas.microsoft.com/office/drawing/2014/main" id="{FFD48BC7-DC40-47DE-87EE-9F4B6ECB9A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8" name="Freeform: Shape 41">
            <a:extLst>
              <a:ext uri="{FF2B5EF4-FFF2-40B4-BE49-F238E27FC236}">
                <a16:creationId xmlns:a16="http://schemas.microsoft.com/office/drawing/2014/main" id="{E502BBC7-2C76-46F3-BC24-5985BC13DB8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4" name="Freeform: Shape 43">
            <a:extLst>
              <a:ext uri="{FF2B5EF4-FFF2-40B4-BE49-F238E27FC236}">
                <a16:creationId xmlns:a16="http://schemas.microsoft.com/office/drawing/2014/main" id="{C7F28D52-2A5F-4D23-81AE-7CB8B591C7A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AE5BF4B-6945-816E-3AFA-C07A94212B47}"/>
              </a:ext>
            </a:extLst>
          </p:cNvPr>
          <p:cNvSpPr>
            <a:spLocks noGrp="1"/>
          </p:cNvSpPr>
          <p:nvPr>
            <p:ph type="title"/>
          </p:nvPr>
        </p:nvSpPr>
        <p:spPr>
          <a:xfrm>
            <a:off x="1524003" y="1999615"/>
            <a:ext cx="9144000" cy="2764028"/>
          </a:xfrm>
        </p:spPr>
        <p:txBody>
          <a:bodyPr vert="horz" lIns="91440" tIns="45720" rIns="91440" bIns="45720" rtlCol="0" anchor="ctr">
            <a:normAutofit fontScale="90000"/>
          </a:bodyPr>
          <a:lstStyle/>
          <a:p>
            <a:pPr algn="ctr"/>
            <a:r>
              <a:rPr lang="en-US" sz="7200" b="1" kern="1200" dirty="0">
                <a:solidFill>
                  <a:schemeClr val="tx1"/>
                </a:solidFill>
                <a:latin typeface="+mj-lt"/>
                <a:ea typeface="+mj-ea"/>
                <a:cs typeface="+mj-cs"/>
              </a:rPr>
              <a:t>Field of </a:t>
            </a:r>
            <a:br>
              <a:rPr lang="en-US" sz="7200" b="1" kern="1200" dirty="0">
                <a:solidFill>
                  <a:schemeClr val="tx1"/>
                </a:solidFill>
                <a:latin typeface="+mj-lt"/>
                <a:ea typeface="+mj-ea"/>
                <a:cs typeface="+mj-cs"/>
              </a:rPr>
            </a:br>
            <a:r>
              <a:rPr lang="en-US" sz="7200" b="1" kern="1200" dirty="0">
                <a:solidFill>
                  <a:schemeClr val="tx1"/>
                </a:solidFill>
                <a:latin typeface="+mj-lt"/>
                <a:ea typeface="+mj-ea"/>
                <a:cs typeface="+mj-cs"/>
              </a:rPr>
              <a:t>Clinical Research</a:t>
            </a:r>
            <a:br>
              <a:rPr lang="en-US" sz="7200" b="1" kern="1200" dirty="0">
                <a:solidFill>
                  <a:schemeClr val="tx1"/>
                </a:solidFill>
                <a:latin typeface="+mj-lt"/>
                <a:ea typeface="+mj-ea"/>
                <a:cs typeface="+mj-cs"/>
              </a:rPr>
            </a:br>
            <a:r>
              <a:rPr lang="en-US" sz="7200" b="1" kern="1200" dirty="0">
                <a:solidFill>
                  <a:schemeClr val="tx1"/>
                </a:solidFill>
                <a:latin typeface="+mj-lt"/>
                <a:ea typeface="+mj-ea"/>
                <a:cs typeface="+mj-cs"/>
              </a:rPr>
              <a:t>Outlook &amp; Roles</a:t>
            </a:r>
          </a:p>
        </p:txBody>
      </p:sp>
      <p:sp>
        <p:nvSpPr>
          <p:cNvPr id="46" name="Rectangle 45">
            <a:extLst>
              <a:ext uri="{FF2B5EF4-FFF2-40B4-BE49-F238E27FC236}">
                <a16:creationId xmlns:a16="http://schemas.microsoft.com/office/drawing/2014/main" id="{3629484E-3792-4B3D-89AD-7C8A1ED0E0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674427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fkc4EAHg"/>
  <p:tag name="ARTICULATE_PROJECT_OPEN" val="0"/>
  <p:tag name="ARTICULATE_SLIDE_COUNT" val="31"/>
</p:tagLst>
</file>

<file path=ppt/tags/tag10.xml><?xml version="1.0" encoding="utf-8"?>
<p:tagLst xmlns:a="http://schemas.openxmlformats.org/drawingml/2006/main" xmlns:r="http://schemas.openxmlformats.org/officeDocument/2006/relationships" xmlns:p="http://schemas.openxmlformats.org/presentationml/2006/main">
  <p:tag name="__PE_POLL_EMBED_ID" val="906ebbe4-5905-47f5-b6ff-e2d8d0ed0d54"/>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NCFS Capabilities 5c">
  <a:themeElements>
    <a:clrScheme name="Custom 12">
      <a:dk1>
        <a:srgbClr val="0A0A0A"/>
      </a:dk1>
      <a:lt1>
        <a:srgbClr val="FFFFFF"/>
      </a:lt1>
      <a:dk2>
        <a:srgbClr val="1A1A1A"/>
      </a:dk2>
      <a:lt2>
        <a:srgbClr val="707070"/>
      </a:lt2>
      <a:accent1>
        <a:srgbClr val="002060"/>
      </a:accent1>
      <a:accent2>
        <a:srgbClr val="4A66AC"/>
      </a:accent2>
      <a:accent3>
        <a:srgbClr val="718C58"/>
      </a:accent3>
      <a:accent4>
        <a:srgbClr val="E47823"/>
      </a:accent4>
      <a:accent5>
        <a:srgbClr val="707070"/>
      </a:accent5>
      <a:accent6>
        <a:srgbClr val="D63D25"/>
      </a:accent6>
      <a:hlink>
        <a:srgbClr val="381750"/>
      </a:hlink>
      <a:folHlink>
        <a:srgbClr val="7030A0"/>
      </a:folHlink>
    </a:clrScheme>
    <a:fontScheme name="Covance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spcBef>
            <a:spcPts val="400"/>
          </a:spcBef>
          <a:buClr>
            <a:schemeClr val="tx1"/>
          </a:buClr>
          <a:buSzPct val="85000"/>
          <a:defRPr sz="1400" dirty="0" smtClean="0"/>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ab06a5aa-8e31-4bdb-9b13-38c58a92ec8a" xsi:nil="true"/>
    <lcf76f155ced4ddcb4097134ff3c332f xmlns="5ab0ede2-f0ff-48ea-931f-57496174bca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6FCA296E2AF5F4795447D096BEDFA5E" ma:contentTypeVersion="18" ma:contentTypeDescription="Create a new document." ma:contentTypeScope="" ma:versionID="d4c81347fd3c310474a7f205e67489fa">
  <xsd:schema xmlns:xsd="http://www.w3.org/2001/XMLSchema" xmlns:xs="http://www.w3.org/2001/XMLSchema" xmlns:p="http://schemas.microsoft.com/office/2006/metadata/properties" xmlns:ns2="5ab0ede2-f0ff-48ea-931f-57496174bca6" xmlns:ns3="36143301-83df-4225-a528-05e1c17e808b" xmlns:ns4="ab06a5aa-8e31-4bdb-9b13-38c58a92ec8a" targetNamespace="http://schemas.microsoft.com/office/2006/metadata/properties" ma:root="true" ma:fieldsID="7902fc0b4acdb0ce2fdf6dc7ed1715ec" ns2:_="" ns3:_="" ns4:_="">
    <xsd:import namespace="5ab0ede2-f0ff-48ea-931f-57496174bca6"/>
    <xsd:import namespace="36143301-83df-4225-a528-05e1c17e808b"/>
    <xsd:import namespace="ab06a5aa-8e31-4bdb-9b13-38c58a92ec8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lcf76f155ced4ddcb4097134ff3c332f" minOccurs="0"/>
                <xsd:element ref="ns4: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b0ede2-f0ff-48ea-931f-57496174bc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20148b9-20a4-48a0-acba-ba52d68a37a3"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6143301-83df-4225-a528-05e1c17e808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b06a5aa-8e31-4bdb-9b13-38c58a92ec8a"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08426e68-a2d9-475a-a319-398cc0958c42}" ma:internalName="TaxCatchAll" ma:showField="CatchAllData" ma:web="36143301-83df-4225-a528-05e1c17e80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603D091-8CB9-4A94-8DC1-5901058A40A5}">
  <ds:schemaRefs>
    <ds:schemaRef ds:uri="http://schemas.microsoft.com/sharepoint/v3/contenttype/forms"/>
  </ds:schemaRefs>
</ds:datastoreItem>
</file>

<file path=customXml/itemProps2.xml><?xml version="1.0" encoding="utf-8"?>
<ds:datastoreItem xmlns:ds="http://schemas.openxmlformats.org/officeDocument/2006/customXml" ds:itemID="{7237696E-FD30-46A5-BD1D-64952419190A}">
  <ds:schemaRefs>
    <ds:schemaRef ds:uri="http://purl.org/dc/dcmitype/"/>
    <ds:schemaRef ds:uri="ab06a5aa-8e31-4bdb-9b13-38c58a92ec8a"/>
    <ds:schemaRef ds:uri="5ab0ede2-f0ff-48ea-931f-57496174bca6"/>
    <ds:schemaRef ds:uri="http://purl.org/dc/terms/"/>
    <ds:schemaRef ds:uri="http://purl.org/dc/elements/1.1/"/>
    <ds:schemaRef ds:uri="http://www.w3.org/XML/1998/namespace"/>
    <ds:schemaRef ds:uri="http://schemas.microsoft.com/office/infopath/2007/PartnerControls"/>
    <ds:schemaRef ds:uri="http://schemas.openxmlformats.org/package/2006/metadata/core-properties"/>
    <ds:schemaRef ds:uri="36143301-83df-4225-a528-05e1c17e808b"/>
    <ds:schemaRef ds:uri="http://schemas.microsoft.com/office/2006/documentManagement/types"/>
    <ds:schemaRef ds:uri="http://schemas.microsoft.com/office/2006/metadata/properties"/>
  </ds:schemaRefs>
</ds:datastoreItem>
</file>

<file path=customXml/itemProps3.xml><?xml version="1.0" encoding="utf-8"?>
<ds:datastoreItem xmlns:ds="http://schemas.openxmlformats.org/officeDocument/2006/customXml" ds:itemID="{3F1D1A9F-1C44-4DDF-9A0A-89438C3FD8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b0ede2-f0ff-48ea-931f-57496174bca6"/>
    <ds:schemaRef ds:uri="36143301-83df-4225-a528-05e1c17e808b"/>
    <ds:schemaRef ds:uri="ab06a5aa-8e31-4bdb-9b13-38c58a92ec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046da4d3-ba20-4986-879c-49e262eff745}" enabled="1" method="Standard" siteId="{9f693e63-5e9e-4ced-98a4-8ab28f9d0c2d}" removed="0"/>
</clbl:labelList>
</file>

<file path=docProps/app.xml><?xml version="1.0" encoding="utf-8"?>
<Properties xmlns="http://schemas.openxmlformats.org/officeDocument/2006/extended-properties" xmlns:vt="http://schemas.openxmlformats.org/officeDocument/2006/docPropsVTypes">
  <TotalTime>20470</TotalTime>
  <Words>739</Words>
  <Application>Microsoft Office PowerPoint</Application>
  <PresentationFormat>Widescreen</PresentationFormat>
  <Paragraphs>179</Paragraphs>
  <Slides>31</Slides>
  <Notes>11</Notes>
  <HiddenSlides>0</HiddenSlides>
  <MMClips>0</MMClips>
  <ScaleCrop>false</ScaleCrop>
  <HeadingPairs>
    <vt:vector size="8" baseType="variant">
      <vt:variant>
        <vt:lpstr>Fonts Used</vt:lpstr>
      </vt:variant>
      <vt:variant>
        <vt:i4>12</vt:i4>
      </vt:variant>
      <vt:variant>
        <vt:lpstr>Theme</vt:lpstr>
      </vt:variant>
      <vt:variant>
        <vt:i4>4</vt:i4>
      </vt:variant>
      <vt:variant>
        <vt:lpstr>Embedded OLE Servers</vt:lpstr>
      </vt:variant>
      <vt:variant>
        <vt:i4>1</vt:i4>
      </vt:variant>
      <vt:variant>
        <vt:lpstr>Slide Titles</vt:lpstr>
      </vt:variant>
      <vt:variant>
        <vt:i4>31</vt:i4>
      </vt:variant>
    </vt:vector>
  </HeadingPairs>
  <TitlesOfParts>
    <vt:vector size="48" baseType="lpstr">
      <vt:lpstr>Arial</vt:lpstr>
      <vt:lpstr>Calibri</vt:lpstr>
      <vt:lpstr>Calibri Light</vt:lpstr>
      <vt:lpstr>Courier New</vt:lpstr>
      <vt:lpstr>Gotham Book</vt:lpstr>
      <vt:lpstr>Maven Pro</vt:lpstr>
      <vt:lpstr>merriweather</vt:lpstr>
      <vt:lpstr>Open Sans</vt:lpstr>
      <vt:lpstr>var(--font-family-body)</vt:lpstr>
      <vt:lpstr>Wingdings</vt:lpstr>
      <vt:lpstr>Wingdings 2</vt:lpstr>
      <vt:lpstr>Wingdings 3</vt:lpstr>
      <vt:lpstr>Office Theme</vt:lpstr>
      <vt:lpstr>Office Theme</vt:lpstr>
      <vt:lpstr>ContentSlides</vt:lpstr>
      <vt:lpstr>NCFS Capabilities 5c</vt:lpstr>
      <vt:lpstr>think-cell Slide</vt:lpstr>
      <vt:lpstr>Careers in Clinical Research</vt:lpstr>
      <vt:lpstr>Objectives</vt:lpstr>
      <vt:lpstr>What is  Clinical Research?</vt:lpstr>
      <vt:lpstr>PowerPoint Presentation</vt:lpstr>
      <vt:lpstr>PowerPoint Presentation</vt:lpstr>
      <vt:lpstr>PowerPoint Presentation</vt:lpstr>
      <vt:lpstr>PowerPoint Presentation</vt:lpstr>
      <vt:lpstr>Clinical Research </vt:lpstr>
      <vt:lpstr>Field of  Clinical Research Outlook &amp; Roles</vt:lpstr>
      <vt:lpstr>PowerPoint Presentation</vt:lpstr>
      <vt:lpstr>PowerPoint Presentation</vt:lpstr>
      <vt:lpstr>Investigator Responsibilities </vt:lpstr>
      <vt:lpstr>PowerPoint Presentation</vt:lpstr>
      <vt:lpstr>PowerPoint Presentation</vt:lpstr>
      <vt:lpstr>PowerPoint Presentation</vt:lpstr>
      <vt:lpstr>PowerPoint Presentation</vt:lpstr>
      <vt:lpstr>Research Coordinators might also provide oversight or assistance for:  </vt:lpstr>
      <vt:lpstr>Who Makes a Good Clinical Research Professional? </vt:lpstr>
      <vt:lpstr>Clinical Research Professionals</vt:lpstr>
      <vt:lpstr>Clinical Research Professionals</vt:lpstr>
      <vt:lpstr>Clinical Research</vt:lpstr>
      <vt:lpstr>Who is Hiring?</vt:lpstr>
      <vt:lpstr>Pursuing a career in clinical research provides opportunities at medical centers, clinics, non-profit organizations, and pharmaceutical companies</vt:lpstr>
      <vt:lpstr>Where To Look</vt:lpstr>
      <vt:lpstr>Local Opportunities </vt:lpstr>
      <vt:lpstr>Earning Potential</vt:lpstr>
      <vt:lpstr>Have you seen the price of eggs?! </vt:lpstr>
      <vt:lpstr>Local Earnings Breakdown</vt:lpstr>
      <vt:lpstr>Key Takeaways</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Careers in  Clinical Research</dc:title>
  <dc:creator>Cooper, Kara</dc:creator>
  <cp:lastModifiedBy>Laptop User</cp:lastModifiedBy>
  <cp:revision>11</cp:revision>
  <dcterms:created xsi:type="dcterms:W3CDTF">2023-12-13T00:46:58Z</dcterms:created>
  <dcterms:modified xsi:type="dcterms:W3CDTF">2024-12-09T21:55:47Z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9C581E91-E527-4EC8-8473-A5C995BF529B</vt:lpwstr>
  </property>
  <property fmtid="{D5CDD505-2E9C-101B-9397-08002B2CF9AE}" pid="3" name="ArticulatePath">
    <vt:lpwstr>https://seattlechildrens-my.sharepoint.com/personal/kara_cooper_seattlechildrens_org/Documents/Desktop/NWPCI/CRC outreach</vt:lpwstr>
  </property>
  <property fmtid="{D5CDD505-2E9C-101B-9397-08002B2CF9AE}" pid="4" name="ContentTypeId">
    <vt:lpwstr>0x010100C6FCA296E2AF5F4795447D096BEDFA5E</vt:lpwstr>
  </property>
</Properties>
</file>