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0" r:id="rId5"/>
  </p:sldMasterIdLst>
  <p:notesMasterIdLst>
    <p:notesMasterId r:id="rId11"/>
  </p:notesMasterIdLst>
  <p:sldIdLst>
    <p:sldId id="522" r:id="rId6"/>
    <p:sldId id="525" r:id="rId7"/>
    <p:sldId id="526" r:id="rId8"/>
    <p:sldId id="527" r:id="rId9"/>
    <p:sldId id="52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538A9-EE0A-5BFC-8552-858560364207}" v="61" dt="2020-10-23T18:41:45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 autoAdjust="0"/>
    <p:restoredTop sz="81696" autoAdjust="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i Shah" userId="S::artishah@uw.edu::b8ff8c6a-ccdc-4a35-af36-91dad0fe3b8e" providerId="AD" clId="Web-{8E9538A9-EE0A-5BFC-8552-858560364207}"/>
    <pc:docChg chg="addSld modSld sldOrd">
      <pc:chgData name="Arti Shah" userId="S::artishah@uw.edu::b8ff8c6a-ccdc-4a35-af36-91dad0fe3b8e" providerId="AD" clId="Web-{8E9538A9-EE0A-5BFC-8552-858560364207}" dt="2020-10-23T18:41:45.985" v="57" actId="20577"/>
      <pc:docMkLst>
        <pc:docMk/>
      </pc:docMkLst>
      <pc:sldChg chg="addSp delSp modSp add ord replId">
        <pc:chgData name="Arti Shah" userId="S::artishah@uw.edu::b8ff8c6a-ccdc-4a35-af36-91dad0fe3b8e" providerId="AD" clId="Web-{8E9538A9-EE0A-5BFC-8552-858560364207}" dt="2020-10-23T18:39:57.954" v="18" actId="20577"/>
        <pc:sldMkLst>
          <pc:docMk/>
          <pc:sldMk cId="1561948188" sldId="526"/>
        </pc:sldMkLst>
        <pc:spChg chg="del">
          <ac:chgData name="Arti Shah" userId="S::artishah@uw.edu::b8ff8c6a-ccdc-4a35-af36-91dad0fe3b8e" providerId="AD" clId="Web-{8E9538A9-EE0A-5BFC-8552-858560364207}" dt="2020-10-23T18:39:40.095" v="9"/>
          <ac:spMkLst>
            <pc:docMk/>
            <pc:sldMk cId="1561948188" sldId="526"/>
            <ac:spMk id="2" creationId="{00000000-0000-0000-0000-000000000000}"/>
          </ac:spMkLst>
        </pc:spChg>
        <pc:spChg chg="mod">
          <ac:chgData name="Arti Shah" userId="S::artishah@uw.edu::b8ff8c6a-ccdc-4a35-af36-91dad0fe3b8e" providerId="AD" clId="Web-{8E9538A9-EE0A-5BFC-8552-858560364207}" dt="2020-10-23T18:39:42.063" v="10" actId="1076"/>
          <ac:spMkLst>
            <pc:docMk/>
            <pc:sldMk cId="1561948188" sldId="526"/>
            <ac:spMk id="4" creationId="{00000000-0000-0000-0000-000000000000}"/>
          </ac:spMkLst>
        </pc:spChg>
        <pc:spChg chg="mod">
          <ac:chgData name="Arti Shah" userId="S::artishah@uw.edu::b8ff8c6a-ccdc-4a35-af36-91dad0fe3b8e" providerId="AD" clId="Web-{8E9538A9-EE0A-5BFC-8552-858560364207}" dt="2020-10-23T18:39:57.954" v="18" actId="20577"/>
          <ac:spMkLst>
            <pc:docMk/>
            <pc:sldMk cId="1561948188" sldId="526"/>
            <ac:spMk id="6" creationId="{00000000-0000-0000-0000-000000000000}"/>
          </ac:spMkLst>
        </pc:spChg>
        <pc:spChg chg="add del mod">
          <ac:chgData name="Arti Shah" userId="S::artishah@uw.edu::b8ff8c6a-ccdc-4a35-af36-91dad0fe3b8e" providerId="AD" clId="Web-{8E9538A9-EE0A-5BFC-8552-858560364207}" dt="2020-10-23T18:39:43.860" v="11"/>
          <ac:spMkLst>
            <pc:docMk/>
            <pc:sldMk cId="1561948188" sldId="526"/>
            <ac:spMk id="7" creationId="{01294008-1475-44EB-9DE4-1B49434E7DE7}"/>
          </ac:spMkLst>
        </pc:spChg>
      </pc:sldChg>
      <pc:sldChg chg="modSp add replId">
        <pc:chgData name="Arti Shah" userId="S::artishah@uw.edu::b8ff8c6a-ccdc-4a35-af36-91dad0fe3b8e" providerId="AD" clId="Web-{8E9538A9-EE0A-5BFC-8552-858560364207}" dt="2020-10-23T18:40:45.454" v="26" actId="20577"/>
        <pc:sldMkLst>
          <pc:docMk/>
          <pc:sldMk cId="1702986399" sldId="527"/>
        </pc:sldMkLst>
        <pc:spChg chg="mod">
          <ac:chgData name="Arti Shah" userId="S::artishah@uw.edu::b8ff8c6a-ccdc-4a35-af36-91dad0fe3b8e" providerId="AD" clId="Web-{8E9538A9-EE0A-5BFC-8552-858560364207}" dt="2020-10-23T18:40:45.454" v="26" actId="20577"/>
          <ac:spMkLst>
            <pc:docMk/>
            <pc:sldMk cId="1702986399" sldId="527"/>
            <ac:spMk id="6" creationId="{00000000-0000-0000-0000-000000000000}"/>
          </ac:spMkLst>
        </pc:spChg>
      </pc:sldChg>
      <pc:sldChg chg="addSp delSp modSp add replId">
        <pc:chgData name="Arti Shah" userId="S::artishah@uw.edu::b8ff8c6a-ccdc-4a35-af36-91dad0fe3b8e" providerId="AD" clId="Web-{8E9538A9-EE0A-5BFC-8552-858560364207}" dt="2020-10-23T18:41:45.985" v="56" actId="20577"/>
        <pc:sldMkLst>
          <pc:docMk/>
          <pc:sldMk cId="2120454854" sldId="528"/>
        </pc:sldMkLst>
        <pc:spChg chg="add mod">
          <ac:chgData name="Arti Shah" userId="S::artishah@uw.edu::b8ff8c6a-ccdc-4a35-af36-91dad0fe3b8e" providerId="AD" clId="Web-{8E9538A9-EE0A-5BFC-8552-858560364207}" dt="2020-10-23T18:41:45.985" v="56" actId="20577"/>
          <ac:spMkLst>
            <pc:docMk/>
            <pc:sldMk cId="2120454854" sldId="528"/>
            <ac:spMk id="2" creationId="{7451C1F7-5059-40CA-A026-DC68E07D28A1}"/>
          </ac:spMkLst>
        </pc:spChg>
        <pc:spChg chg="del mod">
          <ac:chgData name="Arti Shah" userId="S::artishah@uw.edu::b8ff8c6a-ccdc-4a35-af36-91dad0fe3b8e" providerId="AD" clId="Web-{8E9538A9-EE0A-5BFC-8552-858560364207}" dt="2020-10-23T18:41:16.954" v="36"/>
          <ac:spMkLst>
            <pc:docMk/>
            <pc:sldMk cId="2120454854" sldId="528"/>
            <ac:spMk id="4" creationId="{00000000-0000-0000-0000-000000000000}"/>
          </ac:spMkLst>
        </pc:spChg>
        <pc:spChg chg="mod">
          <ac:chgData name="Arti Shah" userId="S::artishah@uw.edu::b8ff8c6a-ccdc-4a35-af36-91dad0fe3b8e" providerId="AD" clId="Web-{8E9538A9-EE0A-5BFC-8552-858560364207}" dt="2020-10-23T18:41:10.641" v="35" actId="20577"/>
          <ac:spMkLst>
            <pc:docMk/>
            <pc:sldMk cId="2120454854" sldId="52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33F6B-9625-496E-82B4-85FDA19448A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E6D6B-FD0F-4401-BF05-F991D28D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569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5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27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42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0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0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2025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3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5763" y="307975"/>
            <a:ext cx="7113587" cy="1023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97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7F7E-9053-498C-A2A5-C5570614A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white">
          <a:xfrm>
            <a:off x="6516688" y="3048000"/>
            <a:ext cx="2641600" cy="3817938"/>
          </a:xfrm>
          <a:custGeom>
            <a:avLst/>
            <a:gdLst>
              <a:gd name="connsiteX0" fmla="*/ 1451429 w 2641600"/>
              <a:gd name="connsiteY0" fmla="*/ 0 h 3817257"/>
              <a:gd name="connsiteX1" fmla="*/ 0 w 2641600"/>
              <a:gd name="connsiteY1" fmla="*/ 3817257 h 3817257"/>
              <a:gd name="connsiteX2" fmla="*/ 2641600 w 2641600"/>
              <a:gd name="connsiteY2" fmla="*/ 3817257 h 3817257"/>
              <a:gd name="connsiteX3" fmla="*/ 2641600 w 2641600"/>
              <a:gd name="connsiteY3" fmla="*/ 3062514 h 3817257"/>
              <a:gd name="connsiteX4" fmla="*/ 1451429 w 2641600"/>
              <a:gd name="connsiteY4" fmla="*/ 0 h 381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3817257">
                <a:moveTo>
                  <a:pt x="1451429" y="0"/>
                </a:moveTo>
                <a:lnTo>
                  <a:pt x="0" y="3817257"/>
                </a:lnTo>
                <a:lnTo>
                  <a:pt x="2641600" y="3817257"/>
                </a:lnTo>
                <a:lnTo>
                  <a:pt x="2641600" y="3062514"/>
                </a:lnTo>
                <a:lnTo>
                  <a:pt x="14514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06388"/>
            <a:ext cx="6400800" cy="939800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61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71475" y="1230313"/>
            <a:ext cx="6400800" cy="365125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 cap="all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71475" y="290513"/>
            <a:ext cx="6400800" cy="939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1475" y="1595438"/>
            <a:ext cx="6403975" cy="4267200"/>
          </a:xfrm>
        </p:spPr>
        <p:txBody>
          <a:bodyPr/>
          <a:lstStyle>
            <a:lvl1pPr>
              <a:spcAft>
                <a:spcPts val="10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400"/>
              </a:spcAft>
              <a:defRPr/>
            </a:lvl5pPr>
            <a:lvl6pPr>
              <a:spcAft>
                <a:spcPts val="400"/>
              </a:spcAft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263212"/>
            <a:ext cx="2498576" cy="39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6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71475" y="280988"/>
            <a:ext cx="639762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71475" y="1585913"/>
            <a:ext cx="6397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3"/>
          <p:cNvSpPr txBox="1">
            <a:spLocks noChangeArrowheads="1"/>
          </p:cNvSpPr>
          <p:nvPr userDrawn="1"/>
        </p:nvSpPr>
        <p:spPr bwMode="auto">
          <a:xfrm>
            <a:off x="8729663" y="6364288"/>
            <a:ext cx="1651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tx1"/>
              </a:buClr>
              <a:buSzPct val="85000"/>
              <a:defRPr/>
            </a:pPr>
            <a:fld id="{124DCD35-4DE5-4237-AE17-80A86CFFEFCF}" type="slidenum">
              <a:rPr lang="en-US" sz="1000" smtClean="0">
                <a:solidFill>
                  <a:schemeClr val="tx2"/>
                </a:solidFill>
              </a:rPr>
              <a:pPr algn="r" eaLnBrk="1" hangingPunct="1">
                <a:spcBef>
                  <a:spcPts val="400"/>
                </a:spcBef>
                <a:buClr>
                  <a:schemeClr val="tx1"/>
                </a:buClr>
                <a:buSzPct val="85000"/>
                <a:defRPr/>
              </a:pPr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4" y="6204247"/>
            <a:ext cx="2479134" cy="39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009CCB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000"/>
        </a:spcAft>
        <a:buClr>
          <a:srgbClr val="191919"/>
        </a:buClr>
        <a:buFont typeface="Wingdings" pitchFamily="2" charset="2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85750" indent="-285750" algn="l" rtl="0" eaLnBrk="0" fontAlgn="base" hangingPunct="0">
        <a:spcBef>
          <a:spcPct val="0"/>
        </a:spcBef>
        <a:spcAft>
          <a:spcPts val="800"/>
        </a:spcAft>
        <a:buClr>
          <a:srgbClr val="191919"/>
        </a:buClr>
        <a:buSzPct val="85000"/>
        <a:buFont typeface="Arial" charset="0"/>
        <a:buChar char="►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Wingdings 2" pitchFamily="18" charset="2"/>
        <a:buChar char="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Font typeface="Arial" charset="0"/>
        <a:buChar char="–"/>
        <a:defRPr sz="17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rtl="0" eaLnBrk="0" fontAlgn="base" hangingPunct="0">
        <a:spcBef>
          <a:spcPct val="0"/>
        </a:spcBef>
        <a:spcAft>
          <a:spcPts val="400"/>
        </a:spcAft>
        <a:buClr>
          <a:schemeClr val="tx2"/>
        </a:buClr>
        <a:buFont typeface="Wingdings 3" pitchFamily="18" charset="2"/>
        <a:buChar char="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41513" indent="-225425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Courier New" panose="02070309020205020404" pitchFamily="49" charset="0"/>
        <a:buChar char="o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b="0" i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8"/>
          <p:cNvSpPr txBox="1">
            <a:spLocks/>
          </p:cNvSpPr>
          <p:nvPr/>
        </p:nvSpPr>
        <p:spPr bwMode="auto">
          <a:xfrm>
            <a:off x="377263" y="1876305"/>
            <a:ext cx="8286102" cy="4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dirty="0" smtClean="0">
                <a:solidFill>
                  <a:srgbClr val="1A1A1A"/>
                </a:solidFill>
              </a:rPr>
              <a:t>PRE-POPULATE A FEW IDEAS HERE</a:t>
            </a:r>
            <a:endParaRPr lang="en-US" altLang="zh-CN" sz="1800" dirty="0">
              <a:solidFill>
                <a:srgbClr val="1A1A1A"/>
              </a:solidFill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SzTx/>
              <a:tabLst/>
              <a:defRPr/>
            </a:pPr>
            <a:endParaRPr lang="en-US" altLang="zh-CN" sz="1800" dirty="0">
              <a:solidFill>
                <a:srgbClr val="1A1A1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029738"/>
            <a:ext cx="8661400" cy="9398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Challenges to Translation or Clinical Implementation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5965308"/>
            <a:ext cx="8304028" cy="0"/>
          </a:xfrm>
          <a:prstGeom prst="line">
            <a:avLst/>
          </a:prstGeom>
          <a:ln w="127000" cmpd="thickThin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-32594"/>
            <a:ext cx="9144000" cy="994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TITLE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6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8"/>
          <p:cNvSpPr txBox="1">
            <a:spLocks/>
          </p:cNvSpPr>
          <p:nvPr/>
        </p:nvSpPr>
        <p:spPr bwMode="auto">
          <a:xfrm>
            <a:off x="368300" y="1622461"/>
            <a:ext cx="866651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Learn about three TL1 Scholar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Participate in facilitated small group discussions with each Scholar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Report back about your discussions with the whole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041577"/>
            <a:ext cx="6400800" cy="5441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Session Outline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5965308"/>
            <a:ext cx="8304028" cy="0"/>
          </a:xfrm>
          <a:prstGeom prst="line">
            <a:avLst/>
          </a:prstGeom>
          <a:ln w="127000" cmpd="thickThin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-32594"/>
            <a:ext cx="9144000" cy="994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btitle 18">
            <a:extLst>
              <a:ext uri="{FF2B5EF4-FFF2-40B4-BE49-F238E27FC236}">
                <a16:creationId xmlns:a16="http://schemas.microsoft.com/office/drawing/2014/main" id="{FEF226CC-77DE-413A-82A4-29526CD8833A}"/>
              </a:ext>
            </a:extLst>
          </p:cNvPr>
          <p:cNvSpPr txBox="1">
            <a:spLocks/>
          </p:cNvSpPr>
          <p:nvPr/>
        </p:nvSpPr>
        <p:spPr bwMode="auto">
          <a:xfrm>
            <a:off x="466109" y="4259984"/>
            <a:ext cx="806374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Brainstorm solutions to potential implementation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3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Learn about applications of D&amp;I Sciences to solve challenges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D6AEF4-2E44-4CEB-AF98-FBE10E14A1A0}"/>
              </a:ext>
            </a:extLst>
          </p:cNvPr>
          <p:cNvSpPr txBox="1">
            <a:spLocks/>
          </p:cNvSpPr>
          <p:nvPr/>
        </p:nvSpPr>
        <p:spPr bwMode="auto">
          <a:xfrm>
            <a:off x="466109" y="3675276"/>
            <a:ext cx="6400800" cy="54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0" kern="12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accent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accent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accent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accent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rgbClr val="009CCB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rgbClr val="009CCB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rgbClr val="009CCB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700">
                <a:solidFill>
                  <a:srgbClr val="009CCB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Activities and Goals</a:t>
            </a:r>
            <a:endParaRPr lang="en-US" dirty="0"/>
          </a:p>
        </p:txBody>
      </p:sp>
      <p:sp>
        <p:nvSpPr>
          <p:cNvPr id="9" name="Subtitle 18">
            <a:extLst>
              <a:ext uri="{FF2B5EF4-FFF2-40B4-BE49-F238E27FC236}">
                <a16:creationId xmlns:a16="http://schemas.microsoft.com/office/drawing/2014/main" id="{5C84D600-4286-F847-B957-5A22D1ECFDB3}"/>
              </a:ext>
            </a:extLst>
          </p:cNvPr>
          <p:cNvSpPr txBox="1">
            <a:spLocks/>
          </p:cNvSpPr>
          <p:nvPr/>
        </p:nvSpPr>
        <p:spPr bwMode="auto">
          <a:xfrm>
            <a:off x="443809" y="247250"/>
            <a:ext cx="353134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500" dirty="0">
                <a:solidFill>
                  <a:schemeClr val="bg1"/>
                </a:solidFill>
              </a:rPr>
              <a:t>Breakout Sessions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B5ECD44-CD59-AF4F-AFD3-463ADC490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87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8"/>
          <p:cNvSpPr txBox="1">
            <a:spLocks/>
          </p:cNvSpPr>
          <p:nvPr/>
        </p:nvSpPr>
        <p:spPr bwMode="auto">
          <a:xfrm>
            <a:off x="428949" y="1228408"/>
            <a:ext cx="8286102" cy="4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dirty="0" smtClean="0">
                <a:solidFill>
                  <a:srgbClr val="1A1A1A"/>
                </a:solidFill>
              </a:rPr>
              <a:t>Write here during breakout session</a:t>
            </a:r>
            <a:endParaRPr lang="en-US" altLang="zh-CN" sz="1800" dirty="0">
              <a:solidFill>
                <a:srgbClr val="1A1A1A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5965308"/>
            <a:ext cx="8304028" cy="0"/>
          </a:xfrm>
          <a:prstGeom prst="line">
            <a:avLst/>
          </a:prstGeom>
          <a:ln w="127000" cmpd="thickThin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-32594"/>
            <a:ext cx="9144000" cy="994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/>
                </a:solidFill>
              </a:rPr>
              <a:t>   Potential Challenges</a:t>
            </a:r>
            <a:endParaRPr lang="en-US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194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8"/>
          <p:cNvSpPr txBox="1">
            <a:spLocks/>
          </p:cNvSpPr>
          <p:nvPr/>
        </p:nvSpPr>
        <p:spPr bwMode="auto">
          <a:xfrm>
            <a:off x="367617" y="1239697"/>
            <a:ext cx="8286102" cy="408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0" fontAlgn="base" hangingPunct="0">
              <a:spcBef>
                <a:spcPct val="0"/>
              </a:spcBef>
              <a:spcAft>
                <a:spcPts val="800"/>
              </a:spcAft>
              <a:buClr>
                <a:srgbClr val="191919"/>
              </a:buClr>
              <a:buSzPct val="85000"/>
              <a:buFont typeface="Arial" charset="0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2"/>
              </a:buClr>
              <a:buFont typeface="Wingdings 3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  <a:buFont typeface="Courier New" panose="02070309020205020404" pitchFamily="49" charset="0"/>
              <a:buNone/>
              <a:defRPr sz="15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0" i="1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en-US" altLang="zh-CN" sz="1800" dirty="0">
                <a:solidFill>
                  <a:srgbClr val="1A1A1A"/>
                </a:solidFill>
              </a:rPr>
              <a:t>Write here during breakout session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19191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zh-CN" sz="1800" dirty="0">
              <a:solidFill>
                <a:srgbClr val="1A1A1A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5965308"/>
            <a:ext cx="8304028" cy="0"/>
          </a:xfrm>
          <a:prstGeom prst="line">
            <a:avLst/>
          </a:prstGeom>
          <a:ln w="127000" cmpd="thickThin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-32594"/>
            <a:ext cx="9144000" cy="994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/>
                </a:solidFill>
              </a:rPr>
              <a:t>   Potential Solutions</a:t>
            </a:r>
            <a:endParaRPr lang="en-US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98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68300" y="5965308"/>
            <a:ext cx="8304028" cy="0"/>
          </a:xfrm>
          <a:prstGeom prst="line">
            <a:avLst/>
          </a:prstGeom>
          <a:ln w="127000" cmpd="thickThin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-32594"/>
            <a:ext cx="9144000" cy="99421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defTabSz="91440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/>
                </a:solidFill>
              </a:rPr>
              <a:t>  Report Out!</a:t>
            </a:r>
            <a:endParaRPr lang="en-US" sz="280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51C1F7-5059-40CA-A026-DC68E07D28A1}"/>
              </a:ext>
            </a:extLst>
          </p:cNvPr>
          <p:cNvSpPr txBox="1"/>
          <p:nvPr/>
        </p:nvSpPr>
        <p:spPr>
          <a:xfrm>
            <a:off x="692552" y="1435261"/>
            <a:ext cx="7604567" cy="35804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r>
              <a:rPr lang="en-US" sz="2400" b="1" i="1" dirty="0">
                <a:solidFill>
                  <a:srgbClr val="002060"/>
                </a:solidFill>
                <a:cs typeface="Arial"/>
              </a:rPr>
              <a:t>For each trainee</a:t>
            </a:r>
            <a:r>
              <a:rPr lang="en-US" sz="2400" dirty="0">
                <a:cs typeface="Arial"/>
              </a:rPr>
              <a:t>​</a:t>
            </a:r>
            <a:endParaRPr lang="en-US" dirty="0">
              <a:cs typeface="Arial"/>
            </a:endParaRPr>
          </a:p>
          <a:p>
            <a:pPr marL="342900" indent="-342900">
              <a:spcBef>
                <a:spcPts val="400"/>
              </a:spcBef>
              <a:buClr>
                <a:schemeClr val="tx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Did the groups identify any new challenges?</a:t>
            </a:r>
            <a:r>
              <a:rPr lang="en-US" sz="2400" dirty="0">
                <a:cs typeface="Arial"/>
              </a:rPr>
              <a:t>​</a:t>
            </a:r>
          </a:p>
          <a:p>
            <a:pPr marL="342900" indent="-342900">
              <a:spcBef>
                <a:spcPts val="400"/>
              </a:spcBef>
              <a:buClr>
                <a:schemeClr val="tx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Which challenges do you think are most critical to focus on?</a:t>
            </a:r>
            <a:r>
              <a:rPr lang="en-US" sz="2400" dirty="0">
                <a:cs typeface="Arial"/>
              </a:rPr>
              <a:t>​</a:t>
            </a:r>
          </a:p>
          <a:p>
            <a:pPr marL="342900" indent="-342900">
              <a:spcBef>
                <a:spcPts val="400"/>
              </a:spcBef>
              <a:buClr>
                <a:schemeClr val="tx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What solutions did you discuss? What made these a good fit?</a:t>
            </a:r>
            <a:r>
              <a:rPr lang="en-US" sz="2400" dirty="0">
                <a:cs typeface="Arial"/>
              </a:rPr>
              <a:t>​</a:t>
            </a:r>
          </a:p>
          <a:p>
            <a:pPr marL="342900" indent="-342900">
              <a:spcBef>
                <a:spcPts val="400"/>
              </a:spcBef>
              <a:buClr>
                <a:schemeClr val="tx1"/>
              </a:buClr>
              <a:buSzPct val="85000"/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How did you or could you integrate D&amp;I science principles into the solutions?</a:t>
            </a:r>
            <a:r>
              <a:rPr lang="en-US" sz="2400" dirty="0">
                <a:cs typeface="Arial"/>
              </a:rPr>
              <a:t>​</a:t>
            </a:r>
          </a:p>
          <a:p>
            <a:pPr>
              <a:spcBef>
                <a:spcPts val="400"/>
              </a:spcBef>
              <a:buClr>
                <a:schemeClr val="tx1"/>
              </a:buClr>
              <a:buSzPct val="85000"/>
            </a:pP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045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NCFS Capabilities 5c">
  <a:themeElements>
    <a:clrScheme name="Custom 4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597543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NCFS Capabilities 5c">
  <a:themeElements>
    <a:clrScheme name="Custom 12">
      <a:dk1>
        <a:srgbClr val="0A0A0A"/>
      </a:dk1>
      <a:lt1>
        <a:srgbClr val="FFFFFF"/>
      </a:lt1>
      <a:dk2>
        <a:srgbClr val="1A1A1A"/>
      </a:dk2>
      <a:lt2>
        <a:srgbClr val="707070"/>
      </a:lt2>
      <a:accent1>
        <a:srgbClr val="002060"/>
      </a:accent1>
      <a:accent2>
        <a:srgbClr val="4A66AC"/>
      </a:accent2>
      <a:accent3>
        <a:srgbClr val="718C58"/>
      </a:accent3>
      <a:accent4>
        <a:srgbClr val="E47823"/>
      </a:accent4>
      <a:accent5>
        <a:srgbClr val="707070"/>
      </a:accent5>
      <a:accent6>
        <a:srgbClr val="D63D25"/>
      </a:accent6>
      <a:hlink>
        <a:srgbClr val="381750"/>
      </a:hlink>
      <a:folHlink>
        <a:srgbClr val="7030A0"/>
      </a:folHlink>
    </a:clrScheme>
    <a:fontScheme name="Covance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Bef>
            <a:spcPts val="400"/>
          </a:spcBef>
          <a:buClr>
            <a:schemeClr val="tx1"/>
          </a:buClr>
          <a:buSzPct val="85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F6839A62B9EE43980EBAF18444B38C" ma:contentTypeVersion="12" ma:contentTypeDescription="Create a new document." ma:contentTypeScope="" ma:versionID="7936a9b2eca786fa299207c1b220d801">
  <xsd:schema xmlns:xsd="http://www.w3.org/2001/XMLSchema" xmlns:xs="http://www.w3.org/2001/XMLSchema" xmlns:p="http://schemas.microsoft.com/office/2006/metadata/properties" xmlns:ns3="a08989be-8f9d-420e-8961-e362e726ece2" xmlns:ns4="d7b32904-d7b8-478f-8e83-da975a47c629" targetNamespace="http://schemas.microsoft.com/office/2006/metadata/properties" ma:root="true" ma:fieldsID="6a4a46bdde8ac0debb1d363ac3380c6b" ns3:_="" ns4:_="">
    <xsd:import namespace="a08989be-8f9d-420e-8961-e362e726ece2"/>
    <xsd:import namespace="d7b32904-d7b8-478f-8e83-da975a47c62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989be-8f9d-420e-8961-e362e726ec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32904-d7b8-478f-8e83-da975a47c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7F6A0B-D5E7-4E0C-A60E-C8317162A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8989be-8f9d-420e-8961-e362e726ece2"/>
    <ds:schemaRef ds:uri="d7b32904-d7b8-478f-8e83-da975a47c6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075033-01FA-4AEF-B422-3B7999B41C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E59337-1B8E-4DB1-A947-423BB5ADF62B}">
  <ds:schemaRefs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a08989be-8f9d-420e-8961-e362e726ece2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d7b32904-d7b8-478f-8e83-da975a47c6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2423</TotalTime>
  <Words>143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Wingdings 2</vt:lpstr>
      <vt:lpstr>Wingdings 3</vt:lpstr>
      <vt:lpstr>2_NCFS Capabilities 5c</vt:lpstr>
      <vt:lpstr>NCFS Capabilities 5c</vt:lpstr>
      <vt:lpstr>Potential Challenges to Translation or Clinical Implementation</vt:lpstr>
      <vt:lpstr>Session Outline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Keppel</dc:creator>
  <cp:lastModifiedBy>Gina Keppel</cp:lastModifiedBy>
  <cp:revision>50</cp:revision>
  <dcterms:created xsi:type="dcterms:W3CDTF">2020-09-17T23:35:13Z</dcterms:created>
  <dcterms:modified xsi:type="dcterms:W3CDTF">2021-05-24T18:19:51Z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0x01010004F6839A62B9EE43980EBAF18444B38C</vt:lpwstr>
  </property>
</Properties>
</file>