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4"/>
    <p:sldMasterId id="2147484062" r:id="rId5"/>
    <p:sldMasterId id="2147484071" r:id="rId6"/>
    <p:sldMasterId id="2147484080" r:id="rId7"/>
    <p:sldMasterId id="2147484097" r:id="rId8"/>
  </p:sldMasterIdLst>
  <p:notesMasterIdLst>
    <p:notesMasterId r:id="rId15"/>
  </p:notesMasterIdLst>
  <p:handoutMasterIdLst>
    <p:handoutMasterId r:id="rId16"/>
  </p:handoutMasterIdLst>
  <p:sldIdLst>
    <p:sldId id="499" r:id="rId9"/>
    <p:sldId id="578" r:id="rId10"/>
    <p:sldId id="577" r:id="rId11"/>
    <p:sldId id="582" r:id="rId12"/>
    <p:sldId id="585" r:id="rId13"/>
    <p:sldId id="586" r:id="rId14"/>
  </p:sldIdLst>
  <p:sldSz cx="9144000" cy="6858000" type="screen4x3"/>
  <p:notesSz cx="7010400" cy="92964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orient="horz" pos="632">
          <p15:clr>
            <a:srgbClr val="A4A3A4"/>
          </p15:clr>
        </p15:guide>
        <p15:guide id="3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antha Sauer" initials="S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07070"/>
    <a:srgbClr val="4A68AC"/>
    <a:srgbClr val="D5DBD1"/>
    <a:srgbClr val="F5D6CC"/>
    <a:srgbClr val="E47823"/>
    <a:srgbClr val="D63D25"/>
    <a:srgbClr val="718C58"/>
    <a:srgbClr val="4A66AC"/>
    <a:srgbClr val="9A9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59" autoAdjust="0"/>
    <p:restoredTop sz="81679" autoAdjust="0"/>
  </p:normalViewPr>
  <p:slideViewPr>
    <p:cSldViewPr snapToGrid="0">
      <p:cViewPr varScale="1">
        <p:scale>
          <a:sx n="48" d="100"/>
          <a:sy n="48" d="100"/>
        </p:scale>
        <p:origin x="192" y="1024"/>
      </p:cViewPr>
      <p:guideLst>
        <p:guide orient="horz" pos="4319"/>
        <p:guide orient="horz" pos="632"/>
        <p:guide pos="5759"/>
      </p:guideLst>
    </p:cSldViewPr>
  </p:slideViewPr>
  <p:outlineViewPr>
    <p:cViewPr>
      <p:scale>
        <a:sx n="33" d="100"/>
        <a:sy n="33" d="100"/>
      </p:scale>
      <p:origin x="0" y="186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100" d="100"/>
        <a:sy n="100" d="100"/>
      </p:scale>
      <p:origin x="0" y="6096"/>
    </p:cViewPr>
  </p:sorterViewPr>
  <p:notesViewPr>
    <p:cSldViewPr snapToGrid="0">
      <p:cViewPr varScale="1">
        <p:scale>
          <a:sx n="55" d="100"/>
          <a:sy n="55" d="100"/>
        </p:scale>
        <p:origin x="-2832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BC7977-3A10-4C6D-BDB0-16121CAB2354}" type="datetimeFigureOut">
              <a:rPr lang="en-US"/>
              <a:pPr>
                <a:defRPr/>
              </a:pPr>
              <a:t>11/23/20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AF2947-C2E1-4E02-BA88-10B56361E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54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30B582-5604-44BA-92E4-FEEA1896BA9C}" type="datetimeFigureOut">
              <a:rPr lang="en-US"/>
              <a:pPr>
                <a:defRPr/>
              </a:pPr>
              <a:t>11/23/20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87F84C-A79A-4B69-A811-CA2F9D1E0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2098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20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8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93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264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1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87F84C-A79A-4B69-A811-CA2F9D1E0C8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515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white">
          <a:xfrm>
            <a:off x="6516688" y="3048000"/>
            <a:ext cx="2641600" cy="3817938"/>
          </a:xfrm>
          <a:custGeom>
            <a:avLst/>
            <a:gdLst>
              <a:gd name="connsiteX0" fmla="*/ 1451429 w 2641600"/>
              <a:gd name="connsiteY0" fmla="*/ 0 h 3817257"/>
              <a:gd name="connsiteX1" fmla="*/ 0 w 2641600"/>
              <a:gd name="connsiteY1" fmla="*/ 3817257 h 3817257"/>
              <a:gd name="connsiteX2" fmla="*/ 2641600 w 2641600"/>
              <a:gd name="connsiteY2" fmla="*/ 3817257 h 3817257"/>
              <a:gd name="connsiteX3" fmla="*/ 2641600 w 2641600"/>
              <a:gd name="connsiteY3" fmla="*/ 3062514 h 3817257"/>
              <a:gd name="connsiteX4" fmla="*/ 1451429 w 2641600"/>
              <a:gd name="connsiteY4" fmla="*/ 0 h 38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1600" h="3817257">
                <a:moveTo>
                  <a:pt x="1451429" y="0"/>
                </a:moveTo>
                <a:lnTo>
                  <a:pt x="0" y="3817257"/>
                </a:lnTo>
                <a:lnTo>
                  <a:pt x="2641600" y="3817257"/>
                </a:lnTo>
                <a:lnTo>
                  <a:pt x="2641600" y="3062514"/>
                </a:lnTo>
                <a:lnTo>
                  <a:pt x="145142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06388"/>
            <a:ext cx="6400800" cy="9398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807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white">
          <a:xfrm>
            <a:off x="6516688" y="3048000"/>
            <a:ext cx="2641600" cy="3817938"/>
          </a:xfrm>
          <a:custGeom>
            <a:avLst/>
            <a:gdLst>
              <a:gd name="connsiteX0" fmla="*/ 1451429 w 2641600"/>
              <a:gd name="connsiteY0" fmla="*/ 0 h 3817257"/>
              <a:gd name="connsiteX1" fmla="*/ 0 w 2641600"/>
              <a:gd name="connsiteY1" fmla="*/ 3817257 h 3817257"/>
              <a:gd name="connsiteX2" fmla="*/ 2641600 w 2641600"/>
              <a:gd name="connsiteY2" fmla="*/ 3817257 h 3817257"/>
              <a:gd name="connsiteX3" fmla="*/ 2641600 w 2641600"/>
              <a:gd name="connsiteY3" fmla="*/ 3062514 h 3817257"/>
              <a:gd name="connsiteX4" fmla="*/ 1451429 w 2641600"/>
              <a:gd name="connsiteY4" fmla="*/ 0 h 38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1600" h="3817257">
                <a:moveTo>
                  <a:pt x="1451429" y="0"/>
                </a:moveTo>
                <a:lnTo>
                  <a:pt x="0" y="3817257"/>
                </a:lnTo>
                <a:lnTo>
                  <a:pt x="2641600" y="3817257"/>
                </a:lnTo>
                <a:lnTo>
                  <a:pt x="2641600" y="3062514"/>
                </a:lnTo>
                <a:lnTo>
                  <a:pt x="145142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06388"/>
            <a:ext cx="6400800" cy="9398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982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0800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828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2025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523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45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2025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4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5763" y="307975"/>
            <a:ext cx="7113587" cy="10239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805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A7F7E-9053-498C-A2A5-C5570614A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0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white">
          <a:xfrm>
            <a:off x="6516688" y="3048000"/>
            <a:ext cx="2641600" cy="3817938"/>
          </a:xfrm>
          <a:custGeom>
            <a:avLst/>
            <a:gdLst>
              <a:gd name="connsiteX0" fmla="*/ 1451429 w 2641600"/>
              <a:gd name="connsiteY0" fmla="*/ 0 h 3817257"/>
              <a:gd name="connsiteX1" fmla="*/ 0 w 2641600"/>
              <a:gd name="connsiteY1" fmla="*/ 3817257 h 3817257"/>
              <a:gd name="connsiteX2" fmla="*/ 2641600 w 2641600"/>
              <a:gd name="connsiteY2" fmla="*/ 3817257 h 3817257"/>
              <a:gd name="connsiteX3" fmla="*/ 2641600 w 2641600"/>
              <a:gd name="connsiteY3" fmla="*/ 3062514 h 3817257"/>
              <a:gd name="connsiteX4" fmla="*/ 1451429 w 2641600"/>
              <a:gd name="connsiteY4" fmla="*/ 0 h 38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1600" h="3817257">
                <a:moveTo>
                  <a:pt x="1451429" y="0"/>
                </a:moveTo>
                <a:lnTo>
                  <a:pt x="0" y="3817257"/>
                </a:lnTo>
                <a:lnTo>
                  <a:pt x="2641600" y="3817257"/>
                </a:lnTo>
                <a:lnTo>
                  <a:pt x="2641600" y="3062514"/>
                </a:lnTo>
                <a:lnTo>
                  <a:pt x="145142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06388"/>
            <a:ext cx="6400800" cy="9398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290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0800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8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2025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460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0800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96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95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white">
          <a:xfrm>
            <a:off x="6516689" y="3048000"/>
            <a:ext cx="2641600" cy="3817938"/>
          </a:xfrm>
          <a:custGeom>
            <a:avLst/>
            <a:gdLst>
              <a:gd name="connsiteX0" fmla="*/ 1451429 w 2641600"/>
              <a:gd name="connsiteY0" fmla="*/ 0 h 3817257"/>
              <a:gd name="connsiteX1" fmla="*/ 0 w 2641600"/>
              <a:gd name="connsiteY1" fmla="*/ 3817257 h 3817257"/>
              <a:gd name="connsiteX2" fmla="*/ 2641600 w 2641600"/>
              <a:gd name="connsiteY2" fmla="*/ 3817257 h 3817257"/>
              <a:gd name="connsiteX3" fmla="*/ 2641600 w 2641600"/>
              <a:gd name="connsiteY3" fmla="*/ 3062514 h 3817257"/>
              <a:gd name="connsiteX4" fmla="*/ 1451429 w 2641600"/>
              <a:gd name="connsiteY4" fmla="*/ 0 h 38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1600" h="3817257">
                <a:moveTo>
                  <a:pt x="1451429" y="0"/>
                </a:moveTo>
                <a:lnTo>
                  <a:pt x="0" y="3817257"/>
                </a:lnTo>
                <a:lnTo>
                  <a:pt x="2641600" y="3817257"/>
                </a:lnTo>
                <a:lnTo>
                  <a:pt x="2641600" y="3062514"/>
                </a:lnTo>
                <a:lnTo>
                  <a:pt x="145142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06388"/>
            <a:ext cx="6400800" cy="9398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667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5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0800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1476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86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6" y="290513"/>
            <a:ext cx="6402025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71476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5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98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47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224761-AF51-46DE-B64F-AD6C377F4B65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A0A0A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11/23/20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6F80EE-3842-4301-B584-ADF791E092B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A0A0A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440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hidden="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4994" y="-17461"/>
            <a:ext cx="3962400" cy="68738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71475" y="280988"/>
            <a:ext cx="5757862" cy="941259"/>
          </a:xfrm>
        </p:spPr>
        <p:txBody>
          <a:bodyPr>
            <a:normAutofit/>
          </a:bodyPr>
          <a:lstStyle>
            <a:lvl1pPr algn="l">
              <a:defRPr sz="2700" b="0" cap="none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71475" y="1231772"/>
            <a:ext cx="4200525" cy="1428750"/>
          </a:xfrm>
        </p:spPr>
        <p:txBody>
          <a:bodyPr/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948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410200" y="5791200"/>
            <a:ext cx="3505200" cy="1066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3200400"/>
            <a:ext cx="7162800" cy="76200"/>
          </a:xfrm>
          <a:prstGeom prst="rect">
            <a:avLst/>
          </a:prstGeom>
          <a:solidFill>
            <a:srgbClr val="7EB2CE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276600"/>
            <a:ext cx="7620000" cy="762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3352800"/>
            <a:ext cx="8077200" cy="76200"/>
          </a:xfrm>
          <a:prstGeom prst="rect">
            <a:avLst/>
          </a:prstGeom>
          <a:solidFill>
            <a:srgbClr val="64646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48783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3352800"/>
            <a:ext cx="8077200" cy="76200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3281363"/>
            <a:ext cx="7620000" cy="71437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0029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0" y="914400"/>
            <a:ext cx="9148763" cy="1447800"/>
            <a:chOff x="0" y="1230313"/>
            <a:chExt cx="9148763" cy="1447800"/>
          </a:xfrm>
        </p:grpSpPr>
        <p:sp>
          <p:nvSpPr>
            <p:cNvPr id="5" name="Rectangle 4"/>
            <p:cNvSpPr/>
            <p:nvPr userDrawn="1"/>
          </p:nvSpPr>
          <p:spPr bwMode="auto">
            <a:xfrm>
              <a:off x="0" y="1230313"/>
              <a:ext cx="9144000" cy="1447800"/>
            </a:xfrm>
            <a:prstGeom prst="rect">
              <a:avLst/>
            </a:prstGeom>
            <a:gradFill>
              <a:gsLst>
                <a:gs pos="0">
                  <a:schemeClr val="tx1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 userDrawn="1"/>
          </p:nvSpPr>
          <p:spPr bwMode="auto">
            <a:xfrm>
              <a:off x="4763" y="1316038"/>
              <a:ext cx="9144000" cy="76200"/>
            </a:xfrm>
            <a:prstGeom prst="rect">
              <a:avLst/>
            </a:prstGeom>
            <a:solidFill>
              <a:srgbClr val="7EB2CE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 userDrawn="1"/>
          </p:nvSpPr>
          <p:spPr bwMode="auto">
            <a:xfrm>
              <a:off x="4763" y="1392238"/>
              <a:ext cx="9144000" cy="76200"/>
            </a:xfrm>
            <a:prstGeom prst="rect">
              <a:avLst/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1028"/>
            <a:ext cx="7696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5C2146-3904-45C6-B35E-2C651C798FF5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A0A0A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11/23/20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1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87CCFB-B276-475A-BC66-18C76C7E8464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A0A0A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A0A0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957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ullete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62665" y="1086295"/>
            <a:ext cx="8181732" cy="48815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60501" y="126170"/>
            <a:ext cx="8182429" cy="729695"/>
          </a:xfrm>
          <a:noFill/>
        </p:spPr>
        <p:txBody>
          <a:bodyPr anchor="t">
            <a:no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687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2025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486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224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B153B-6715-4661-A7EB-DBA28BD3C16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67F-DF37-477A-9AC0-4565D6F03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7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white">
          <a:xfrm>
            <a:off x="6516688" y="3048000"/>
            <a:ext cx="2641600" cy="3817938"/>
          </a:xfrm>
          <a:custGeom>
            <a:avLst/>
            <a:gdLst>
              <a:gd name="connsiteX0" fmla="*/ 1451429 w 2641600"/>
              <a:gd name="connsiteY0" fmla="*/ 0 h 3817257"/>
              <a:gd name="connsiteX1" fmla="*/ 0 w 2641600"/>
              <a:gd name="connsiteY1" fmla="*/ 3817257 h 3817257"/>
              <a:gd name="connsiteX2" fmla="*/ 2641600 w 2641600"/>
              <a:gd name="connsiteY2" fmla="*/ 3817257 h 3817257"/>
              <a:gd name="connsiteX3" fmla="*/ 2641600 w 2641600"/>
              <a:gd name="connsiteY3" fmla="*/ 3062514 h 3817257"/>
              <a:gd name="connsiteX4" fmla="*/ 1451429 w 2641600"/>
              <a:gd name="connsiteY4" fmla="*/ 0 h 38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1600" h="3817257">
                <a:moveTo>
                  <a:pt x="1451429" y="0"/>
                </a:moveTo>
                <a:lnTo>
                  <a:pt x="0" y="3817257"/>
                </a:lnTo>
                <a:lnTo>
                  <a:pt x="2641600" y="3817257"/>
                </a:lnTo>
                <a:lnTo>
                  <a:pt x="2641600" y="3062514"/>
                </a:lnTo>
                <a:lnTo>
                  <a:pt x="145142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06388"/>
            <a:ext cx="6400800" cy="939800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35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0800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34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71475" y="290513"/>
            <a:ext cx="6402025" cy="9398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371475" y="1595438"/>
            <a:ext cx="6403975" cy="4267200"/>
          </a:xfrm>
        </p:spPr>
        <p:txBody>
          <a:bodyPr/>
          <a:lstStyle>
            <a:lvl1pPr>
              <a:spcAft>
                <a:spcPts val="10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400"/>
              </a:spcAft>
              <a:defRPr/>
            </a:lvl5pPr>
            <a:lvl6pPr>
              <a:spcAft>
                <a:spcPts val="400"/>
              </a:spcAft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1230313"/>
            <a:ext cx="6400800" cy="365125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 cap="all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3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989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2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jpe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5" y="280988"/>
            <a:ext cx="63976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5" y="1585913"/>
            <a:ext cx="63976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3"/>
          <p:cNvSpPr txBox="1">
            <a:spLocks noChangeArrowheads="1"/>
          </p:cNvSpPr>
          <p:nvPr userDrawn="1"/>
        </p:nvSpPr>
        <p:spPr bwMode="auto">
          <a:xfrm>
            <a:off x="8729663" y="6364288"/>
            <a:ext cx="1651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ts val="400"/>
              </a:spcBef>
              <a:buClr>
                <a:schemeClr val="tx1"/>
              </a:buClr>
              <a:buSzPct val="85000"/>
              <a:defRPr/>
            </a:pPr>
            <a:fld id="{124DCD35-4DE5-4237-AE17-80A86CFFEFCF}" type="slidenum">
              <a:rPr lang="en-US" sz="1000" smtClean="0">
                <a:solidFill>
                  <a:schemeClr val="tx2"/>
                </a:solidFill>
              </a:rPr>
              <a:pPr algn="r" eaLnBrk="1" hangingPunct="1">
                <a:spcBef>
                  <a:spcPts val="400"/>
                </a:spcBef>
                <a:buClr>
                  <a:schemeClr val="tx1"/>
                </a:buClr>
                <a:buSzPct val="85000"/>
                <a:defRPr/>
              </a:pPr>
              <a:t>‹#›</a:t>
            </a:fld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4" r:id="rId2"/>
    <p:sldLayoutId id="2147484045" r:id="rId3"/>
    <p:sldLayoutId id="2147484052" r:id="rId4"/>
    <p:sldLayoutId id="2147484122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000"/>
        </a:spcAft>
        <a:buClr>
          <a:srgbClr val="191919"/>
        </a:buClr>
        <a:buFont typeface="Wingdings" pitchFamily="2" charset="2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ts val="800"/>
        </a:spcAft>
        <a:buClr>
          <a:srgbClr val="191919"/>
        </a:buClr>
        <a:buSzPct val="85000"/>
        <a:buFont typeface="Arial" charset="0"/>
        <a:buChar char="►"/>
        <a:defRPr sz="19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01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itchFamily="18" charset="2"/>
        <a:buChar char="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Arial" charset="0"/>
        <a:buChar char="–"/>
        <a:defRPr sz="17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228600" algn="l" rtl="0" eaLnBrk="0" fontAlgn="base" hangingPunct="0">
        <a:spcBef>
          <a:spcPct val="0"/>
        </a:spcBef>
        <a:spcAft>
          <a:spcPts val="400"/>
        </a:spcAft>
        <a:buClr>
          <a:schemeClr val="tx2"/>
        </a:buClr>
        <a:buFont typeface="Wingdings 3" pitchFamily="18" charset="2"/>
        <a:buChar char="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41513" indent="-225425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Courier New" panose="02070309020205020404" pitchFamily="49" charset="0"/>
        <a:buChar char="o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b="0" i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5" y="280988"/>
            <a:ext cx="63976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5" y="1585913"/>
            <a:ext cx="63976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8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000"/>
        </a:spcAft>
        <a:buClr>
          <a:srgbClr val="191919"/>
        </a:buClr>
        <a:buFont typeface="Wingdings" pitchFamily="2" charset="2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ts val="800"/>
        </a:spcAft>
        <a:buClr>
          <a:srgbClr val="191919"/>
        </a:buClr>
        <a:buSzPct val="85000"/>
        <a:buFont typeface="Arial" charset="0"/>
        <a:buChar char="►"/>
        <a:defRPr sz="19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01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itchFamily="18" charset="2"/>
        <a:buChar char="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Arial" charset="0"/>
        <a:buChar char="–"/>
        <a:defRPr sz="17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228600" algn="l" rtl="0" eaLnBrk="0" fontAlgn="base" hangingPunct="0">
        <a:spcBef>
          <a:spcPct val="0"/>
        </a:spcBef>
        <a:spcAft>
          <a:spcPts val="400"/>
        </a:spcAft>
        <a:buClr>
          <a:schemeClr val="tx2"/>
        </a:buClr>
        <a:buFont typeface="Wingdings 3" pitchFamily="18" charset="2"/>
        <a:buChar char="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41513" indent="-225425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Courier New" panose="02070309020205020404" pitchFamily="49" charset="0"/>
        <a:buChar char="o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b="0" i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5" y="280988"/>
            <a:ext cx="63976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5" y="1585913"/>
            <a:ext cx="63976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3"/>
          <p:cNvSpPr txBox="1">
            <a:spLocks noChangeArrowheads="1"/>
          </p:cNvSpPr>
          <p:nvPr userDrawn="1"/>
        </p:nvSpPr>
        <p:spPr bwMode="auto">
          <a:xfrm>
            <a:off x="8729663" y="6364288"/>
            <a:ext cx="1651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ts val="400"/>
              </a:spcBef>
              <a:buClr>
                <a:schemeClr val="tx1"/>
              </a:buClr>
              <a:buSzPct val="85000"/>
              <a:defRPr/>
            </a:pPr>
            <a:fld id="{124DCD35-4DE5-4237-AE17-80A86CFFEFCF}" type="slidenum">
              <a:rPr lang="en-US" sz="1000" smtClean="0">
                <a:solidFill>
                  <a:schemeClr val="tx2"/>
                </a:solidFill>
              </a:rPr>
              <a:pPr algn="r" eaLnBrk="1" hangingPunct="1">
                <a:spcBef>
                  <a:spcPts val="400"/>
                </a:spcBef>
                <a:buClr>
                  <a:schemeClr val="tx1"/>
                </a:buClr>
                <a:buSzPct val="85000"/>
                <a:defRPr/>
              </a:pPr>
              <a:t>‹#›</a:t>
            </a:fld>
            <a:endParaRPr lang="en-US" sz="100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6263212"/>
            <a:ext cx="2498576" cy="39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83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8" r:id="rId6"/>
    <p:sldLayoutId id="214748407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000"/>
        </a:spcAft>
        <a:buClr>
          <a:srgbClr val="191919"/>
        </a:buClr>
        <a:buFont typeface="Wingdings" pitchFamily="2" charset="2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ts val="800"/>
        </a:spcAft>
        <a:buClr>
          <a:srgbClr val="191919"/>
        </a:buClr>
        <a:buSzPct val="85000"/>
        <a:buFont typeface="Arial" charset="0"/>
        <a:buChar char="►"/>
        <a:defRPr sz="19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01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itchFamily="18" charset="2"/>
        <a:buChar char="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Arial" charset="0"/>
        <a:buChar char="–"/>
        <a:defRPr sz="17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228600" algn="l" rtl="0" eaLnBrk="0" fontAlgn="base" hangingPunct="0">
        <a:spcBef>
          <a:spcPct val="0"/>
        </a:spcBef>
        <a:spcAft>
          <a:spcPts val="400"/>
        </a:spcAft>
        <a:buClr>
          <a:schemeClr val="tx2"/>
        </a:buClr>
        <a:buFont typeface="Wingdings 3" pitchFamily="18" charset="2"/>
        <a:buChar char="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41513" indent="-225425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Courier New" panose="02070309020205020404" pitchFamily="49" charset="0"/>
        <a:buChar char="o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b="0" i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5" y="280988"/>
            <a:ext cx="63976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5" y="1585913"/>
            <a:ext cx="63976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3"/>
          <p:cNvSpPr txBox="1">
            <a:spLocks noChangeArrowheads="1"/>
          </p:cNvSpPr>
          <p:nvPr userDrawn="1"/>
        </p:nvSpPr>
        <p:spPr bwMode="auto">
          <a:xfrm>
            <a:off x="8729663" y="6364288"/>
            <a:ext cx="1651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ts val="400"/>
              </a:spcBef>
              <a:buClr>
                <a:schemeClr val="tx1"/>
              </a:buClr>
              <a:buSzPct val="85000"/>
              <a:defRPr/>
            </a:pPr>
            <a:fld id="{124DCD35-4DE5-4237-AE17-80A86CFFEFCF}" type="slidenum">
              <a:rPr lang="en-US" sz="1000" smtClean="0">
                <a:solidFill>
                  <a:schemeClr val="tx2"/>
                </a:solidFill>
              </a:rPr>
              <a:pPr algn="r" eaLnBrk="1" hangingPunct="1">
                <a:spcBef>
                  <a:spcPts val="400"/>
                </a:spcBef>
                <a:buClr>
                  <a:schemeClr val="tx1"/>
                </a:buClr>
                <a:buSzPct val="85000"/>
                <a:defRPr/>
              </a:pPr>
              <a:t>‹#›</a:t>
            </a:fld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1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000"/>
        </a:spcAft>
        <a:buClr>
          <a:srgbClr val="191919"/>
        </a:buClr>
        <a:buFont typeface="Wingdings" pitchFamily="2" charset="2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ts val="800"/>
        </a:spcAft>
        <a:buClr>
          <a:srgbClr val="191919"/>
        </a:buClr>
        <a:buSzPct val="85000"/>
        <a:buFont typeface="Arial" charset="0"/>
        <a:buChar char="►"/>
        <a:defRPr sz="19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01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itchFamily="18" charset="2"/>
        <a:buChar char="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Arial" charset="0"/>
        <a:buChar char="–"/>
        <a:defRPr sz="17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228600" algn="l" rtl="0" eaLnBrk="0" fontAlgn="base" hangingPunct="0">
        <a:spcBef>
          <a:spcPct val="0"/>
        </a:spcBef>
        <a:spcAft>
          <a:spcPts val="400"/>
        </a:spcAft>
        <a:buClr>
          <a:schemeClr val="tx2"/>
        </a:buClr>
        <a:buFont typeface="Wingdings 3" pitchFamily="18" charset="2"/>
        <a:buChar char="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41513" indent="-225425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Courier New" panose="02070309020205020404" pitchFamily="49" charset="0"/>
        <a:buChar char="o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b="0" i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6" y="280988"/>
            <a:ext cx="639762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6" y="1585913"/>
            <a:ext cx="63976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3"/>
          <p:cNvSpPr txBox="1">
            <a:spLocks noChangeArrowheads="1"/>
          </p:cNvSpPr>
          <p:nvPr userDrawn="1"/>
        </p:nvSpPr>
        <p:spPr bwMode="auto">
          <a:xfrm>
            <a:off x="8737669" y="6364288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A0A0A"/>
              </a:buClr>
              <a:buSzPct val="85000"/>
              <a:buFontTx/>
              <a:buNone/>
              <a:tabLst/>
              <a:defRPr/>
            </a:pPr>
            <a:fld id="{124DCD35-4DE5-4237-AE17-80A86CFFEFC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0A0A0A"/>
                </a:buClr>
                <a:buSzPct val="85000"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4" y="6204247"/>
            <a:ext cx="2479134" cy="39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9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3" r:id="rId5"/>
    <p:sldLayoutId id="2147484104" r:id="rId6"/>
    <p:sldLayoutId id="2147484105" r:id="rId7"/>
    <p:sldLayoutId id="2147484106" r:id="rId8"/>
    <p:sldLayoutId id="2147484107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009CC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000"/>
        </a:spcAft>
        <a:buClr>
          <a:srgbClr val="191919"/>
        </a:buClr>
        <a:buFont typeface="Wingdings" pitchFamily="2" charset="2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85750" indent="-285750" algn="l" rtl="0" eaLnBrk="0" fontAlgn="base" hangingPunct="0">
        <a:spcBef>
          <a:spcPct val="0"/>
        </a:spcBef>
        <a:spcAft>
          <a:spcPts val="800"/>
        </a:spcAft>
        <a:buClr>
          <a:srgbClr val="191919"/>
        </a:buClr>
        <a:buSzPct val="85000"/>
        <a:buFont typeface="Arial" charset="0"/>
        <a:buChar char="►"/>
        <a:defRPr sz="19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01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itchFamily="18" charset="2"/>
        <a:buChar char="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Arial" charset="0"/>
        <a:buChar char="–"/>
        <a:defRPr sz="17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228600" algn="l" rtl="0" eaLnBrk="0" fontAlgn="base" hangingPunct="0">
        <a:spcBef>
          <a:spcPct val="0"/>
        </a:spcBef>
        <a:spcAft>
          <a:spcPts val="400"/>
        </a:spcAft>
        <a:buClr>
          <a:schemeClr val="tx2"/>
        </a:buClr>
        <a:buFont typeface="Wingdings 3" pitchFamily="18" charset="2"/>
        <a:buChar char="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41513" indent="-225425" algn="l" defTabSz="914400" rtl="0" eaLnBrk="1" latinLnBrk="0" hangingPunct="1">
        <a:spcBef>
          <a:spcPts val="0"/>
        </a:spcBef>
        <a:spcAft>
          <a:spcPts val="400"/>
        </a:spcAft>
        <a:buClr>
          <a:schemeClr val="tx2"/>
        </a:buClr>
        <a:buFont typeface="Courier New" panose="02070309020205020404" pitchFamily="49" charset="0"/>
        <a:buChar char="o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b="0" i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6049925"/>
            <a:ext cx="9144001" cy="808081"/>
          </a:xfrm>
          <a:prstGeom prst="rect">
            <a:avLst/>
          </a:prstGeom>
          <a:gradFill flip="none" rotWithShape="1">
            <a:gsLst>
              <a:gs pos="100000">
                <a:srgbClr val="718C58"/>
              </a:gs>
              <a:gs pos="0">
                <a:srgbClr val="68626E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082" y="2957768"/>
            <a:ext cx="914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Creating a dissemination plan </a:t>
            </a:r>
          </a:p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&lt;PUT YOUR RESEARCH PRODUCT HERE&gt;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2759" y="4534624"/>
            <a:ext cx="7176645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&lt;YOUR NAME, SCHOOL, DEPARTMENT&gt;</a:t>
            </a:r>
          </a:p>
          <a:p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7773" y="6149789"/>
            <a:ext cx="3574533" cy="5647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97255"/>
            <a:ext cx="2949677" cy="19093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321" y="990408"/>
            <a:ext cx="2949677" cy="19161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677" y="997254"/>
            <a:ext cx="3244644" cy="190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363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 flipV="1">
            <a:off x="188260" y="1643436"/>
            <a:ext cx="8758518" cy="8916"/>
          </a:xfrm>
          <a:prstGeom prst="line">
            <a:avLst/>
          </a:prstGeom>
          <a:ln w="111125" cmpd="thinThick">
            <a:gradFill flip="none" rotWithShape="1">
              <a:gsLst>
                <a:gs pos="0">
                  <a:srgbClr val="625D69"/>
                </a:gs>
                <a:gs pos="100000">
                  <a:srgbClr val="718C58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58053" y="196886"/>
            <a:ext cx="87585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&lt;Name of your research product/s&gt;: 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Why disseminate?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615" y="6158753"/>
            <a:ext cx="2852285" cy="45161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E2CE8-1ACE-444F-9758-06BEFC1991D5}"/>
              </a:ext>
            </a:extLst>
          </p:cNvPr>
          <p:cNvSpPr/>
          <p:nvPr/>
        </p:nvSpPr>
        <p:spPr>
          <a:xfrm>
            <a:off x="458053" y="2035318"/>
            <a:ext cx="809086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 put a few bullets about why you chose this research product to disseminate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 flipV="1">
            <a:off x="188260" y="1643436"/>
            <a:ext cx="8758518" cy="8916"/>
          </a:xfrm>
          <a:prstGeom prst="line">
            <a:avLst/>
          </a:prstGeom>
          <a:ln w="111125" cmpd="thinThick">
            <a:gradFill flip="none" rotWithShape="1">
              <a:gsLst>
                <a:gs pos="0">
                  <a:srgbClr val="625D69"/>
                </a:gs>
                <a:gs pos="100000">
                  <a:srgbClr val="718C58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58053" y="196886"/>
            <a:ext cx="87585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Best potential users for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&lt; Name of your research product/s&gt;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615" y="6158753"/>
            <a:ext cx="2852285" cy="45161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E2CE8-1ACE-444F-9758-06BEFC1991D5}"/>
              </a:ext>
            </a:extLst>
          </p:cNvPr>
          <p:cNvSpPr/>
          <p:nvPr/>
        </p:nvSpPr>
        <p:spPr>
          <a:xfrm>
            <a:off x="188260" y="1774061"/>
            <a:ext cx="809086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Here share the users you chose and why, using the 4 questions from the “Apply” section of the workbook</a:t>
            </a:r>
            <a:endParaRPr lang="en-US" sz="1600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23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 flipV="1">
            <a:off x="188260" y="1643436"/>
            <a:ext cx="8758518" cy="8916"/>
          </a:xfrm>
          <a:prstGeom prst="line">
            <a:avLst/>
          </a:prstGeom>
          <a:ln w="111125" cmpd="thinThick">
            <a:gradFill flip="none" rotWithShape="1">
              <a:gsLst>
                <a:gs pos="0">
                  <a:srgbClr val="625D69"/>
                </a:gs>
                <a:gs pos="100000">
                  <a:srgbClr val="718C58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4224" y="530708"/>
            <a:ext cx="8758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“pitch” for my research product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615" y="6158753"/>
            <a:ext cx="2852285" cy="45161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E2CE8-1ACE-444F-9758-06BEFC1991D5}"/>
              </a:ext>
            </a:extLst>
          </p:cNvPr>
          <p:cNvSpPr/>
          <p:nvPr/>
        </p:nvSpPr>
        <p:spPr>
          <a:xfrm>
            <a:off x="458053" y="1759547"/>
            <a:ext cx="80908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Here share your 60 second “pitch” in written form and verbally with the group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endParaRPr lang="en-US" sz="2000" dirty="0"/>
          </a:p>
          <a:p>
            <a:r>
              <a:rPr lang="en-US" sz="2000" b="1" dirty="0"/>
              <a:t> </a:t>
            </a:r>
            <a:endParaRPr lang="en-US" sz="2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91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 flipV="1">
            <a:off x="188260" y="1643436"/>
            <a:ext cx="8758518" cy="8916"/>
          </a:xfrm>
          <a:prstGeom prst="line">
            <a:avLst/>
          </a:prstGeom>
          <a:ln w="111125" cmpd="thinThick">
            <a:gradFill flip="none" rotWithShape="1">
              <a:gsLst>
                <a:gs pos="0">
                  <a:srgbClr val="625D69"/>
                </a:gs>
                <a:gs pos="100000">
                  <a:srgbClr val="718C58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5482" y="472651"/>
            <a:ext cx="8758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en-US" sz="3200" b="1" dirty="0">
                <a:solidFill>
                  <a:schemeClr val="accent1"/>
                </a:solidFill>
              </a:rPr>
              <a:t>proposed dissemination plan </a:t>
            </a:r>
            <a:endParaRPr lang="en-US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615" y="6158753"/>
            <a:ext cx="2852285" cy="45161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E2CE8-1ACE-444F-9758-06BEFC1991D5}"/>
              </a:ext>
            </a:extLst>
          </p:cNvPr>
          <p:cNvSpPr/>
          <p:nvPr/>
        </p:nvSpPr>
        <p:spPr>
          <a:xfrm>
            <a:off x="458053" y="1759547"/>
            <a:ext cx="809086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Here share the next steps you will take to put your dissemination plan into place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9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 flipV="1">
            <a:off x="188260" y="1643436"/>
            <a:ext cx="8758518" cy="8916"/>
          </a:xfrm>
          <a:prstGeom prst="line">
            <a:avLst/>
          </a:prstGeom>
          <a:ln w="111125" cmpd="thinThick">
            <a:gradFill flip="none" rotWithShape="1">
              <a:gsLst>
                <a:gs pos="0">
                  <a:srgbClr val="625D69"/>
                </a:gs>
                <a:gs pos="100000">
                  <a:srgbClr val="718C58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8260" y="3136612"/>
            <a:ext cx="8758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Thank you!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615" y="6158753"/>
            <a:ext cx="2852285" cy="45161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2E2CE8-1ACE-444F-9758-06BEFC1991D5}"/>
              </a:ext>
            </a:extLst>
          </p:cNvPr>
          <p:cNvSpPr/>
          <p:nvPr/>
        </p:nvSpPr>
        <p:spPr>
          <a:xfrm>
            <a:off x="458053" y="1759547"/>
            <a:ext cx="80908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1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1"/>
</p:tagLst>
</file>

<file path=ppt/theme/theme1.xml><?xml version="1.0" encoding="utf-8"?>
<a:theme xmlns:a="http://schemas.openxmlformats.org/drawingml/2006/main" name="NCFS Capabilities 5c">
  <a:themeElements>
    <a:clrScheme name="Custom 12">
      <a:dk1>
        <a:srgbClr val="0A0A0A"/>
      </a:dk1>
      <a:lt1>
        <a:srgbClr val="FFFFFF"/>
      </a:lt1>
      <a:dk2>
        <a:srgbClr val="1A1A1A"/>
      </a:dk2>
      <a:lt2>
        <a:srgbClr val="707070"/>
      </a:lt2>
      <a:accent1>
        <a:srgbClr val="002060"/>
      </a:accent1>
      <a:accent2>
        <a:srgbClr val="4A66AC"/>
      </a:accent2>
      <a:accent3>
        <a:srgbClr val="718C58"/>
      </a:accent3>
      <a:accent4>
        <a:srgbClr val="E47823"/>
      </a:accent4>
      <a:accent5>
        <a:srgbClr val="707070"/>
      </a:accent5>
      <a:accent6>
        <a:srgbClr val="D63D25"/>
      </a:accent6>
      <a:hlink>
        <a:srgbClr val="381750"/>
      </a:hlink>
      <a:folHlink>
        <a:srgbClr val="7030A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400"/>
          </a:spcBef>
          <a:buClr>
            <a:schemeClr val="tx1"/>
          </a:buClr>
          <a:buSzPct val="85000"/>
          <a:defRPr sz="1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NCFS Capabilities 5c">
  <a:themeElements>
    <a:clrScheme name="Custom 12">
      <a:dk1>
        <a:srgbClr val="0A0A0A"/>
      </a:dk1>
      <a:lt1>
        <a:srgbClr val="FFFFFF"/>
      </a:lt1>
      <a:dk2>
        <a:srgbClr val="1A1A1A"/>
      </a:dk2>
      <a:lt2>
        <a:srgbClr val="707070"/>
      </a:lt2>
      <a:accent1>
        <a:srgbClr val="002060"/>
      </a:accent1>
      <a:accent2>
        <a:srgbClr val="4A66AC"/>
      </a:accent2>
      <a:accent3>
        <a:srgbClr val="718C58"/>
      </a:accent3>
      <a:accent4>
        <a:srgbClr val="E47823"/>
      </a:accent4>
      <a:accent5>
        <a:srgbClr val="707070"/>
      </a:accent5>
      <a:accent6>
        <a:srgbClr val="D63D25"/>
      </a:accent6>
      <a:hlink>
        <a:srgbClr val="381750"/>
      </a:hlink>
      <a:folHlink>
        <a:srgbClr val="7030A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400"/>
          </a:spcBef>
          <a:buClr>
            <a:schemeClr val="tx1"/>
          </a:buClr>
          <a:buSzPct val="85000"/>
          <a:defRPr sz="14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2_NCFS Capabilities 5c">
  <a:themeElements>
    <a:clrScheme name="Custom 4">
      <a:dk1>
        <a:srgbClr val="0A0A0A"/>
      </a:dk1>
      <a:lt1>
        <a:srgbClr val="FFFFFF"/>
      </a:lt1>
      <a:dk2>
        <a:srgbClr val="1A1A1A"/>
      </a:dk2>
      <a:lt2>
        <a:srgbClr val="707070"/>
      </a:lt2>
      <a:accent1>
        <a:srgbClr val="002060"/>
      </a:accent1>
      <a:accent2>
        <a:srgbClr val="4A66AC"/>
      </a:accent2>
      <a:accent3>
        <a:srgbClr val="597543"/>
      </a:accent3>
      <a:accent4>
        <a:srgbClr val="E47823"/>
      </a:accent4>
      <a:accent5>
        <a:srgbClr val="707070"/>
      </a:accent5>
      <a:accent6>
        <a:srgbClr val="D63D25"/>
      </a:accent6>
      <a:hlink>
        <a:srgbClr val="381750"/>
      </a:hlink>
      <a:folHlink>
        <a:srgbClr val="7030A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400"/>
          </a:spcBef>
          <a:buClr>
            <a:schemeClr val="tx1"/>
          </a:buClr>
          <a:buSzPct val="85000"/>
          <a:defRPr sz="1400"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4_NCFS Capabilities 5c">
  <a:themeElements>
    <a:clrScheme name="Custom 12">
      <a:dk1>
        <a:srgbClr val="0A0A0A"/>
      </a:dk1>
      <a:lt1>
        <a:srgbClr val="FFFFFF"/>
      </a:lt1>
      <a:dk2>
        <a:srgbClr val="1A1A1A"/>
      </a:dk2>
      <a:lt2>
        <a:srgbClr val="707070"/>
      </a:lt2>
      <a:accent1>
        <a:srgbClr val="002060"/>
      </a:accent1>
      <a:accent2>
        <a:srgbClr val="4A66AC"/>
      </a:accent2>
      <a:accent3>
        <a:srgbClr val="718C58"/>
      </a:accent3>
      <a:accent4>
        <a:srgbClr val="E47823"/>
      </a:accent4>
      <a:accent5>
        <a:srgbClr val="707070"/>
      </a:accent5>
      <a:accent6>
        <a:srgbClr val="D63D25"/>
      </a:accent6>
      <a:hlink>
        <a:srgbClr val="381750"/>
      </a:hlink>
      <a:folHlink>
        <a:srgbClr val="7030A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400"/>
          </a:spcBef>
          <a:buClr>
            <a:schemeClr val="tx1"/>
          </a:buClr>
          <a:buSzPct val="85000"/>
          <a:defRPr sz="1400" dirty="0" smtClean="0"/>
        </a:defPPr>
      </a:lstStyle>
    </a:txDef>
  </a:objectDefaults>
  <a:extraClrSchemeLst/>
</a:theme>
</file>

<file path=ppt/theme/theme5.xml><?xml version="1.0" encoding="utf-8"?>
<a:theme xmlns:a="http://schemas.openxmlformats.org/drawingml/2006/main" name="3_NCFS Capabilities 5c">
  <a:themeElements>
    <a:clrScheme name="Custom 12">
      <a:dk1>
        <a:srgbClr val="0A0A0A"/>
      </a:dk1>
      <a:lt1>
        <a:srgbClr val="FFFFFF"/>
      </a:lt1>
      <a:dk2>
        <a:srgbClr val="1A1A1A"/>
      </a:dk2>
      <a:lt2>
        <a:srgbClr val="707070"/>
      </a:lt2>
      <a:accent1>
        <a:srgbClr val="002060"/>
      </a:accent1>
      <a:accent2>
        <a:srgbClr val="4A66AC"/>
      </a:accent2>
      <a:accent3>
        <a:srgbClr val="718C58"/>
      </a:accent3>
      <a:accent4>
        <a:srgbClr val="E47823"/>
      </a:accent4>
      <a:accent5>
        <a:srgbClr val="707070"/>
      </a:accent5>
      <a:accent6>
        <a:srgbClr val="D63D25"/>
      </a:accent6>
      <a:hlink>
        <a:srgbClr val="381750"/>
      </a:hlink>
      <a:folHlink>
        <a:srgbClr val="7030A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spcBef>
            <a:spcPts val="400"/>
          </a:spcBef>
          <a:buClr>
            <a:schemeClr val="tx1"/>
          </a:buClr>
          <a:buSzPct val="85000"/>
          <a:defRPr sz="1400" dirty="0" smtClean="0"/>
        </a:defPPr>
      </a:lst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vance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6FE13B77D9CC41A32F967A4212C792" ma:contentTypeVersion="3" ma:contentTypeDescription="Create a new document." ma:contentTypeScope="" ma:versionID="d9f417d40a9389d0bb6bf8ef36cd4484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7568fb1a064a761e0548b2df3396228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C1C035A-5AE2-4772-B38D-91FB93A0605D}">
  <ds:schemaRefs>
    <ds:schemaRef ds:uri="http://schemas.microsoft.com/office/2006/metadata/properties"/>
    <ds:schemaRef ds:uri="http://schemas.microsoft.com/sharepoint/v3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F219AE6-058D-412E-8CA8-38B2336D50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262224-6FB2-4C20-9285-41CE7CB049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NCFS Capabilities 5c</Template>
  <TotalTime>26872</TotalTime>
  <Words>136</Words>
  <Application>Microsoft Macintosh PowerPoint</Application>
  <PresentationFormat>On-screen Show (4:3)</PresentationFormat>
  <Paragraphs>26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Wingdings 2</vt:lpstr>
      <vt:lpstr>Wingdings 3</vt:lpstr>
      <vt:lpstr>NCFS Capabilities 5c</vt:lpstr>
      <vt:lpstr>1_NCFS Capabilities 5c</vt:lpstr>
      <vt:lpstr>2_NCFS Capabilities 5c</vt:lpstr>
      <vt:lpstr>4_NCFS Capabilities 5c</vt:lpstr>
      <vt:lpstr>3_NCFS Capabilities 5c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ITHS Template</dc:title>
  <dc:creator>Marita Graube</dc:creator>
  <cp:lastModifiedBy>Laura-Mae Baldwin</cp:lastModifiedBy>
  <cp:revision>492</cp:revision>
  <cp:lastPrinted>2020-07-30T23:42:45Z</cp:lastPrinted>
  <dcterms:created xsi:type="dcterms:W3CDTF">2014-10-29T11:38:15Z</dcterms:created>
  <dcterms:modified xsi:type="dcterms:W3CDTF">2020-11-23T23:59:15Z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0x010100056FE13B77D9CC41A32F967A4212C792</vt:lpwstr>
  </property>
  <property fmtid="{D5CDD505-2E9C-101B-9397-08002B2CF9AE}" pid="3" name="ArticulateGUID">
    <vt:lpwstr>1247A880-191F-4698-944B-51A886EB5105</vt:lpwstr>
  </property>
  <property fmtid="{D5CDD505-2E9C-101B-9397-08002B2CF9AE}" pid="4" name="ArticulatePath">
    <vt:lpwstr>ED Capabilities_Nov_2014_v2</vt:lpwstr>
  </property>
</Properties>
</file>