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4"/>
    <p:sldMasterId id="2147484062" r:id="rId5"/>
    <p:sldMasterId id="2147484071" r:id="rId6"/>
    <p:sldMasterId id="2147484080" r:id="rId7"/>
    <p:sldMasterId id="2147484097" r:id="rId8"/>
  </p:sldMasterIdLst>
  <p:notesMasterIdLst>
    <p:notesMasterId r:id="rId17"/>
  </p:notesMasterIdLst>
  <p:handoutMasterIdLst>
    <p:handoutMasterId r:id="rId18"/>
  </p:handoutMasterIdLst>
  <p:sldIdLst>
    <p:sldId id="499" r:id="rId9"/>
    <p:sldId id="578" r:id="rId10"/>
    <p:sldId id="587" r:id="rId11"/>
    <p:sldId id="588" r:id="rId12"/>
    <p:sldId id="589" r:id="rId13"/>
    <p:sldId id="590" r:id="rId14"/>
    <p:sldId id="592" r:id="rId15"/>
    <p:sldId id="586" r:id="rId16"/>
  </p:sldIdLst>
  <p:sldSz cx="9144000" cy="6858000" type="screen4x3"/>
  <p:notesSz cx="7010400" cy="92964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 pos="632">
          <p15:clr>
            <a:srgbClr val="A4A3A4"/>
          </p15:clr>
        </p15:guide>
        <p15:guide id="3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antha Sauer" initials="S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707070"/>
    <a:srgbClr val="4A68AC"/>
    <a:srgbClr val="D5DBD1"/>
    <a:srgbClr val="F5D6CC"/>
    <a:srgbClr val="E47823"/>
    <a:srgbClr val="D63D25"/>
    <a:srgbClr val="718C58"/>
    <a:srgbClr val="4A66AC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905" autoAdjust="0"/>
    <p:restoredTop sz="81715" autoAdjust="0"/>
  </p:normalViewPr>
  <p:slideViewPr>
    <p:cSldViewPr snapToGrid="0">
      <p:cViewPr varScale="1">
        <p:scale>
          <a:sx n="54" d="100"/>
          <a:sy n="54" d="100"/>
        </p:scale>
        <p:origin x="216" y="880"/>
      </p:cViewPr>
      <p:guideLst>
        <p:guide orient="horz" pos="4319"/>
        <p:guide orient="horz" pos="632"/>
        <p:guide pos="5759"/>
      </p:guideLst>
    </p:cSldViewPr>
  </p:slideViewPr>
  <p:outlineViewPr>
    <p:cViewPr>
      <p:scale>
        <a:sx n="33" d="100"/>
        <a:sy n="33" d="100"/>
      </p:scale>
      <p:origin x="0" y="186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100" d="100"/>
        <a:sy n="100" d="100"/>
      </p:scale>
      <p:origin x="0" y="6096"/>
    </p:cViewPr>
  </p:sorterViewPr>
  <p:notesViewPr>
    <p:cSldViewPr snapToGrid="0">
      <p:cViewPr varScale="1">
        <p:scale>
          <a:sx n="55" d="100"/>
          <a:sy n="55" d="100"/>
        </p:scale>
        <p:origin x="-2832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BC7977-3A10-4C6D-BDB0-16121CAB2354}" type="datetimeFigureOut">
              <a:rPr lang="en-US"/>
              <a:pPr>
                <a:defRPr/>
              </a:pPr>
              <a:t>11/28/20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AF2947-C2E1-4E02-BA88-10B56361E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54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30B582-5604-44BA-92E4-FEEA1896BA9C}" type="datetimeFigureOut">
              <a:rPr lang="en-US"/>
              <a:pPr>
                <a:defRPr/>
              </a:pPr>
              <a:t>11/28/20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87F84C-A79A-4B69-A811-CA2F9D1E0C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209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20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8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6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1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253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70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15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15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7807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982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828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523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45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24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85763" y="307975"/>
            <a:ext cx="7113587" cy="1023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805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7F7E-9053-498C-A2A5-C5570614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0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290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8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46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96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95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9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667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5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6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86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6" y="290513"/>
            <a:ext cx="6402025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6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5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398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47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224761-AF51-46DE-B64F-AD6C377F4B65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A0A0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6F80EE-3842-4301-B584-ADF791E092B8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A0A0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8440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hidden="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4994" y="-17461"/>
            <a:ext cx="3962400" cy="68738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371475" y="280988"/>
            <a:ext cx="5757862" cy="941259"/>
          </a:xfrm>
        </p:spPr>
        <p:txBody>
          <a:bodyPr>
            <a:normAutofit/>
          </a:bodyPr>
          <a:lstStyle>
            <a:lvl1pPr algn="l">
              <a:defRPr sz="2700" b="0" cap="none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371475" y="1231772"/>
            <a:ext cx="4200525" cy="1428750"/>
          </a:xfrm>
        </p:spPr>
        <p:txBody>
          <a:bodyPr/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94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410200" y="5791200"/>
            <a:ext cx="3505200" cy="1066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3200400"/>
            <a:ext cx="7162800" cy="76200"/>
          </a:xfrm>
          <a:prstGeom prst="rect">
            <a:avLst/>
          </a:prstGeom>
          <a:solidFill>
            <a:srgbClr val="7EB2C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276600"/>
            <a:ext cx="7620000" cy="762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3352800"/>
            <a:ext cx="8077200" cy="76200"/>
          </a:xfrm>
          <a:prstGeom prst="rect">
            <a:avLst/>
          </a:prstGeom>
          <a:solidFill>
            <a:srgbClr val="64646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48783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3352800"/>
            <a:ext cx="8077200" cy="762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3281363"/>
            <a:ext cx="7620000" cy="71437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0029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0" y="914400"/>
            <a:ext cx="9148763" cy="1447800"/>
            <a:chOff x="0" y="1230313"/>
            <a:chExt cx="9148763" cy="1447800"/>
          </a:xfrm>
        </p:grpSpPr>
        <p:sp>
          <p:nvSpPr>
            <p:cNvPr id="5" name="Rectangle 4"/>
            <p:cNvSpPr/>
            <p:nvPr userDrawn="1"/>
          </p:nvSpPr>
          <p:spPr bwMode="auto">
            <a:xfrm>
              <a:off x="0" y="1230313"/>
              <a:ext cx="9144000" cy="1447800"/>
            </a:xfrm>
            <a:prstGeom prst="rect">
              <a:avLst/>
            </a:prstGeom>
            <a:gradFill>
              <a:gsLst>
                <a:gs pos="0">
                  <a:schemeClr val="tx1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 userDrawn="1"/>
          </p:nvSpPr>
          <p:spPr bwMode="auto">
            <a:xfrm>
              <a:off x="4763" y="1316038"/>
              <a:ext cx="9144000" cy="76200"/>
            </a:xfrm>
            <a:prstGeom prst="rect">
              <a:avLst/>
            </a:prstGeom>
            <a:solidFill>
              <a:srgbClr val="7EB2CE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 userDrawn="1"/>
          </p:nvSpPr>
          <p:spPr bwMode="auto">
            <a:xfrm>
              <a:off x="4763" y="1392238"/>
              <a:ext cx="9144000" cy="76200"/>
            </a:xfrm>
            <a:prstGeom prst="rect">
              <a:avLst/>
            </a:prstGeom>
            <a:solidFill>
              <a:schemeClr val="tx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102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5C2146-3904-45C6-B35E-2C651C798FF5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A0A0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1" name="Slide Number Placehold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87CCFB-B276-475A-BC66-18C76C7E8464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A0A0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0957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ullete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62665" y="1086295"/>
            <a:ext cx="8181732" cy="48815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0501" y="126170"/>
            <a:ext cx="8182429" cy="729695"/>
          </a:xfrm>
          <a:noFill/>
        </p:spPr>
        <p:txBody>
          <a:bodyPr anchor="t">
            <a:noAutofit/>
          </a:bodyPr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87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486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24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153B-6715-4661-A7EB-DBA28BD3C166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6767F-DF37-477A-9AC0-4565D6F0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7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35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4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73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989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2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29663" y="6364288"/>
            <a:ext cx="1651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ts val="400"/>
              </a:spcBef>
              <a:buClr>
                <a:schemeClr val="tx1"/>
              </a:buClr>
              <a:buSzPct val="85000"/>
              <a:defRPr/>
            </a:pPr>
            <a:fld id="{124DCD35-4DE5-4237-AE17-80A86CFFEFCF}" type="slidenum">
              <a:rPr lang="en-US" sz="1000" smtClean="0">
                <a:solidFill>
                  <a:schemeClr val="tx2"/>
                </a:solidFill>
              </a:rPr>
              <a:pPr algn="r" eaLnBrk="1" hangingPunct="1">
                <a:spcBef>
                  <a:spcPts val="400"/>
                </a:spcBef>
                <a:buClr>
                  <a:schemeClr val="tx1"/>
                </a:buClr>
                <a:buSzPct val="85000"/>
                <a:defRPr/>
              </a:pPr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4" r:id="rId2"/>
    <p:sldLayoutId id="2147484045" r:id="rId3"/>
    <p:sldLayoutId id="2147484052" r:id="rId4"/>
    <p:sldLayoutId id="2147484122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8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29663" y="6364288"/>
            <a:ext cx="1651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ts val="400"/>
              </a:spcBef>
              <a:buClr>
                <a:schemeClr val="tx1"/>
              </a:buClr>
              <a:buSzPct val="85000"/>
              <a:defRPr/>
            </a:pPr>
            <a:fld id="{124DCD35-4DE5-4237-AE17-80A86CFFEFCF}" type="slidenum">
              <a:rPr lang="en-US" sz="1000" smtClean="0">
                <a:solidFill>
                  <a:schemeClr val="tx2"/>
                </a:solidFill>
              </a:rPr>
              <a:pPr algn="r" eaLnBrk="1" hangingPunct="1">
                <a:spcBef>
                  <a:spcPts val="400"/>
                </a:spcBef>
                <a:buClr>
                  <a:schemeClr val="tx1"/>
                </a:buClr>
                <a:buSzPct val="85000"/>
                <a:defRPr/>
              </a:pPr>
              <a:t>‹#›</a:t>
            </a:fld>
            <a:endParaRPr lang="en-US" sz="100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83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8" r:id="rId6"/>
    <p:sldLayoutId id="2147484079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29663" y="6364288"/>
            <a:ext cx="1651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ts val="400"/>
              </a:spcBef>
              <a:buClr>
                <a:schemeClr val="tx1"/>
              </a:buClr>
              <a:buSzPct val="85000"/>
              <a:defRPr/>
            </a:pPr>
            <a:fld id="{124DCD35-4DE5-4237-AE17-80A86CFFEFCF}" type="slidenum">
              <a:rPr lang="en-US" sz="1000" smtClean="0">
                <a:solidFill>
                  <a:schemeClr val="tx2"/>
                </a:solidFill>
              </a:rPr>
              <a:pPr algn="r" eaLnBrk="1" hangingPunct="1">
                <a:spcBef>
                  <a:spcPts val="400"/>
                </a:spcBef>
                <a:buClr>
                  <a:schemeClr val="tx1"/>
                </a:buClr>
                <a:buSzPct val="85000"/>
                <a:defRPr/>
              </a:pPr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01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6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6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37669" y="6364288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A0A0A"/>
              </a:buClr>
              <a:buSzPct val="85000"/>
              <a:buFontTx/>
              <a:buNone/>
              <a:tabLst/>
              <a:defRPr/>
            </a:pPr>
            <a:fld id="{124DCD35-4DE5-4237-AE17-80A86CFFEFC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0A0A0A"/>
                </a:buClr>
                <a:buSzPct val="85000"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19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3" r:id="rId5"/>
    <p:sldLayoutId id="2147484104" r:id="rId6"/>
    <p:sldLayoutId id="2147484105" r:id="rId7"/>
    <p:sldLayoutId id="2147484106" r:id="rId8"/>
    <p:sldLayoutId id="2147484107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6049925"/>
            <a:ext cx="9144001" cy="808081"/>
          </a:xfrm>
          <a:prstGeom prst="rect">
            <a:avLst/>
          </a:prstGeom>
          <a:gradFill flip="none" rotWithShape="1">
            <a:gsLst>
              <a:gs pos="100000">
                <a:srgbClr val="718C58"/>
              </a:gs>
              <a:gs pos="0">
                <a:srgbClr val="68626E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082" y="2957768"/>
            <a:ext cx="914400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Implementation Planning Exercise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&lt;PUT YOUR INTERVENTION HERE&gt;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2759" y="4534624"/>
            <a:ext cx="7176645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&lt;YOUR NAME, SCHOOL, DEPARTMENT&gt;</a:t>
            </a:r>
          </a:p>
          <a:p>
            <a:endParaRPr lang="en-US" sz="3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7773" y="6149789"/>
            <a:ext cx="3574533" cy="5647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97255"/>
            <a:ext cx="2949677" cy="19093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321" y="990408"/>
            <a:ext cx="2949677" cy="19161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677" y="997254"/>
            <a:ext cx="3244644" cy="190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36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58053" y="196886"/>
            <a:ext cx="8758518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&lt;Name of your research product/s&gt;: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Intervention Characteristics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572A10-8B92-884C-8C8C-A58F74B80388}"/>
              </a:ext>
            </a:extLst>
          </p:cNvPr>
          <p:cNvSpPr txBox="1"/>
          <p:nvPr/>
        </p:nvSpPr>
        <p:spPr>
          <a:xfrm>
            <a:off x="188260" y="2172246"/>
            <a:ext cx="8548815" cy="12567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2500" b="1" dirty="0">
                <a:solidFill>
                  <a:schemeClr val="accent1"/>
                </a:solidFill>
              </a:rPr>
              <a:t>INPUTS – Resources needed to support the intervention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endParaRPr lang="en-US" sz="2000" dirty="0"/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3000" b="1" dirty="0">
                <a:solidFill>
                  <a:schemeClr val="accent6"/>
                </a:solidFill>
              </a:rPr>
              <a:t>&lt;LIST INPUTS HERE&gt;</a:t>
            </a:r>
          </a:p>
        </p:txBody>
      </p:sp>
    </p:spTree>
    <p:extLst>
      <p:ext uri="{BB962C8B-B14F-4D97-AF65-F5344CB8AC3E}">
        <p14:creationId xmlns:p14="http://schemas.microsoft.com/office/powerpoint/2010/main" val="24383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58053" y="196886"/>
            <a:ext cx="8758518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&lt;Name of your research product/s&gt;: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Intervention Characteristics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572A10-8B92-884C-8C8C-A58F74B80388}"/>
              </a:ext>
            </a:extLst>
          </p:cNvPr>
          <p:cNvSpPr txBox="1"/>
          <p:nvPr/>
        </p:nvSpPr>
        <p:spPr>
          <a:xfrm>
            <a:off x="188260" y="2172246"/>
            <a:ext cx="7805022" cy="12567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2500" b="1" dirty="0">
                <a:solidFill>
                  <a:schemeClr val="accent1"/>
                </a:solidFill>
              </a:rPr>
              <a:t>ACTIVITIES – Components of the intervention itself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endParaRPr lang="en-US" sz="2000" dirty="0"/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3000" b="1" dirty="0">
                <a:solidFill>
                  <a:schemeClr val="accent6"/>
                </a:solidFill>
              </a:rPr>
              <a:t>&lt;LIST ACTIVITIES HERE&gt;</a:t>
            </a:r>
          </a:p>
        </p:txBody>
      </p:sp>
    </p:spTree>
    <p:extLst>
      <p:ext uri="{BB962C8B-B14F-4D97-AF65-F5344CB8AC3E}">
        <p14:creationId xmlns:p14="http://schemas.microsoft.com/office/powerpoint/2010/main" val="379293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58053" y="196886"/>
            <a:ext cx="8758518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&lt;Name of your research product/s&gt;: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Intervention Characteristics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572A10-8B92-884C-8C8C-A58F74B80388}"/>
              </a:ext>
            </a:extLst>
          </p:cNvPr>
          <p:cNvSpPr txBox="1"/>
          <p:nvPr/>
        </p:nvSpPr>
        <p:spPr>
          <a:xfrm>
            <a:off x="188260" y="2172246"/>
            <a:ext cx="8536640" cy="1641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2500" b="1" dirty="0">
                <a:solidFill>
                  <a:schemeClr val="accent1"/>
                </a:solidFill>
              </a:rPr>
              <a:t>SHORT TERM OUTCOMES – what you expect to occur as a result of the intervention activities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endParaRPr lang="en-US" sz="2000" dirty="0"/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3000" b="1" dirty="0">
                <a:solidFill>
                  <a:schemeClr val="accent6"/>
                </a:solidFill>
              </a:rPr>
              <a:t>&lt;LIST SHORT TERM OUTCOMES HERE&gt;</a:t>
            </a:r>
          </a:p>
        </p:txBody>
      </p:sp>
    </p:spTree>
    <p:extLst>
      <p:ext uri="{BB962C8B-B14F-4D97-AF65-F5344CB8AC3E}">
        <p14:creationId xmlns:p14="http://schemas.microsoft.com/office/powerpoint/2010/main" val="153530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58053" y="196886"/>
            <a:ext cx="8758518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&lt;Name of your research product/s&gt;: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Intervention Characteristics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572A10-8B92-884C-8C8C-A58F74B80388}"/>
              </a:ext>
            </a:extLst>
          </p:cNvPr>
          <p:cNvSpPr txBox="1"/>
          <p:nvPr/>
        </p:nvSpPr>
        <p:spPr>
          <a:xfrm>
            <a:off x="188260" y="2172246"/>
            <a:ext cx="8536640" cy="1641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2500" b="1" dirty="0">
                <a:solidFill>
                  <a:schemeClr val="accent1"/>
                </a:solidFill>
              </a:rPr>
              <a:t>LONG TERM OUTCOMES – anticipated health outcomes that will occur as a result of the intervention</a:t>
            </a:r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endParaRPr lang="en-US" sz="2000" dirty="0"/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3000" b="1" dirty="0">
                <a:solidFill>
                  <a:schemeClr val="accent6"/>
                </a:solidFill>
              </a:rPr>
              <a:t>&lt;LIST LONG TERM OUTCOMES HERE&gt;</a:t>
            </a:r>
          </a:p>
        </p:txBody>
      </p:sp>
    </p:spTree>
    <p:extLst>
      <p:ext uri="{BB962C8B-B14F-4D97-AF65-F5344CB8AC3E}">
        <p14:creationId xmlns:p14="http://schemas.microsoft.com/office/powerpoint/2010/main" val="38280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58053" y="196886"/>
            <a:ext cx="8758518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&lt;Name of your research product/s&gt;: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Implementation Strategy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572A10-8B92-884C-8C8C-A58F74B80388}"/>
              </a:ext>
            </a:extLst>
          </p:cNvPr>
          <p:cNvSpPr txBox="1"/>
          <p:nvPr/>
        </p:nvSpPr>
        <p:spPr>
          <a:xfrm>
            <a:off x="188260" y="2172246"/>
            <a:ext cx="8536640" cy="12824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endParaRPr lang="en-US" sz="2000" dirty="0"/>
          </a:p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3000" b="1" dirty="0">
                <a:solidFill>
                  <a:schemeClr val="accent6"/>
                </a:solidFill>
              </a:rPr>
              <a:t>&lt;Name and definition of implementation strategy you selected&gt;</a:t>
            </a:r>
          </a:p>
        </p:txBody>
      </p:sp>
    </p:spTree>
    <p:extLst>
      <p:ext uri="{BB962C8B-B14F-4D97-AF65-F5344CB8AC3E}">
        <p14:creationId xmlns:p14="http://schemas.microsoft.com/office/powerpoint/2010/main" val="311828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2008" y="196886"/>
            <a:ext cx="9028311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&lt;Name of your research product/s&gt;: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Implementation Strategy Action Plan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326913C-A659-5943-846B-E939AB787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664033"/>
              </p:ext>
            </p:extLst>
          </p:nvPr>
        </p:nvGraphicFramePr>
        <p:xfrm>
          <a:off x="458052" y="2354711"/>
          <a:ext cx="8266848" cy="34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24">
                  <a:extLst>
                    <a:ext uri="{9D8B030D-6E8A-4147-A177-3AD203B41FA5}">
                      <a16:colId xmlns:a16="http://schemas.microsoft.com/office/drawing/2014/main" val="92634892"/>
                    </a:ext>
                  </a:extLst>
                </a:gridCol>
                <a:gridCol w="4133424">
                  <a:extLst>
                    <a:ext uri="{9D8B030D-6E8A-4147-A177-3AD203B41FA5}">
                      <a16:colId xmlns:a16="http://schemas.microsoft.com/office/drawing/2014/main" val="1130327108"/>
                    </a:ext>
                  </a:extLst>
                </a:gridCol>
              </a:tblGrid>
              <a:tr h="4879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04225"/>
                  </a:ext>
                </a:extLst>
              </a:tr>
              <a:tr h="487960">
                <a:tc>
                  <a:txBody>
                    <a:bodyPr/>
                    <a:lstStyle/>
                    <a:p>
                      <a:r>
                        <a:rPr lang="en-US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454004"/>
                  </a:ext>
                </a:extLst>
              </a:tr>
              <a:tr h="487960">
                <a:tc>
                  <a:txBody>
                    <a:bodyPr/>
                    <a:lstStyle/>
                    <a:p>
                      <a:r>
                        <a:rPr lang="en-US" dirty="0"/>
                        <a:t>WHAT/HOW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068157"/>
                  </a:ext>
                </a:extLst>
              </a:tr>
              <a:tr h="487960">
                <a:tc>
                  <a:txBody>
                    <a:bodyPr/>
                    <a:lstStyle/>
                    <a:p>
                      <a:r>
                        <a:rPr lang="en-US" dirty="0"/>
                        <a:t>TARGET OF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823619"/>
                  </a:ext>
                </a:extLst>
              </a:tr>
              <a:tr h="487960">
                <a:tc>
                  <a:txBody>
                    <a:bodyPr/>
                    <a:lstStyle/>
                    <a:p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741983"/>
                  </a:ext>
                </a:extLst>
              </a:tr>
              <a:tr h="487960"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153261"/>
                  </a:ext>
                </a:extLst>
              </a:tr>
              <a:tr h="487960">
                <a:tc>
                  <a:txBody>
                    <a:bodyPr/>
                    <a:lstStyle/>
                    <a:p>
                      <a:r>
                        <a:rPr lang="en-US" dirty="0"/>
                        <a:t>FREQUENCY/INTENSITY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520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07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8260" y="3136612"/>
            <a:ext cx="87585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2E2CE8-1ACE-444F-9758-06BEFC1991D5}"/>
              </a:ext>
            </a:extLst>
          </p:cNvPr>
          <p:cNvSpPr/>
          <p:nvPr/>
        </p:nvSpPr>
        <p:spPr>
          <a:xfrm>
            <a:off x="458053" y="1759547"/>
            <a:ext cx="80908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1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1"/>
</p:tagLst>
</file>

<file path=ppt/theme/theme1.xml><?xml version="1.0" encoding="utf-8"?>
<a:theme xmlns:a="http://schemas.openxmlformats.org/drawingml/2006/main" name="NCFS Capabilities 5c">
  <a:themeElements>
    <a:clrScheme name="Custom 12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718C58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NCFS Capabilities 5c">
  <a:themeElements>
    <a:clrScheme name="Custom 12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718C58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2_NCFS Capabilities 5c">
  <a:themeElements>
    <a:clrScheme name="Custom 4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597543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4_NCFS Capabilities 5c">
  <a:themeElements>
    <a:clrScheme name="Custom 12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718C58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5.xml><?xml version="1.0" encoding="utf-8"?>
<a:theme xmlns:a="http://schemas.openxmlformats.org/drawingml/2006/main" name="3_NCFS Capabilities 5c">
  <a:themeElements>
    <a:clrScheme name="Custom 12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718C58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FE13B77D9CC41A32F967A4212C792" ma:contentTypeVersion="3" ma:contentTypeDescription="Create a new document." ma:contentTypeScope="" ma:versionID="d9f417d40a9389d0bb6bf8ef36cd448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568fb1a064a761e0548b2df3396228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1C035A-5AE2-4772-B38D-91FB93A0605D}">
  <ds:schemaRefs>
    <ds:schemaRef ds:uri="http://schemas.microsoft.com/office/2006/metadata/properties"/>
    <ds:schemaRef ds:uri="http://schemas.microsoft.com/sharepoint/v3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B262224-6FB2-4C20-9285-41CE7CB049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F219AE6-058D-412E-8CA8-38B2336D50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NCFS Capabilities 5c</Template>
  <TotalTime>26888</TotalTime>
  <Words>189</Words>
  <Application>Microsoft Macintosh PowerPoint</Application>
  <PresentationFormat>On-screen Show (4:3)</PresentationFormat>
  <Paragraphs>38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Wingdings 2</vt:lpstr>
      <vt:lpstr>Wingdings 3</vt:lpstr>
      <vt:lpstr>NCFS Capabilities 5c</vt:lpstr>
      <vt:lpstr>1_NCFS Capabilities 5c</vt:lpstr>
      <vt:lpstr>2_NCFS Capabilities 5c</vt:lpstr>
      <vt:lpstr>4_NCFS Capabilities 5c</vt:lpstr>
      <vt:lpstr>3_NCFS Capabilities 5c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ITHS Template</dc:title>
  <dc:creator>Marita Graube</dc:creator>
  <cp:lastModifiedBy>Allison M. Cole</cp:lastModifiedBy>
  <cp:revision>557</cp:revision>
  <cp:lastPrinted>2020-07-30T23:42:45Z</cp:lastPrinted>
  <dcterms:created xsi:type="dcterms:W3CDTF">2014-10-29T11:38:15Z</dcterms:created>
  <dcterms:modified xsi:type="dcterms:W3CDTF">2020-11-28T22:18:33Z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0x010100056FE13B77D9CC41A32F967A4212C792</vt:lpwstr>
  </property>
  <property fmtid="{D5CDD505-2E9C-101B-9397-08002B2CF9AE}" pid="3" name="ArticulateGUID">
    <vt:lpwstr>1247A880-191F-4698-944B-51A886EB5105</vt:lpwstr>
  </property>
  <property fmtid="{D5CDD505-2E9C-101B-9397-08002B2CF9AE}" pid="4" name="ArticulatePath">
    <vt:lpwstr>ED Capabilities_Nov_2014_v2</vt:lpwstr>
  </property>
</Properties>
</file>