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4"/>
    <p:sldMasterId id="2147484062" r:id="rId5"/>
    <p:sldMasterId id="2147484071" r:id="rId6"/>
    <p:sldMasterId id="2147484080" r:id="rId7"/>
    <p:sldMasterId id="2147484097" r:id="rId8"/>
  </p:sldMasterIdLst>
  <p:notesMasterIdLst>
    <p:notesMasterId r:id="rId14"/>
  </p:notesMasterIdLst>
  <p:handoutMasterIdLst>
    <p:handoutMasterId r:id="rId15"/>
  </p:handoutMasterIdLst>
  <p:sldIdLst>
    <p:sldId id="499" r:id="rId9"/>
    <p:sldId id="578" r:id="rId10"/>
    <p:sldId id="577" r:id="rId11"/>
    <p:sldId id="582" r:id="rId12"/>
    <p:sldId id="586" r:id="rId13"/>
  </p:sldIdLst>
  <p:sldSz cx="9144000" cy="6858000" type="screen4x3"/>
  <p:notesSz cx="7010400" cy="92964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 pos="632">
          <p15:clr>
            <a:srgbClr val="A4A3A4"/>
          </p15:clr>
        </p15:guide>
        <p15:guide id="3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antha Sauer" initials="S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707070"/>
    <a:srgbClr val="4A68AC"/>
    <a:srgbClr val="D5DBD1"/>
    <a:srgbClr val="F5D6CC"/>
    <a:srgbClr val="E47823"/>
    <a:srgbClr val="D63D25"/>
    <a:srgbClr val="718C58"/>
    <a:srgbClr val="4A66AC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B7CE1D-214C-F92F-8F50-E243E0B967DC}" v="704" dt="2020-11-20T22:30:30.4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1714" autoAdjust="0"/>
  </p:normalViewPr>
  <p:slideViewPr>
    <p:cSldViewPr snapToGrid="0">
      <p:cViewPr varScale="1">
        <p:scale>
          <a:sx n="79" d="100"/>
          <a:sy n="79" d="100"/>
        </p:scale>
        <p:origin x="426" y="78"/>
      </p:cViewPr>
      <p:guideLst>
        <p:guide orient="horz" pos="4319"/>
        <p:guide orient="horz" pos="632"/>
        <p:guide pos="5759"/>
      </p:guideLst>
    </p:cSldViewPr>
  </p:slideViewPr>
  <p:outlineViewPr>
    <p:cViewPr>
      <p:scale>
        <a:sx n="33" d="100"/>
        <a:sy n="33" d="100"/>
      </p:scale>
      <p:origin x="0" y="186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100" d="100"/>
        <a:sy n="100" d="100"/>
      </p:scale>
      <p:origin x="0" y="6096"/>
    </p:cViewPr>
  </p:sorterViewPr>
  <p:notesViewPr>
    <p:cSldViewPr snapToGrid="0">
      <p:cViewPr varScale="1">
        <p:scale>
          <a:sx n="55" d="100"/>
          <a:sy n="55" d="100"/>
        </p:scale>
        <p:origin x="-2832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BC7977-3A10-4C6D-BDB0-16121CAB2354}" type="datetimeFigureOut">
              <a:rPr lang="en-US"/>
              <a:pPr>
                <a:defRPr/>
              </a:pPr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F2947-C2E1-4E02-BA88-10B56361E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54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30B582-5604-44BA-92E4-FEEA1896BA9C}" type="datetimeFigureOut">
              <a:rPr lang="en-US"/>
              <a:pPr>
                <a:defRPr/>
              </a:pPr>
              <a:t>5/24/2021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87F84C-A79A-4B69-A811-CA2F9D1E0C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09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2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8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93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6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87F84C-A79A-4B69-A811-CA2F9D1E0C8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515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807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982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82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523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45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4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5763" y="307975"/>
            <a:ext cx="7113587" cy="10239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805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A7F7E-9053-498C-A2A5-C5570614A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0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290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460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6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9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9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667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5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6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86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6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6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5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98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47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224761-AF51-46DE-B64F-AD6C377F4B65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5/24/2021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6F80EE-3842-4301-B584-ADF791E092B8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844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4994" y="-17461"/>
            <a:ext cx="3962400" cy="68738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371475" y="280988"/>
            <a:ext cx="5757862" cy="941259"/>
          </a:xfrm>
        </p:spPr>
        <p:txBody>
          <a:bodyPr>
            <a:normAutofit/>
          </a:bodyPr>
          <a:lstStyle>
            <a:lvl1pPr algn="l">
              <a:defRPr sz="2700" b="0" cap="none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71475" y="1231772"/>
            <a:ext cx="4200525" cy="1428750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4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410200" y="5791200"/>
            <a:ext cx="3505200" cy="1066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3200400"/>
            <a:ext cx="7162800" cy="76200"/>
          </a:xfrm>
          <a:prstGeom prst="rect">
            <a:avLst/>
          </a:prstGeom>
          <a:solidFill>
            <a:srgbClr val="7EB2C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276600"/>
            <a:ext cx="7620000" cy="762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3352800"/>
            <a:ext cx="8077200" cy="76200"/>
          </a:xfrm>
          <a:prstGeom prst="rect">
            <a:avLst/>
          </a:prstGeom>
          <a:solidFill>
            <a:srgbClr val="64646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48783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352800"/>
            <a:ext cx="8077200" cy="762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3281363"/>
            <a:ext cx="7620000" cy="7143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002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0" y="914400"/>
            <a:ext cx="9148763" cy="1447800"/>
            <a:chOff x="0" y="1230313"/>
            <a:chExt cx="9148763" cy="1447800"/>
          </a:xfrm>
        </p:grpSpPr>
        <p:sp>
          <p:nvSpPr>
            <p:cNvPr id="5" name="Rectangle 4"/>
            <p:cNvSpPr/>
            <p:nvPr userDrawn="1"/>
          </p:nvSpPr>
          <p:spPr bwMode="auto">
            <a:xfrm>
              <a:off x="0" y="1230313"/>
              <a:ext cx="9144000" cy="1447800"/>
            </a:xfrm>
            <a:prstGeom prst="rect">
              <a:avLst/>
            </a:prstGeom>
            <a:gradFill>
              <a:gsLst>
                <a:gs pos="0">
                  <a:schemeClr val="tx1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 userDrawn="1"/>
          </p:nvSpPr>
          <p:spPr bwMode="auto">
            <a:xfrm>
              <a:off x="4763" y="1316038"/>
              <a:ext cx="9144000" cy="76200"/>
            </a:xfrm>
            <a:prstGeom prst="rect">
              <a:avLst/>
            </a:prstGeom>
            <a:solidFill>
              <a:srgbClr val="7EB2CE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 userDrawn="1"/>
          </p:nvSpPr>
          <p:spPr bwMode="auto">
            <a:xfrm>
              <a:off x="4763" y="1392238"/>
              <a:ext cx="9144000" cy="76200"/>
            </a:xfrm>
            <a:prstGeom prst="rect">
              <a:avLst/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102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5C2146-3904-45C6-B35E-2C651C798FF5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5/24/2021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87CCFB-B276-475A-BC66-18C76C7E8464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A0A0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95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ullete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62665" y="1086295"/>
            <a:ext cx="8181732" cy="48815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0501" y="126170"/>
            <a:ext cx="8182429" cy="729695"/>
          </a:xfrm>
          <a:noFill/>
        </p:spPr>
        <p:txBody>
          <a:bodyPr anchor="t">
            <a:no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87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86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24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153B-6715-4661-A7EB-DBA28BD3C166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767F-DF37-477A-9AC0-4565D6F03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7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white">
          <a:xfrm>
            <a:off x="6516688" y="3048000"/>
            <a:ext cx="2641600" cy="3817938"/>
          </a:xfrm>
          <a:custGeom>
            <a:avLst/>
            <a:gdLst>
              <a:gd name="connsiteX0" fmla="*/ 1451429 w 2641600"/>
              <a:gd name="connsiteY0" fmla="*/ 0 h 3817257"/>
              <a:gd name="connsiteX1" fmla="*/ 0 w 2641600"/>
              <a:gd name="connsiteY1" fmla="*/ 3817257 h 3817257"/>
              <a:gd name="connsiteX2" fmla="*/ 2641600 w 2641600"/>
              <a:gd name="connsiteY2" fmla="*/ 3817257 h 3817257"/>
              <a:gd name="connsiteX3" fmla="*/ 2641600 w 2641600"/>
              <a:gd name="connsiteY3" fmla="*/ 3062514 h 3817257"/>
              <a:gd name="connsiteX4" fmla="*/ 1451429 w 2641600"/>
              <a:gd name="connsiteY4" fmla="*/ 0 h 381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3817257">
                <a:moveTo>
                  <a:pt x="1451429" y="0"/>
                </a:moveTo>
                <a:lnTo>
                  <a:pt x="0" y="3817257"/>
                </a:lnTo>
                <a:lnTo>
                  <a:pt x="2641600" y="3817257"/>
                </a:lnTo>
                <a:lnTo>
                  <a:pt x="2641600" y="3062514"/>
                </a:lnTo>
                <a:lnTo>
                  <a:pt x="14514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06388"/>
            <a:ext cx="6400800" cy="939800"/>
          </a:xfrm>
        </p:spPr>
        <p:txBody>
          <a:bodyPr/>
          <a:lstStyle>
            <a:lvl1pPr>
              <a:defRPr b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5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0800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4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71475" y="290513"/>
            <a:ext cx="6402025" cy="9398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1475" y="1595438"/>
            <a:ext cx="6403975" cy="42672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  <a:lvl2pPr>
              <a:spcAft>
                <a:spcPts val="8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400"/>
              </a:spcAft>
              <a:defRPr/>
            </a:lvl5pPr>
            <a:lvl6pPr>
              <a:spcAft>
                <a:spcPts val="400"/>
              </a:spcAft>
              <a:defRPr baseline="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1475" y="1230313"/>
            <a:ext cx="6400800" cy="365125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 cap="all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7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989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4" r:id="rId2"/>
    <p:sldLayoutId id="2147484045" r:id="rId3"/>
    <p:sldLayoutId id="2147484052" r:id="rId4"/>
    <p:sldLayoutId id="2147484122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8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6263212"/>
            <a:ext cx="2498576" cy="39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3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8" r:id="rId6"/>
    <p:sldLayoutId id="2147484079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5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5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29663" y="6364288"/>
            <a:ext cx="1651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ts val="400"/>
              </a:spcBef>
              <a:buClr>
                <a:schemeClr val="tx1"/>
              </a:buClr>
              <a:buSzPct val="85000"/>
              <a:defRPr/>
            </a:pPr>
            <a:fld id="{124DCD35-4DE5-4237-AE17-80A86CFFEFCF}" type="slidenum">
              <a:rPr lang="en-US" sz="1000" smtClean="0">
                <a:solidFill>
                  <a:schemeClr val="tx2"/>
                </a:solidFill>
              </a:rPr>
              <a:pPr algn="r" eaLnBrk="1" hangingPunct="1">
                <a:spcBef>
                  <a:spcPts val="400"/>
                </a:spcBef>
                <a:buClr>
                  <a:schemeClr val="tx1"/>
                </a:buClr>
                <a:buSzPct val="85000"/>
                <a:defRPr/>
              </a:pPr>
              <a:t>‹#›</a:t>
            </a:fld>
            <a:endParaRPr lang="en-US" sz="1000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71476" y="280988"/>
            <a:ext cx="639762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71476" y="1585913"/>
            <a:ext cx="63976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Box 3"/>
          <p:cNvSpPr txBox="1">
            <a:spLocks noChangeArrowheads="1"/>
          </p:cNvSpPr>
          <p:nvPr userDrawn="1"/>
        </p:nvSpPr>
        <p:spPr bwMode="auto">
          <a:xfrm>
            <a:off x="8737669" y="6364288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A0A0A"/>
              </a:buClr>
              <a:buSzPct val="85000"/>
              <a:buFontTx/>
              <a:buNone/>
              <a:tabLst/>
              <a:defRPr/>
            </a:pPr>
            <a:fld id="{124DCD35-4DE5-4237-AE17-80A86CFFEFC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0A0A0A"/>
                </a:buClr>
                <a:buSzPct val="85000"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84" y="6204247"/>
            <a:ext cx="2479134" cy="39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19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3" r:id="rId5"/>
    <p:sldLayoutId id="2147484104" r:id="rId6"/>
    <p:sldLayoutId id="2147484105" r:id="rId7"/>
    <p:sldLayoutId id="2147484106" r:id="rId8"/>
    <p:sldLayoutId id="214748410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rgbClr val="009CC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000"/>
        </a:spcAft>
        <a:buClr>
          <a:srgbClr val="191919"/>
        </a:buClr>
        <a:buFont typeface="Wingdings" pitchFamily="2" charset="2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85750" indent="-285750" algn="l" rtl="0" eaLnBrk="0" fontAlgn="base" hangingPunct="0">
        <a:spcBef>
          <a:spcPct val="0"/>
        </a:spcBef>
        <a:spcAft>
          <a:spcPts val="800"/>
        </a:spcAft>
        <a:buClr>
          <a:srgbClr val="191919"/>
        </a:buClr>
        <a:buSzPct val="85000"/>
        <a:buFont typeface="Arial" charset="0"/>
        <a:buChar char="►"/>
        <a:defRPr sz="19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01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Wingdings 2" pitchFamily="18" charset="2"/>
        <a:buChar char="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43000" indent="-228600" algn="l" rtl="0" eaLnBrk="0" fontAlgn="base" hangingPunct="0">
        <a:spcBef>
          <a:spcPct val="0"/>
        </a:spcBef>
        <a:spcAft>
          <a:spcPts val="600"/>
        </a:spcAft>
        <a:buClr>
          <a:schemeClr val="tx2"/>
        </a:buClr>
        <a:buFont typeface="Arial" charset="0"/>
        <a:buChar char="–"/>
        <a:defRPr sz="17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00200" indent="-228600" algn="l" rtl="0" eaLnBrk="0" fontAlgn="base" hangingPunct="0">
        <a:spcBef>
          <a:spcPct val="0"/>
        </a:spcBef>
        <a:spcAft>
          <a:spcPts val="400"/>
        </a:spcAft>
        <a:buClr>
          <a:schemeClr val="tx2"/>
        </a:buClr>
        <a:buFont typeface="Wingdings 3" pitchFamily="18" charset="2"/>
        <a:buChar char="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41513" indent="-225425" algn="l" defTabSz="914400" rtl="0" eaLnBrk="1" latinLnBrk="0" hangingPunct="1">
        <a:spcBef>
          <a:spcPts val="0"/>
        </a:spcBef>
        <a:spcAft>
          <a:spcPts val="400"/>
        </a:spcAft>
        <a:buClr>
          <a:schemeClr val="tx2"/>
        </a:buClr>
        <a:buFont typeface="Courier New" panose="02070309020205020404" pitchFamily="49" charset="0"/>
        <a:buChar char="o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b="0" i="1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6049925"/>
            <a:ext cx="9144001" cy="808081"/>
          </a:xfrm>
          <a:prstGeom prst="rect">
            <a:avLst/>
          </a:prstGeom>
          <a:gradFill flip="none" rotWithShape="1">
            <a:gsLst>
              <a:gs pos="100000">
                <a:srgbClr val="718C58"/>
              </a:gs>
              <a:gs pos="0">
                <a:srgbClr val="68626E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082" y="2957768"/>
            <a:ext cx="914400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 Stakeholder Assessment 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&lt;PUT YOUR RESEARCH PRODUCT HERE&gt;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2759" y="4534624"/>
            <a:ext cx="7176645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&lt;YOUR NAME, SCHOOL, DEPARTMENT&gt;</a:t>
            </a:r>
          </a:p>
          <a:p>
            <a:endParaRPr lang="en-US" sz="3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7773" y="6149789"/>
            <a:ext cx="3574533" cy="5647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97255"/>
            <a:ext cx="2949677" cy="19093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321" y="990408"/>
            <a:ext cx="2949677" cy="191617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677" y="997254"/>
            <a:ext cx="3244644" cy="190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6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&lt;Name of your research product/s&gt;: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Who Are My Stakeholders?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2E2CE8-1ACE-444F-9758-06BEFC1991D5}"/>
              </a:ext>
            </a:extLst>
          </p:cNvPr>
          <p:cNvSpPr/>
          <p:nvPr/>
        </p:nvSpPr>
        <p:spPr>
          <a:xfrm>
            <a:off x="458053" y="1763714"/>
            <a:ext cx="8090861" cy="15081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Here put your stakeholder log for your research project (not for the case study!)</a:t>
            </a:r>
            <a:endParaRPr lang="en-US" sz="2800" dirty="0">
              <a:solidFill>
                <a:srgbClr val="FF0000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A769E1-17FC-421B-B9F6-B0F6C3662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466343"/>
              </p:ext>
            </p:extLst>
          </p:nvPr>
        </p:nvGraphicFramePr>
        <p:xfrm>
          <a:off x="565841" y="2908425"/>
          <a:ext cx="8307927" cy="295568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985661">
                  <a:extLst>
                    <a:ext uri="{9D8B030D-6E8A-4147-A177-3AD203B41FA5}">
                      <a16:colId xmlns:a16="http://schemas.microsoft.com/office/drawing/2014/main" val="2418348784"/>
                    </a:ext>
                  </a:extLst>
                </a:gridCol>
                <a:gridCol w="2466416">
                  <a:extLst>
                    <a:ext uri="{9D8B030D-6E8A-4147-A177-3AD203B41FA5}">
                      <a16:colId xmlns:a16="http://schemas.microsoft.com/office/drawing/2014/main" val="3142368479"/>
                    </a:ext>
                  </a:extLst>
                </a:gridCol>
                <a:gridCol w="2855850">
                  <a:extLst>
                    <a:ext uri="{9D8B030D-6E8A-4147-A177-3AD203B41FA5}">
                      <a16:colId xmlns:a16="http://schemas.microsoft.com/office/drawing/2014/main" val="2315017668"/>
                    </a:ext>
                  </a:extLst>
                </a:gridCol>
              </a:tblGrid>
              <a:tr h="725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Who?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Why Interested?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How Much Influence?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9313785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5229355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4686214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0348427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70578"/>
                  </a:ext>
                </a:extLst>
              </a:tr>
              <a:tr h="446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1416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3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58053" y="196886"/>
            <a:ext cx="875851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 Stakeholder Grid Analysis 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&lt; Name of your research product/s&gt;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2E2CE8-1ACE-444F-9758-06BEFC1991D5}"/>
              </a:ext>
            </a:extLst>
          </p:cNvPr>
          <p:cNvSpPr/>
          <p:nvPr/>
        </p:nvSpPr>
        <p:spPr>
          <a:xfrm>
            <a:off x="188260" y="1774061"/>
            <a:ext cx="8090861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i="1" dirty="0">
                <a:latin typeface="Arial"/>
                <a:cs typeface="Arial"/>
              </a:rPr>
              <a:t>Here share the grid with names of your stakeholders in different quadrants of the grid and explain why you placed them in that location</a:t>
            </a:r>
            <a:endParaRPr lang="en-US" sz="16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7508E0F-F0B9-4A95-9598-9CBA24FD4E36}"/>
              </a:ext>
            </a:extLst>
          </p:cNvPr>
          <p:cNvCxnSpPr>
            <a:cxnSpLocks/>
          </p:cNvCxnSpPr>
          <p:nvPr/>
        </p:nvCxnSpPr>
        <p:spPr>
          <a:xfrm>
            <a:off x="4233690" y="3123210"/>
            <a:ext cx="0" cy="2838203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1E682C-E153-4D04-A0E5-077FA4793536}"/>
              </a:ext>
            </a:extLst>
          </p:cNvPr>
          <p:cNvCxnSpPr>
            <a:cxnSpLocks/>
          </p:cNvCxnSpPr>
          <p:nvPr/>
        </p:nvCxnSpPr>
        <p:spPr>
          <a:xfrm flipH="1">
            <a:off x="2520759" y="4420215"/>
            <a:ext cx="3425862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B7437E9-CF12-4F8B-9728-A89B9E62F6FF}"/>
              </a:ext>
            </a:extLst>
          </p:cNvPr>
          <p:cNvSpPr txBox="1"/>
          <p:nvPr/>
        </p:nvSpPr>
        <p:spPr>
          <a:xfrm>
            <a:off x="2612575" y="5961413"/>
            <a:ext cx="162111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000" b="1" dirty="0"/>
              <a:t>Interest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B3CB25-FA0C-418B-AB73-564332FA2BA4}"/>
              </a:ext>
            </a:extLst>
          </p:cNvPr>
          <p:cNvSpPr txBox="1"/>
          <p:nvPr/>
        </p:nvSpPr>
        <p:spPr>
          <a:xfrm>
            <a:off x="991460" y="5640265"/>
            <a:ext cx="162111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2000" b="1" dirty="0"/>
              <a:t>Influence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B3359D-65A3-47A5-946B-4411A1DB11CC}"/>
              </a:ext>
            </a:extLst>
          </p:cNvPr>
          <p:cNvSpPr txBox="1"/>
          <p:nvPr/>
        </p:nvSpPr>
        <p:spPr>
          <a:xfrm>
            <a:off x="4323907" y="3123210"/>
            <a:ext cx="6946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1400" dirty="0"/>
              <a:t>High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D1226C-B549-4B8B-97B9-B85FF6BB8545}"/>
              </a:ext>
            </a:extLst>
          </p:cNvPr>
          <p:cNvSpPr txBox="1"/>
          <p:nvPr/>
        </p:nvSpPr>
        <p:spPr>
          <a:xfrm>
            <a:off x="5730949" y="4124061"/>
            <a:ext cx="6946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1400" dirty="0"/>
              <a:t>High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0DD640D-388C-4585-8514-EB8FE7E21DEB}"/>
              </a:ext>
            </a:extLst>
          </p:cNvPr>
          <p:cNvSpPr txBox="1"/>
          <p:nvPr/>
        </p:nvSpPr>
        <p:spPr>
          <a:xfrm>
            <a:off x="4373524" y="5717221"/>
            <a:ext cx="6946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1400" dirty="0"/>
              <a:t>Low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B35F89-2017-47C7-AD59-F64E96C99A35}"/>
              </a:ext>
            </a:extLst>
          </p:cNvPr>
          <p:cNvSpPr txBox="1"/>
          <p:nvPr/>
        </p:nvSpPr>
        <p:spPr>
          <a:xfrm>
            <a:off x="2489954" y="4208284"/>
            <a:ext cx="6946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400"/>
              </a:spcBef>
              <a:buClr>
                <a:schemeClr val="tx1"/>
              </a:buClr>
              <a:buSzPct val="85000"/>
            </a:pPr>
            <a:r>
              <a:rPr lang="en-US" sz="1400" dirty="0"/>
              <a:t>Low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F6843C40-02FF-4370-A609-FA2B7B81F78D}"/>
              </a:ext>
            </a:extLst>
          </p:cNvPr>
          <p:cNvSpPr/>
          <p:nvPr/>
        </p:nvSpPr>
        <p:spPr>
          <a:xfrm>
            <a:off x="3550339" y="5957901"/>
            <a:ext cx="2034359" cy="307776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203F0930-8EC2-429E-AE45-E120B1EFB74B}"/>
              </a:ext>
            </a:extLst>
          </p:cNvPr>
          <p:cNvSpPr/>
          <p:nvPr/>
        </p:nvSpPr>
        <p:spPr>
          <a:xfrm rot="16200000">
            <a:off x="601063" y="4438957"/>
            <a:ext cx="2034359" cy="307776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3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4224" y="530708"/>
            <a:ext cx="87585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 Stakeholder Engagement Plan 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2E2CE8-1ACE-444F-9758-06BEFC1991D5}"/>
              </a:ext>
            </a:extLst>
          </p:cNvPr>
          <p:cNvSpPr/>
          <p:nvPr/>
        </p:nvSpPr>
        <p:spPr>
          <a:xfrm>
            <a:off x="458053" y="1759547"/>
            <a:ext cx="8090861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i="1" dirty="0">
                <a:latin typeface="Arial"/>
                <a:cs typeface="Arial"/>
              </a:rPr>
              <a:t>Here share your ideas in bullets for engaging 2-3 of your stakeholders</a:t>
            </a:r>
            <a:endParaRPr lang="en-US" sz="2400" b="1" i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91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 flipV="1">
            <a:off x="188260" y="1643436"/>
            <a:ext cx="8758518" cy="8916"/>
          </a:xfrm>
          <a:prstGeom prst="line">
            <a:avLst/>
          </a:prstGeom>
          <a:ln w="111125" cmpd="thinThick">
            <a:gradFill flip="none" rotWithShape="1">
              <a:gsLst>
                <a:gs pos="0">
                  <a:srgbClr val="625D69"/>
                </a:gs>
                <a:gs pos="100000">
                  <a:srgbClr val="718C58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8260" y="3136612"/>
            <a:ext cx="8758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2615" y="6158753"/>
            <a:ext cx="2852285" cy="45161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2E2CE8-1ACE-444F-9758-06BEFC1991D5}"/>
              </a:ext>
            </a:extLst>
          </p:cNvPr>
          <p:cNvSpPr/>
          <p:nvPr/>
        </p:nvSpPr>
        <p:spPr>
          <a:xfrm>
            <a:off x="458053" y="1759547"/>
            <a:ext cx="80908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1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1"/>
</p:tagLst>
</file>

<file path=ppt/theme/theme1.xml><?xml version="1.0" encoding="utf-8"?>
<a:theme xmlns:a="http://schemas.openxmlformats.org/drawingml/2006/main" name="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1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NCFS Capabilities 5c">
  <a:themeElements>
    <a:clrScheme name="Custom 4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597543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4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3_NCFS Capabilities 5c">
  <a:themeElements>
    <a:clrScheme name="Custom 12">
      <a:dk1>
        <a:srgbClr val="0A0A0A"/>
      </a:dk1>
      <a:lt1>
        <a:srgbClr val="FFFFFF"/>
      </a:lt1>
      <a:dk2>
        <a:srgbClr val="1A1A1A"/>
      </a:dk2>
      <a:lt2>
        <a:srgbClr val="707070"/>
      </a:lt2>
      <a:accent1>
        <a:srgbClr val="002060"/>
      </a:accent1>
      <a:accent2>
        <a:srgbClr val="4A66AC"/>
      </a:accent2>
      <a:accent3>
        <a:srgbClr val="718C58"/>
      </a:accent3>
      <a:accent4>
        <a:srgbClr val="E47823"/>
      </a:accent4>
      <a:accent5>
        <a:srgbClr val="707070"/>
      </a:accent5>
      <a:accent6>
        <a:srgbClr val="D63D25"/>
      </a:accent6>
      <a:hlink>
        <a:srgbClr val="381750"/>
      </a:hlink>
      <a:folHlink>
        <a:srgbClr val="7030A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spcBef>
            <a:spcPts val="400"/>
          </a:spcBef>
          <a:buClr>
            <a:schemeClr val="tx1"/>
          </a:buClr>
          <a:buSzPct val="85000"/>
          <a:defRPr sz="1400" dirty="0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vance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6FE13B77D9CC41A32F967A4212C792" ma:contentTypeVersion="3" ma:contentTypeDescription="Create a new document." ma:contentTypeScope="" ma:versionID="d9f417d40a9389d0bb6bf8ef36cd448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568fb1a064a761e0548b2df3396228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1C035A-5AE2-4772-B38D-91FB93A0605D}">
  <ds:schemaRefs>
    <ds:schemaRef ds:uri="http://schemas.microsoft.com/sharepoint/v3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B262224-6FB2-4C20-9285-41CE7CB049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F219AE6-058D-412E-8CA8-38B2336D50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NCFS Capabilities 5c</Template>
  <TotalTime>26878</TotalTime>
  <Words>124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Wingdings 2</vt:lpstr>
      <vt:lpstr>Wingdings 3</vt:lpstr>
      <vt:lpstr>NCFS Capabilities 5c</vt:lpstr>
      <vt:lpstr>1_NCFS Capabilities 5c</vt:lpstr>
      <vt:lpstr>2_NCFS Capabilities 5c</vt:lpstr>
      <vt:lpstr>4_NCFS Capabilities 5c</vt:lpstr>
      <vt:lpstr>3_NCFS Capabilities 5c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ITHS Template</dc:title>
  <dc:creator>Marita Graube</dc:creator>
  <cp:lastModifiedBy>Gina Keppel</cp:lastModifiedBy>
  <cp:revision>556</cp:revision>
  <cp:lastPrinted>2020-07-30T23:42:45Z</cp:lastPrinted>
  <dcterms:created xsi:type="dcterms:W3CDTF">2014-10-29T11:38:15Z</dcterms:created>
  <dcterms:modified xsi:type="dcterms:W3CDTF">2021-05-24T18:32:40Z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0x010100056FE13B77D9CC41A32F967A4212C792</vt:lpwstr>
  </property>
  <property fmtid="{D5CDD505-2E9C-101B-9397-08002B2CF9AE}" pid="3" name="ArticulateGUID">
    <vt:lpwstr>1247A880-191F-4698-944B-51A886EB5105</vt:lpwstr>
  </property>
  <property fmtid="{D5CDD505-2E9C-101B-9397-08002B2CF9AE}" pid="4" name="ArticulatePath">
    <vt:lpwstr>ED Capabilities_Nov_2014_v2</vt:lpwstr>
  </property>
</Properties>
</file>