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0" r:id="rId3"/>
  </p:sldMasterIdLst>
  <p:notesMasterIdLst>
    <p:notesMasterId r:id="rId9"/>
  </p:notesMasterIdLst>
  <p:sldIdLst>
    <p:sldId id="410" r:id="rId4"/>
    <p:sldId id="451" r:id="rId5"/>
    <p:sldId id="465" r:id="rId6"/>
    <p:sldId id="467" r:id="rId7"/>
    <p:sldId id="4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84076" autoAdjust="0"/>
  </p:normalViewPr>
  <p:slideViewPr>
    <p:cSldViewPr snapToGrid="0">
      <p:cViewPr varScale="1">
        <p:scale>
          <a:sx n="81" d="100"/>
          <a:sy n="81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EDA7-2AA7-443D-8745-5E40D715319E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4734-1727-4E82-B181-CBA266B20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“Welcome! The purpose of meeting today is to check-in with each of you about your progress on this experiential learning opportunity, your Stakeholder Assessment, and answer any questions you might have. If you have a early draft of your Capstone presentation and want to get feedback from the group you are also welcome to do so today. </a:t>
            </a:r>
          </a:p>
        </p:txBody>
      </p:sp>
    </p:spTree>
    <p:extLst>
      <p:ext uri="{BB962C8B-B14F-4D97-AF65-F5344CB8AC3E}">
        <p14:creationId xmlns:p14="http://schemas.microsoft.com/office/powerpoint/2010/main" val="5490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review, here are the steps you should complete for this activity…any questions about these steps?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4734-1727-4E82-B181-CBA266B20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challenges have your encountered? What Question do you have?</a:t>
            </a:r>
          </a:p>
          <a:p>
            <a:r>
              <a:rPr lang="en-US" dirty="0"/>
              <a:t>[Use a round-robin technique to ask each student these questions]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4734-1727-4E82-B181-CBA266B20E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 anyone want feedback on their Capstone presentation today? [allow them to present and ask questions]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 last questions before we adjourn?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4734-1727-4E82-B181-CBA266B20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306388"/>
            <a:ext cx="8148379" cy="939800"/>
          </a:xfrm>
        </p:spPr>
        <p:txBody>
          <a:bodyPr/>
          <a:lstStyle>
            <a:lvl1pPr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8134572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8134572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6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7461"/>
            <a:ext cx="3962400" cy="687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71475" y="280988"/>
            <a:ext cx="8145204" cy="941259"/>
          </a:xfrm>
        </p:spPr>
        <p:txBody>
          <a:bodyPr>
            <a:normAutofit/>
          </a:bodyPr>
          <a:lstStyle>
            <a:lvl1pPr algn="l">
              <a:defRPr sz="3000" b="0" cap="none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5" y="1231772"/>
            <a:ext cx="8145204" cy="142875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8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8240897" cy="939800"/>
          </a:xfrm>
        </p:spPr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2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80988"/>
            <a:ext cx="8368488" cy="939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A925-0A7D-4EC2-92EF-B2326656D0D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11BB-DDA1-4BE0-934A-9BDCD4D7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4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1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8060144" cy="939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7932553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1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7461"/>
            <a:ext cx="3962400" cy="687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1475" y="280988"/>
            <a:ext cx="8315324" cy="941259"/>
          </a:xfrm>
        </p:spPr>
        <p:txBody>
          <a:bodyPr>
            <a:normAutofit/>
          </a:bodyPr>
          <a:lstStyle>
            <a:lvl1pPr algn="l">
              <a:defRPr sz="3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5" y="1231772"/>
            <a:ext cx="8315325" cy="142875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7F7E-9053-498C-A2A5-C557061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306388"/>
            <a:ext cx="8297235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2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828342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82834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0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327459" y="0"/>
            <a:ext cx="4846553" cy="5455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390" y="5012574"/>
            <a:ext cx="9185402" cy="1033499"/>
          </a:xfrm>
          <a:prstGeom prst="rect">
            <a:avLst/>
          </a:prstGeom>
          <a:solidFill>
            <a:srgbClr val="718C5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DCD4C-1BBF-4013-A16C-1A2A8B98B23C}"/>
              </a:ext>
            </a:extLst>
          </p:cNvPr>
          <p:cNvSpPr/>
          <p:nvPr/>
        </p:nvSpPr>
        <p:spPr>
          <a:xfrm>
            <a:off x="0" y="221078"/>
            <a:ext cx="6128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latin typeface="Arial" charset="0"/>
                <a:cs typeface="Arial" charset="0"/>
              </a:rPr>
              <a:t>Experiential Opportunity 2:  </a:t>
            </a:r>
          </a:p>
          <a:p>
            <a:pPr algn="ctr"/>
            <a:r>
              <a:rPr lang="en-US" altLang="en-US" sz="3000" b="1" dirty="0">
                <a:latin typeface="Arial" charset="0"/>
                <a:cs typeface="Arial" charset="0"/>
              </a:rPr>
              <a:t>Conducting a Stakeholder Assessment</a:t>
            </a:r>
            <a:endParaRPr lang="en-US" sz="3000" b="1" strike="sngStrik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F4A81C-9875-4C2A-8842-F9D6D6F9EC60}"/>
              </a:ext>
            </a:extLst>
          </p:cNvPr>
          <p:cNvSpPr txBox="1">
            <a:spLocks/>
          </p:cNvSpPr>
          <p:nvPr/>
        </p:nvSpPr>
        <p:spPr>
          <a:xfrm>
            <a:off x="208712" y="3193569"/>
            <a:ext cx="7172560" cy="2261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Char char="►"/>
              <a:defRPr sz="19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0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"/>
              <a:defRPr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–"/>
              <a:defRPr sz="17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Char char="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41513" indent="-2254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0"/>
              </a:spcAft>
            </a:pPr>
            <a:r>
              <a:rPr lang="en-US" b="1" dirty="0"/>
              <a:t>[</a:t>
            </a:r>
            <a:r>
              <a:rPr lang="en-US" b="1" dirty="0">
                <a:solidFill>
                  <a:srgbClr val="FF0000"/>
                </a:solidFill>
              </a:rPr>
              <a:t>Instructor name and contact info</a:t>
            </a:r>
            <a:r>
              <a:rPr lang="en-US" b="1" dirty="0">
                <a:solidFill>
                  <a:schemeClr val="tx1"/>
                </a:solidFill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259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ubtitle 18"/>
          <p:cNvSpPr txBox="1">
            <a:spLocks/>
          </p:cNvSpPr>
          <p:nvPr/>
        </p:nvSpPr>
        <p:spPr bwMode="auto">
          <a:xfrm>
            <a:off x="368300" y="1296544"/>
            <a:ext cx="793572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Stakeholder Management Log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Your Project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Stakeholder Grid: level of interest v. level of influence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Stakeholder engagement strategies for each 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88470"/>
            <a:ext cx="7935728" cy="9398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Activity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5965308"/>
            <a:ext cx="8304028" cy="0"/>
          </a:xfrm>
          <a:prstGeom prst="line">
            <a:avLst/>
          </a:prstGeom>
          <a:ln w="127000" cmpd="thickThin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D32A85-45D1-AB44-B832-FC0F8113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Your Stakeholder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0ECAE-26DF-BF44-8BCE-7319AA7E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70" y="1230313"/>
            <a:ext cx="7932553" cy="4267200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dirty="0"/>
              <a:t>Discuss progress to-date: challenges, questions?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dirty="0"/>
              <a:t>Review Capstone presentation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dirty="0"/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6621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755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84892E-ACE3-4483-92C5-2F07DA88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93" y="170119"/>
            <a:ext cx="8297235" cy="939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955" y="4937329"/>
            <a:ext cx="8396373" cy="92333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Contact me with questions! I am available to meet via Zoom or on email. </a:t>
            </a:r>
          </a:p>
          <a:p>
            <a:pPr lvl="0" algn="ctr"/>
            <a:endParaRPr lang="en-US" dirty="0"/>
          </a:p>
          <a:p>
            <a:pPr lvl="0" algn="ctr"/>
            <a:r>
              <a:rPr lang="en-US" dirty="0"/>
              <a:t>Please contact me at [</a:t>
            </a:r>
            <a:r>
              <a:rPr lang="en-US" dirty="0">
                <a:solidFill>
                  <a:srgbClr val="FF0000"/>
                </a:solidFill>
              </a:rPr>
              <a:t>your email address here</a:t>
            </a:r>
            <a:r>
              <a:rPr lang="en-US" dirty="0"/>
              <a:t>]</a:t>
            </a:r>
          </a:p>
        </p:txBody>
      </p:sp>
      <p:sp>
        <p:nvSpPr>
          <p:cNvPr id="8" name="Subtitle 18"/>
          <p:cNvSpPr txBox="1">
            <a:spLocks/>
          </p:cNvSpPr>
          <p:nvPr/>
        </p:nvSpPr>
        <p:spPr bwMode="auto">
          <a:xfrm>
            <a:off x="368300" y="1287019"/>
            <a:ext cx="793572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Finish exercise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Capstone presentation on [</a:t>
            </a:r>
            <a:r>
              <a:rPr lang="en-US" dirty="0">
                <a:solidFill>
                  <a:srgbClr val="FF0000"/>
                </a:solidFill>
              </a:rPr>
              <a:t>date here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marL="800100" lvl="1" indent="-342900" algn="l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min presentation; you should have the PowerPoint template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ubtitle 18"/>
          <p:cNvSpPr txBox="1">
            <a:spLocks/>
          </p:cNvSpPr>
          <p:nvPr/>
        </p:nvSpPr>
        <p:spPr bwMode="auto">
          <a:xfrm>
            <a:off x="375093" y="3341914"/>
            <a:ext cx="7935728" cy="8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191919"/>
              </a:buClr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91919"/>
              </a:buClr>
              <a:buSzPct val="85000"/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Questions about Capstone presentation?</a:t>
            </a:r>
          </a:p>
          <a:p>
            <a:pPr marL="342900" indent="-342900" algn="ctr">
              <a:spcAft>
                <a:spcPts val="240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234579"/>
            <a:ext cx="5132717" cy="588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5193"/>
            <a:ext cx="9144000" cy="11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5814286"/>
            <a:ext cx="6169005" cy="9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344" y="740124"/>
            <a:ext cx="17761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597543"/>
                </a:solidFill>
                <a:latin typeface="Gotham Book" pitchFamily="50" charset="0"/>
                <a:cs typeface="Gotham Book" pitchFamily="50" charset="0"/>
              </a:rPr>
              <a:t>Thank You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7543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1186166"/>
            <a:ext cx="4774770" cy="15623"/>
          </a:xfrm>
          <a:prstGeom prst="line">
            <a:avLst/>
          </a:prstGeom>
          <a:noFill/>
          <a:ln w="12700" cap="flat" cmpd="sng" algn="ctr">
            <a:solidFill>
              <a:srgbClr val="597543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171CAB-2565-5B4E-AA2D-44E8294EF4F5}"/>
              </a:ext>
            </a:extLst>
          </p:cNvPr>
          <p:cNvSpPr txBox="1"/>
          <p:nvPr/>
        </p:nvSpPr>
        <p:spPr>
          <a:xfrm>
            <a:off x="382464" y="1811497"/>
            <a:ext cx="40098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ITHS is supported by the National Center For Advancing Translational Sciences of the National Institutes of Health under Award Number UL1 TR002319. </a:t>
            </a:r>
            <a:endParaRPr lang="en-US" sz="1400" dirty="0" smtClean="0"/>
          </a:p>
          <a:p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  <a:p>
            <a:r>
              <a:rPr lang="en-US" sz="1400" dirty="0"/>
              <a:t>This project was supported by the National Center For Advancing Translational Sciences of the National Institutes of Health under Award Number TL1 TR002318. </a:t>
            </a:r>
            <a:endParaRPr lang="en-US" sz="1400" dirty="0" smtClean="0"/>
          </a:p>
          <a:p>
            <a:endParaRPr lang="en-US" sz="1400"/>
          </a:p>
          <a:p>
            <a:r>
              <a:rPr lang="en-US" sz="1400" smtClean="0"/>
              <a:t>The </a:t>
            </a:r>
            <a:r>
              <a:rPr lang="en-US" sz="1400" dirty="0"/>
              <a:t>content is solely the responsibility of the authors and does not necessarily represent the official views of the National Institutes of Health.</a:t>
            </a:r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NCFS Capabilities 5c">
  <a:themeElements>
    <a:clrScheme name="Custom 4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597543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319</Words>
  <Application>Microsoft Office PowerPoint</Application>
  <PresentationFormat>On-screen Show (4:3)</PresentationFormat>
  <Paragraphs>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Courier New</vt:lpstr>
      <vt:lpstr>Gotham Book</vt:lpstr>
      <vt:lpstr>Wingdings</vt:lpstr>
      <vt:lpstr>Wingdings 2</vt:lpstr>
      <vt:lpstr>Wingdings 3</vt:lpstr>
      <vt:lpstr>2_NCFS Capabilities 5c</vt:lpstr>
      <vt:lpstr>NCFS Capabilities 5c</vt:lpstr>
      <vt:lpstr>1_NCFS Capabilities 5c</vt:lpstr>
      <vt:lpstr>PowerPoint Presentation</vt:lpstr>
      <vt:lpstr>Review of Activity</vt:lpstr>
      <vt:lpstr>Completing Your Stakeholder Assessment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Keppel</dc:creator>
  <cp:lastModifiedBy>Gina Keppel</cp:lastModifiedBy>
  <cp:revision>65</cp:revision>
  <dcterms:created xsi:type="dcterms:W3CDTF">2020-07-10T18:11:58Z</dcterms:created>
  <dcterms:modified xsi:type="dcterms:W3CDTF">2021-05-24T19:05:50Z</dcterms:modified>
</cp:coreProperties>
</file>