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D05BE-A1F1-41A3-5570-5D7F7449CE7F}" v="6" dt="2021-01-22T22:40:58.616"/>
    <p1510:client id="{2F39EB9C-FA2D-3B6E-AAF8-326D058ACF09}" v="423" dt="2021-01-22T21:20:14.840"/>
    <p1510:client id="{DE62A96E-A369-45F8-BD3B-4BC87490FB92}" v="347" dt="2021-01-22T19:31:25.487"/>
    <p1510:client id="{E56B1BA7-3C84-0A11-56B7-3090352EC5D7}" v="4" dt="2021-01-22T22:27:00.658"/>
    <p1510:client id="{F0C5BA9F-F0E3-B000-E668-EC61B09C39F3}" v="3" dt="2021-04-04T00:09:20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i Shah" userId="S::artishah@uw.edu::b8ff8c6a-ccdc-4a35-af36-91dad0fe3b8e" providerId="AD" clId="Web-{DE62A96E-A369-45F8-BD3B-4BC87490FB92}"/>
    <pc:docChg chg="addSld modSld">
      <pc:chgData name="Arti Shah" userId="S::artishah@uw.edu::b8ff8c6a-ccdc-4a35-af36-91dad0fe3b8e" providerId="AD" clId="Web-{DE62A96E-A369-45F8-BD3B-4BC87490FB92}" dt="2021-01-22T19:31:25.487" v="155" actId="20577"/>
      <pc:docMkLst>
        <pc:docMk/>
      </pc:docMkLst>
      <pc:sldChg chg="modSp new">
        <pc:chgData name="Arti Shah" userId="S::artishah@uw.edu::b8ff8c6a-ccdc-4a35-af36-91dad0fe3b8e" providerId="AD" clId="Web-{DE62A96E-A369-45F8-BD3B-4BC87490FB92}" dt="2021-01-22T19:19:25.080" v="2" actId="20577"/>
        <pc:sldMkLst>
          <pc:docMk/>
          <pc:sldMk cId="1985990687" sldId="257"/>
        </pc:sldMkLst>
        <pc:spChg chg="mod">
          <ac:chgData name="Arti Shah" userId="S::artishah@uw.edu::b8ff8c6a-ccdc-4a35-af36-91dad0fe3b8e" providerId="AD" clId="Web-{DE62A96E-A369-45F8-BD3B-4BC87490FB92}" dt="2021-01-22T19:19:25.080" v="2" actId="20577"/>
          <ac:spMkLst>
            <pc:docMk/>
            <pc:sldMk cId="1985990687" sldId="257"/>
            <ac:spMk id="2" creationId="{8D17BDEE-431E-4359-90CD-290975C039CC}"/>
          </ac:spMkLst>
        </pc:spChg>
      </pc:sldChg>
      <pc:sldChg chg="modSp new">
        <pc:chgData name="Arti Shah" userId="S::artishah@uw.edu::b8ff8c6a-ccdc-4a35-af36-91dad0fe3b8e" providerId="AD" clId="Web-{DE62A96E-A369-45F8-BD3B-4BC87490FB92}" dt="2021-01-22T19:25:06.393" v="69" actId="20577"/>
        <pc:sldMkLst>
          <pc:docMk/>
          <pc:sldMk cId="4026529164" sldId="258"/>
        </pc:sldMkLst>
        <pc:spChg chg="mod">
          <ac:chgData name="Arti Shah" userId="S::artishah@uw.edu::b8ff8c6a-ccdc-4a35-af36-91dad0fe3b8e" providerId="AD" clId="Web-{DE62A96E-A369-45F8-BD3B-4BC87490FB92}" dt="2021-01-22T19:22:35.299" v="42" actId="20577"/>
          <ac:spMkLst>
            <pc:docMk/>
            <pc:sldMk cId="4026529164" sldId="258"/>
            <ac:spMk id="2" creationId="{6DDCC629-EB09-4824-9920-609C0993F17F}"/>
          </ac:spMkLst>
        </pc:spChg>
        <pc:spChg chg="mod">
          <ac:chgData name="Arti Shah" userId="S::artishah@uw.edu::b8ff8c6a-ccdc-4a35-af36-91dad0fe3b8e" providerId="AD" clId="Web-{DE62A96E-A369-45F8-BD3B-4BC87490FB92}" dt="2021-01-22T19:25:06.393" v="69" actId="20577"/>
          <ac:spMkLst>
            <pc:docMk/>
            <pc:sldMk cId="4026529164" sldId="258"/>
            <ac:spMk id="3" creationId="{9139BFC5-D998-45BC-AB31-77152F025BD8}"/>
          </ac:spMkLst>
        </pc:spChg>
      </pc:sldChg>
      <pc:sldChg chg="modSp add replId">
        <pc:chgData name="Arti Shah" userId="S::artishah@uw.edu::b8ff8c6a-ccdc-4a35-af36-91dad0fe3b8e" providerId="AD" clId="Web-{DE62A96E-A369-45F8-BD3B-4BC87490FB92}" dt="2021-01-22T19:31:20.190" v="151" actId="20577"/>
        <pc:sldMkLst>
          <pc:docMk/>
          <pc:sldMk cId="4220889891" sldId="259"/>
        </pc:sldMkLst>
        <pc:spChg chg="mod">
          <ac:chgData name="Arti Shah" userId="S::artishah@uw.edu::b8ff8c6a-ccdc-4a35-af36-91dad0fe3b8e" providerId="AD" clId="Web-{DE62A96E-A369-45F8-BD3B-4BC87490FB92}" dt="2021-01-22T19:21:37.252" v="31" actId="20577"/>
          <ac:spMkLst>
            <pc:docMk/>
            <pc:sldMk cId="4220889891" sldId="259"/>
            <ac:spMk id="2" creationId="{6DDCC629-EB09-4824-9920-609C0993F17F}"/>
          </ac:spMkLst>
        </pc:spChg>
        <pc:spChg chg="mod">
          <ac:chgData name="Arti Shah" userId="S::artishah@uw.edu::b8ff8c6a-ccdc-4a35-af36-91dad0fe3b8e" providerId="AD" clId="Web-{DE62A96E-A369-45F8-BD3B-4BC87490FB92}" dt="2021-01-22T19:31:20.190" v="151" actId="20577"/>
          <ac:spMkLst>
            <pc:docMk/>
            <pc:sldMk cId="4220889891" sldId="259"/>
            <ac:spMk id="3" creationId="{9139BFC5-D998-45BC-AB31-77152F025BD8}"/>
          </ac:spMkLst>
        </pc:spChg>
      </pc:sldChg>
      <pc:sldChg chg="modSp add replId">
        <pc:chgData name="Arti Shah" userId="S::artishah@uw.edu::b8ff8c6a-ccdc-4a35-af36-91dad0fe3b8e" providerId="AD" clId="Web-{DE62A96E-A369-45F8-BD3B-4BC87490FB92}" dt="2021-01-22T19:31:25.487" v="155" actId="20577"/>
        <pc:sldMkLst>
          <pc:docMk/>
          <pc:sldMk cId="323843973" sldId="260"/>
        </pc:sldMkLst>
        <pc:spChg chg="mod">
          <ac:chgData name="Arti Shah" userId="S::artishah@uw.edu::b8ff8c6a-ccdc-4a35-af36-91dad0fe3b8e" providerId="AD" clId="Web-{DE62A96E-A369-45F8-BD3B-4BC87490FB92}" dt="2021-01-22T19:31:25.487" v="155" actId="20577"/>
          <ac:spMkLst>
            <pc:docMk/>
            <pc:sldMk cId="323843973" sldId="260"/>
            <ac:spMk id="2" creationId="{8D17BDEE-431E-4359-90CD-290975C039CC}"/>
          </ac:spMkLst>
        </pc:spChg>
      </pc:sldChg>
    </pc:docChg>
  </pc:docChgLst>
  <pc:docChgLst>
    <pc:chgData clId="Web-{DE62A96E-A369-45F8-BD3B-4BC87490FB92}"/>
    <pc:docChg chg="modSld">
      <pc:chgData name="" userId="" providerId="" clId="Web-{DE62A96E-A369-45F8-BD3B-4BC87490FB92}" dt="2021-01-22T19:19:09.689" v="2" actId="20577"/>
      <pc:docMkLst>
        <pc:docMk/>
      </pc:docMkLst>
      <pc:sldChg chg="modSp">
        <pc:chgData name="" userId="" providerId="" clId="Web-{DE62A96E-A369-45F8-BD3B-4BC87490FB92}" dt="2021-01-22T19:19:09.689" v="2" actId="20577"/>
        <pc:sldMkLst>
          <pc:docMk/>
          <pc:sldMk cId="109857222" sldId="256"/>
        </pc:sldMkLst>
        <pc:spChg chg="mod">
          <ac:chgData name="" userId="" providerId="" clId="Web-{DE62A96E-A369-45F8-BD3B-4BC87490FB92}" dt="2021-01-22T19:19:09.689" v="2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Laura-Mae Baldwin" userId="S::lmb@uw.edu::0d921531-471e-43a6-81b3-18f9285f33a1" providerId="AD" clId="Web-{E56B1BA7-3C84-0A11-56B7-3090352EC5D7}"/>
    <pc:docChg chg="modSld">
      <pc:chgData name="Laura-Mae Baldwin" userId="S::lmb@uw.edu::0d921531-471e-43a6-81b3-18f9285f33a1" providerId="AD" clId="Web-{E56B1BA7-3C84-0A11-56B7-3090352EC5D7}" dt="2021-01-22T22:26:56.908" v="0" actId="20577"/>
      <pc:docMkLst>
        <pc:docMk/>
      </pc:docMkLst>
      <pc:sldChg chg="modSp">
        <pc:chgData name="Laura-Mae Baldwin" userId="S::lmb@uw.edu::0d921531-471e-43a6-81b3-18f9285f33a1" providerId="AD" clId="Web-{E56B1BA7-3C84-0A11-56B7-3090352EC5D7}" dt="2021-01-22T22:26:56.908" v="0" actId="20577"/>
        <pc:sldMkLst>
          <pc:docMk/>
          <pc:sldMk cId="4220889891" sldId="259"/>
        </pc:sldMkLst>
        <pc:spChg chg="mod">
          <ac:chgData name="Laura-Mae Baldwin" userId="S::lmb@uw.edu::0d921531-471e-43a6-81b3-18f9285f33a1" providerId="AD" clId="Web-{E56B1BA7-3C84-0A11-56B7-3090352EC5D7}" dt="2021-01-22T22:26:56.908" v="0" actId="20577"/>
          <ac:spMkLst>
            <pc:docMk/>
            <pc:sldMk cId="4220889891" sldId="259"/>
            <ac:spMk id="3" creationId="{9139BFC5-D998-45BC-AB31-77152F025BD8}"/>
          </ac:spMkLst>
        </pc:spChg>
      </pc:sldChg>
    </pc:docChg>
  </pc:docChgLst>
  <pc:docChgLst>
    <pc:chgData name="Arti Shah" userId="S::artishah@uw.edu::b8ff8c6a-ccdc-4a35-af36-91dad0fe3b8e" providerId="AD" clId="Web-{2F39EB9C-FA2D-3B6E-AAF8-326D058ACF09}"/>
    <pc:docChg chg="delSld modSld sldOrd">
      <pc:chgData name="Arti Shah" userId="S::artishah@uw.edu::b8ff8c6a-ccdc-4a35-af36-91dad0fe3b8e" providerId="AD" clId="Web-{2F39EB9C-FA2D-3B6E-AAF8-326D058ACF09}" dt="2021-01-22T21:20:14.840" v="300"/>
      <pc:docMkLst>
        <pc:docMk/>
      </pc:docMkLst>
      <pc:sldChg chg="addSp delSp modSp">
        <pc:chgData name="Arti Shah" userId="S::artishah@uw.edu::b8ff8c6a-ccdc-4a35-af36-91dad0fe3b8e" providerId="AD" clId="Web-{2F39EB9C-FA2D-3B6E-AAF8-326D058ACF09}" dt="2021-01-22T21:10:58.997" v="42" actId="1076"/>
        <pc:sldMkLst>
          <pc:docMk/>
          <pc:sldMk cId="109857222" sldId="256"/>
        </pc:sldMkLst>
        <pc:spChg chg="mod">
          <ac:chgData name="Arti Shah" userId="S::artishah@uw.edu::b8ff8c6a-ccdc-4a35-af36-91dad0fe3b8e" providerId="AD" clId="Web-{2F39EB9C-FA2D-3B6E-AAF8-326D058ACF09}" dt="2021-01-22T21:10:58.997" v="42" actId="1076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Arti Shah" userId="S::artishah@uw.edu::b8ff8c6a-ccdc-4a35-af36-91dad0fe3b8e" providerId="AD" clId="Web-{2F39EB9C-FA2D-3B6E-AAF8-326D058ACF09}" dt="2021-01-22T21:10:18.197" v="37"/>
          <ac:spMkLst>
            <pc:docMk/>
            <pc:sldMk cId="109857222" sldId="256"/>
            <ac:spMk id="3" creationId="{00000000-0000-0000-0000-000000000000}"/>
          </ac:spMkLst>
        </pc:spChg>
        <pc:picChg chg="add del mod">
          <ac:chgData name="Arti Shah" userId="S::artishah@uw.edu::b8ff8c6a-ccdc-4a35-af36-91dad0fe3b8e" providerId="AD" clId="Web-{2F39EB9C-FA2D-3B6E-AAF8-326D058ACF09}" dt="2021-01-22T21:08:36.098" v="6"/>
          <ac:picMkLst>
            <pc:docMk/>
            <pc:sldMk cId="109857222" sldId="256"/>
            <ac:picMk id="4" creationId="{5D96A52B-A527-41E7-B78A-6F1B1688FB69}"/>
          </ac:picMkLst>
        </pc:picChg>
        <pc:picChg chg="add del mod">
          <ac:chgData name="Arti Shah" userId="S::artishah@uw.edu::b8ff8c6a-ccdc-4a35-af36-91dad0fe3b8e" providerId="AD" clId="Web-{2F39EB9C-FA2D-3B6E-AAF8-326D058ACF09}" dt="2021-01-22T21:08:46.958" v="8"/>
          <ac:picMkLst>
            <pc:docMk/>
            <pc:sldMk cId="109857222" sldId="256"/>
            <ac:picMk id="5" creationId="{E5801F86-626B-4B3D-9734-E1B4933F386D}"/>
          </ac:picMkLst>
        </pc:picChg>
        <pc:picChg chg="add mod">
          <ac:chgData name="Arti Shah" userId="S::artishah@uw.edu::b8ff8c6a-ccdc-4a35-af36-91dad0fe3b8e" providerId="AD" clId="Web-{2F39EB9C-FA2D-3B6E-AAF8-326D058ACF09}" dt="2021-01-22T21:10:29.167" v="38" actId="1076"/>
          <ac:picMkLst>
            <pc:docMk/>
            <pc:sldMk cId="109857222" sldId="256"/>
            <ac:picMk id="6" creationId="{D1FBC066-3485-4F8E-988F-041BF3B5BD5A}"/>
          </ac:picMkLst>
        </pc:picChg>
        <pc:picChg chg="add mod">
          <ac:chgData name="Arti Shah" userId="S::artishah@uw.edu::b8ff8c6a-ccdc-4a35-af36-91dad0fe3b8e" providerId="AD" clId="Web-{2F39EB9C-FA2D-3B6E-AAF8-326D058ACF09}" dt="2021-01-22T21:10:45.308" v="39" actId="14100"/>
          <ac:picMkLst>
            <pc:docMk/>
            <pc:sldMk cId="109857222" sldId="256"/>
            <ac:picMk id="7" creationId="{C58C7D1F-AF26-40AF-B857-BA78AAD6EAD7}"/>
          </ac:picMkLst>
        </pc:picChg>
        <pc:picChg chg="add mod">
          <ac:chgData name="Arti Shah" userId="S::artishah@uw.edu::b8ff8c6a-ccdc-4a35-af36-91dad0fe3b8e" providerId="AD" clId="Web-{2F39EB9C-FA2D-3B6E-AAF8-326D058ACF09}" dt="2021-01-22T21:09:27.210" v="22" actId="1076"/>
          <ac:picMkLst>
            <pc:docMk/>
            <pc:sldMk cId="109857222" sldId="256"/>
            <ac:picMk id="8" creationId="{BB68D4CE-638F-4E3A-8CC6-ED77E2D4B553}"/>
          </ac:picMkLst>
        </pc:picChg>
        <pc:picChg chg="add del mod">
          <ac:chgData name="Arti Shah" userId="S::artishah@uw.edu::b8ff8c6a-ccdc-4a35-af36-91dad0fe3b8e" providerId="AD" clId="Web-{2F39EB9C-FA2D-3B6E-AAF8-326D058ACF09}" dt="2021-01-22T21:09:50.696" v="27"/>
          <ac:picMkLst>
            <pc:docMk/>
            <pc:sldMk cId="109857222" sldId="256"/>
            <ac:picMk id="9" creationId="{F6A87658-F497-4730-B036-FA1967C91109}"/>
          </ac:picMkLst>
        </pc:picChg>
      </pc:sldChg>
      <pc:sldChg chg="addSp delSp modSp mod setBg">
        <pc:chgData name="Arti Shah" userId="S::artishah@uw.edu::b8ff8c6a-ccdc-4a35-af36-91dad0fe3b8e" providerId="AD" clId="Web-{2F39EB9C-FA2D-3B6E-AAF8-326D058ACF09}" dt="2021-01-22T21:15:54.232" v="186" actId="20577"/>
        <pc:sldMkLst>
          <pc:docMk/>
          <pc:sldMk cId="1985990687" sldId="257"/>
        </pc:sldMkLst>
        <pc:spChg chg="mod">
          <ac:chgData name="Arti Shah" userId="S::artishah@uw.edu::b8ff8c6a-ccdc-4a35-af36-91dad0fe3b8e" providerId="AD" clId="Web-{2F39EB9C-FA2D-3B6E-AAF8-326D058ACF09}" dt="2021-01-22T21:14:49.025" v="160"/>
          <ac:spMkLst>
            <pc:docMk/>
            <pc:sldMk cId="1985990687" sldId="257"/>
            <ac:spMk id="2" creationId="{8D17BDEE-431E-4359-90CD-290975C039CC}"/>
          </ac:spMkLst>
        </pc:spChg>
        <pc:spChg chg="del mod">
          <ac:chgData name="Arti Shah" userId="S::artishah@uw.edu::b8ff8c6a-ccdc-4a35-af36-91dad0fe3b8e" providerId="AD" clId="Web-{2F39EB9C-FA2D-3B6E-AAF8-326D058ACF09}" dt="2021-01-22T21:11:12.091" v="46"/>
          <ac:spMkLst>
            <pc:docMk/>
            <pc:sldMk cId="1985990687" sldId="257"/>
            <ac:spMk id="3" creationId="{9675F661-C1D8-4F01-91B8-22E87BBEB8FD}"/>
          </ac:spMkLst>
        </pc:spChg>
        <pc:spChg chg="add del">
          <ac:chgData name="Arti Shah" userId="S::artishah@uw.edu::b8ff8c6a-ccdc-4a35-af36-91dad0fe3b8e" providerId="AD" clId="Web-{2F39EB9C-FA2D-3B6E-AAF8-326D058ACF09}" dt="2021-01-22T21:14:41.743" v="159"/>
          <ac:spMkLst>
            <pc:docMk/>
            <pc:sldMk cId="1985990687" sldId="257"/>
            <ac:spMk id="10" creationId="{81AEB8A9-B768-4E30-BA55-D919E6687343}"/>
          </ac:spMkLst>
        </pc:spChg>
        <pc:spChg chg="add">
          <ac:chgData name="Arti Shah" userId="S::artishah@uw.edu::b8ff8c6a-ccdc-4a35-af36-91dad0fe3b8e" providerId="AD" clId="Web-{2F39EB9C-FA2D-3B6E-AAF8-326D058ACF09}" dt="2021-01-22T21:14:49.025" v="160"/>
          <ac:spMkLst>
            <pc:docMk/>
            <pc:sldMk cId="1985990687" sldId="257"/>
            <ac:spMk id="11" creationId="{FF0330B1-AAAC-427D-8A95-40380162BC65}"/>
          </ac:spMkLst>
        </pc:spChg>
        <pc:spChg chg="add del">
          <ac:chgData name="Arti Shah" userId="S::artishah@uw.edu::b8ff8c6a-ccdc-4a35-af36-91dad0fe3b8e" providerId="AD" clId="Web-{2F39EB9C-FA2D-3B6E-AAF8-326D058ACF09}" dt="2021-01-22T21:14:36.524" v="157"/>
          <ac:spMkLst>
            <pc:docMk/>
            <pc:sldMk cId="1985990687" sldId="257"/>
            <ac:spMk id="13" creationId="{FF0330B1-AAAC-427D-8A95-40380162BC65}"/>
          </ac:spMkLst>
        </pc:spChg>
        <pc:graphicFrameChg chg="add mod modGraphic">
          <ac:chgData name="Arti Shah" userId="S::artishah@uw.edu::b8ff8c6a-ccdc-4a35-af36-91dad0fe3b8e" providerId="AD" clId="Web-{2F39EB9C-FA2D-3B6E-AAF8-326D058ACF09}" dt="2021-01-22T21:15:54.232" v="186" actId="20577"/>
          <ac:graphicFrameMkLst>
            <pc:docMk/>
            <pc:sldMk cId="1985990687" sldId="257"/>
            <ac:graphicFrameMk id="8" creationId="{4CD35104-DF00-4580-BE70-F7DBC9C307DF}"/>
          </ac:graphicFrameMkLst>
        </pc:graphicFrameChg>
        <pc:picChg chg="add mod">
          <ac:chgData name="Arti Shah" userId="S::artishah@uw.edu::b8ff8c6a-ccdc-4a35-af36-91dad0fe3b8e" providerId="AD" clId="Web-{2F39EB9C-FA2D-3B6E-AAF8-326D058ACF09}" dt="2021-01-22T21:14:49.025" v="160"/>
          <ac:picMkLst>
            <pc:docMk/>
            <pc:sldMk cId="1985990687" sldId="257"/>
            <ac:picMk id="5" creationId="{D1688B31-8311-4847-BC19-90B2C5F4B349}"/>
          </ac:picMkLst>
        </pc:picChg>
        <pc:picChg chg="add">
          <ac:chgData name="Arti Shah" userId="S::artishah@uw.edu::b8ff8c6a-ccdc-4a35-af36-91dad0fe3b8e" providerId="AD" clId="Web-{2F39EB9C-FA2D-3B6E-AAF8-326D058ACF09}" dt="2021-01-22T21:11:07.669" v="44"/>
          <ac:picMkLst>
            <pc:docMk/>
            <pc:sldMk cId="1985990687" sldId="257"/>
            <ac:picMk id="7" creationId="{88F9CF41-752C-4D63-ABBD-69C4316D5AB4}"/>
          </ac:picMkLst>
        </pc:picChg>
      </pc:sldChg>
      <pc:sldChg chg="addSp delSp modSp mod setBg">
        <pc:chgData name="Arti Shah" userId="S::artishah@uw.edu::b8ff8c6a-ccdc-4a35-af36-91dad0fe3b8e" providerId="AD" clId="Web-{2F39EB9C-FA2D-3B6E-AAF8-326D058ACF09}" dt="2021-01-22T21:20:12.465" v="299" actId="20577"/>
        <pc:sldMkLst>
          <pc:docMk/>
          <pc:sldMk cId="4026529164" sldId="258"/>
        </pc:sldMkLst>
        <pc:spChg chg="mod">
          <ac:chgData name="Arti Shah" userId="S::artishah@uw.edu::b8ff8c6a-ccdc-4a35-af36-91dad0fe3b8e" providerId="AD" clId="Web-{2F39EB9C-FA2D-3B6E-AAF8-326D058ACF09}" dt="2021-01-22T21:20:12.465" v="299" actId="20577"/>
          <ac:spMkLst>
            <pc:docMk/>
            <pc:sldMk cId="4026529164" sldId="258"/>
            <ac:spMk id="2" creationId="{6DDCC629-EB09-4824-9920-609C0993F17F}"/>
          </ac:spMkLst>
        </pc:spChg>
        <pc:spChg chg="del">
          <ac:chgData name="Arti Shah" userId="S::artishah@uw.edu::b8ff8c6a-ccdc-4a35-af36-91dad0fe3b8e" providerId="AD" clId="Web-{2F39EB9C-FA2D-3B6E-AAF8-326D058ACF09}" dt="2021-01-22T21:16:03.139" v="187"/>
          <ac:spMkLst>
            <pc:docMk/>
            <pc:sldMk cId="4026529164" sldId="258"/>
            <ac:spMk id="3" creationId="{9139BFC5-D998-45BC-AB31-77152F025BD8}"/>
          </ac:spMkLst>
        </pc:spChg>
        <pc:spChg chg="add del">
          <ac:chgData name="Arti Shah" userId="S::artishah@uw.edu::b8ff8c6a-ccdc-4a35-af36-91dad0fe3b8e" providerId="AD" clId="Web-{2F39EB9C-FA2D-3B6E-AAF8-326D058ACF09}" dt="2021-01-22T21:17:30.128" v="195"/>
          <ac:spMkLst>
            <pc:docMk/>
            <pc:sldMk cId="4026529164" sldId="258"/>
            <ac:spMk id="9" creationId="{68575C10-8187-4AC4-AD72-C754EAFD2867}"/>
          </ac:spMkLst>
        </pc:spChg>
        <pc:spChg chg="add">
          <ac:chgData name="Arti Shah" userId="S::artishah@uw.edu::b8ff8c6a-ccdc-4a35-af36-91dad0fe3b8e" providerId="AD" clId="Web-{2F39EB9C-FA2D-3B6E-AAF8-326D058ACF09}" dt="2021-01-22T21:17:30.128" v="195"/>
          <ac:spMkLst>
            <pc:docMk/>
            <pc:sldMk cId="4026529164" sldId="258"/>
            <ac:spMk id="16" creationId="{122F9423-F4B1-45D4-8445-E9991ECCBCCF}"/>
          </ac:spMkLst>
        </pc:spChg>
        <pc:grpChg chg="add">
          <ac:chgData name="Arti Shah" userId="S::artishah@uw.edu::b8ff8c6a-ccdc-4a35-af36-91dad0fe3b8e" providerId="AD" clId="Web-{2F39EB9C-FA2D-3B6E-AAF8-326D058ACF09}" dt="2021-01-22T21:17:30.128" v="195"/>
          <ac:grpSpMkLst>
            <pc:docMk/>
            <pc:sldMk cId="4026529164" sldId="258"/>
            <ac:grpSpMk id="18" creationId="{770AE191-D2EA-45C9-A44D-830C188F74CB}"/>
          </ac:grpSpMkLst>
        </pc:grpChg>
        <pc:graphicFrameChg chg="add mod modGraphic">
          <ac:chgData name="Arti Shah" userId="S::artishah@uw.edu::b8ff8c6a-ccdc-4a35-af36-91dad0fe3b8e" providerId="AD" clId="Web-{2F39EB9C-FA2D-3B6E-AAF8-326D058ACF09}" dt="2021-01-22T21:17:30.128" v="195"/>
          <ac:graphicFrameMkLst>
            <pc:docMk/>
            <pc:sldMk cId="4026529164" sldId="258"/>
            <ac:graphicFrameMk id="5" creationId="{62C6822A-576D-4F66-9FFB-C91B02143731}"/>
          </ac:graphicFrameMkLst>
        </pc:graphicFrameChg>
        <pc:picChg chg="add">
          <ac:chgData name="Arti Shah" userId="S::artishah@uw.edu::b8ff8c6a-ccdc-4a35-af36-91dad0fe3b8e" providerId="AD" clId="Web-{2F39EB9C-FA2D-3B6E-AAF8-326D058ACF09}" dt="2021-01-22T21:17:44.160" v="196"/>
          <ac:picMkLst>
            <pc:docMk/>
            <pc:sldMk cId="4026529164" sldId="258"/>
            <ac:picMk id="28" creationId="{36959097-BD1E-4CA8-8E89-AA569AD24D3C}"/>
          </ac:picMkLst>
        </pc:picChg>
        <pc:picChg chg="add">
          <ac:chgData name="Arti Shah" userId="S::artishah@uw.edu::b8ff8c6a-ccdc-4a35-af36-91dad0fe3b8e" providerId="AD" clId="Web-{2F39EB9C-FA2D-3B6E-AAF8-326D058ACF09}" dt="2021-01-22T21:17:44.175" v="197"/>
          <ac:picMkLst>
            <pc:docMk/>
            <pc:sldMk cId="4026529164" sldId="258"/>
            <ac:picMk id="30" creationId="{ADA30E40-E0FC-44FF-BFB3-5C6BCB83949A}"/>
          </ac:picMkLst>
        </pc:picChg>
        <pc:cxnChg chg="add del">
          <ac:chgData name="Arti Shah" userId="S::artishah@uw.edu::b8ff8c6a-ccdc-4a35-af36-91dad0fe3b8e" providerId="AD" clId="Web-{2F39EB9C-FA2D-3B6E-AAF8-326D058ACF09}" dt="2021-01-22T21:17:30.128" v="195"/>
          <ac:cxnSpMkLst>
            <pc:docMk/>
            <pc:sldMk cId="4026529164" sldId="258"/>
            <ac:cxnSpMk id="11" creationId="{74E776C9-ED67-41B7-B3A3-4DF76EF3ACEE}"/>
          </ac:cxnSpMkLst>
        </pc:cxnChg>
      </pc:sldChg>
      <pc:sldChg chg="addSp delSp modSp mod ord setBg">
        <pc:chgData name="Arti Shah" userId="S::artishah@uw.edu::b8ff8c6a-ccdc-4a35-af36-91dad0fe3b8e" providerId="AD" clId="Web-{2F39EB9C-FA2D-3B6E-AAF8-326D058ACF09}" dt="2021-01-22T21:20:14.840" v="300"/>
        <pc:sldMkLst>
          <pc:docMk/>
          <pc:sldMk cId="4220889891" sldId="259"/>
        </pc:sldMkLst>
        <pc:spChg chg="mod">
          <ac:chgData name="Arti Shah" userId="S::artishah@uw.edu::b8ff8c6a-ccdc-4a35-af36-91dad0fe3b8e" providerId="AD" clId="Web-{2F39EB9C-FA2D-3B6E-AAF8-326D058ACF09}" dt="2021-01-22T21:19:23.447" v="275"/>
          <ac:spMkLst>
            <pc:docMk/>
            <pc:sldMk cId="4220889891" sldId="259"/>
            <ac:spMk id="2" creationId="{6DDCC629-EB09-4824-9920-609C0993F17F}"/>
          </ac:spMkLst>
        </pc:spChg>
        <pc:spChg chg="mod">
          <ac:chgData name="Arti Shah" userId="S::artishah@uw.edu::b8ff8c6a-ccdc-4a35-af36-91dad0fe3b8e" providerId="AD" clId="Web-{2F39EB9C-FA2D-3B6E-AAF8-326D058ACF09}" dt="2021-01-22T21:19:39.713" v="281" actId="20577"/>
          <ac:spMkLst>
            <pc:docMk/>
            <pc:sldMk cId="4220889891" sldId="259"/>
            <ac:spMk id="3" creationId="{9139BFC5-D998-45BC-AB31-77152F025BD8}"/>
          </ac:spMkLst>
        </pc:spChg>
        <pc:spChg chg="add del">
          <ac:chgData name="Arti Shah" userId="S::artishah@uw.edu::b8ff8c6a-ccdc-4a35-af36-91dad0fe3b8e" providerId="AD" clId="Web-{2F39EB9C-FA2D-3B6E-AAF8-326D058ACF09}" dt="2021-01-22T21:19:08.430" v="273"/>
          <ac:spMkLst>
            <pc:docMk/>
            <pc:sldMk cId="4220889891" sldId="259"/>
            <ac:spMk id="12" creationId="{81AEB8A9-B768-4E30-BA55-D919E6687343}"/>
          </ac:spMkLst>
        </pc:spChg>
        <pc:picChg chg="add mod">
          <ac:chgData name="Arti Shah" userId="S::artishah@uw.edu::b8ff8c6a-ccdc-4a35-af36-91dad0fe3b8e" providerId="AD" clId="Web-{2F39EB9C-FA2D-3B6E-AAF8-326D058ACF09}" dt="2021-01-22T21:19:23.447" v="275"/>
          <ac:picMkLst>
            <pc:docMk/>
            <pc:sldMk cId="4220889891" sldId="259"/>
            <ac:picMk id="5" creationId="{DC134B92-E388-4163-8117-19D7D0EB2C77}"/>
          </ac:picMkLst>
        </pc:picChg>
        <pc:picChg chg="add">
          <ac:chgData name="Arti Shah" userId="S::artishah@uw.edu::b8ff8c6a-ccdc-4a35-af36-91dad0fe3b8e" providerId="AD" clId="Web-{2F39EB9C-FA2D-3B6E-AAF8-326D058ACF09}" dt="2021-01-22T21:11:21.092" v="50"/>
          <ac:picMkLst>
            <pc:docMk/>
            <pc:sldMk cId="4220889891" sldId="259"/>
            <ac:picMk id="7" creationId="{73C4CC08-25D2-4935-B4AD-6085871DF3AB}"/>
          </ac:picMkLst>
        </pc:picChg>
      </pc:sldChg>
      <pc:sldChg chg="addSp del">
        <pc:chgData name="Arti Shah" userId="S::artishah@uw.edu::b8ff8c6a-ccdc-4a35-af36-91dad0fe3b8e" providerId="AD" clId="Web-{2F39EB9C-FA2D-3B6E-AAF8-326D058ACF09}" dt="2021-01-22T21:19:50.573" v="282"/>
        <pc:sldMkLst>
          <pc:docMk/>
          <pc:sldMk cId="323843973" sldId="260"/>
        </pc:sldMkLst>
        <pc:picChg chg="add">
          <ac:chgData name="Arti Shah" userId="S::artishah@uw.edu::b8ff8c6a-ccdc-4a35-af36-91dad0fe3b8e" providerId="AD" clId="Web-{2F39EB9C-FA2D-3B6E-AAF8-326D058ACF09}" dt="2021-01-22T21:11:20.607" v="47"/>
          <ac:picMkLst>
            <pc:docMk/>
            <pc:sldMk cId="323843973" sldId="260"/>
            <ac:picMk id="5" creationId="{EA288D44-9463-4F4C-83FC-944ACECC6059}"/>
          </ac:picMkLst>
        </pc:picChg>
        <pc:picChg chg="add">
          <ac:chgData name="Arti Shah" userId="S::artishah@uw.edu::b8ff8c6a-ccdc-4a35-af36-91dad0fe3b8e" providerId="AD" clId="Web-{2F39EB9C-FA2D-3B6E-AAF8-326D058ACF09}" dt="2021-01-22T21:11:20.623" v="48"/>
          <ac:picMkLst>
            <pc:docMk/>
            <pc:sldMk cId="323843973" sldId="260"/>
            <ac:picMk id="7" creationId="{71D65018-4D2B-460D-A6DE-166D139664DB}"/>
          </ac:picMkLst>
        </pc:picChg>
      </pc:sldChg>
    </pc:docChg>
  </pc:docChgLst>
  <pc:docChgLst>
    <pc:chgData name="Arti Shah" userId="S::artishah@uw.edu::b8ff8c6a-ccdc-4a35-af36-91dad0fe3b8e" providerId="AD" clId="Web-{28CD05BE-A1F1-41A3-5570-5D7F7449CE7F}"/>
    <pc:docChg chg="modSld">
      <pc:chgData name="Arti Shah" userId="S::artishah@uw.edu::b8ff8c6a-ccdc-4a35-af36-91dad0fe3b8e" providerId="AD" clId="Web-{28CD05BE-A1F1-41A3-5570-5D7F7449CE7F}" dt="2021-01-22T22:40:55.955" v="1" actId="20577"/>
      <pc:docMkLst>
        <pc:docMk/>
      </pc:docMkLst>
      <pc:sldChg chg="modSp">
        <pc:chgData name="Arti Shah" userId="S::artishah@uw.edu::b8ff8c6a-ccdc-4a35-af36-91dad0fe3b8e" providerId="AD" clId="Web-{28CD05BE-A1F1-41A3-5570-5D7F7449CE7F}" dt="2021-01-22T22:40:55.955" v="1" actId="20577"/>
        <pc:sldMkLst>
          <pc:docMk/>
          <pc:sldMk cId="4220889891" sldId="259"/>
        </pc:sldMkLst>
        <pc:spChg chg="mod">
          <ac:chgData name="Arti Shah" userId="S::artishah@uw.edu::b8ff8c6a-ccdc-4a35-af36-91dad0fe3b8e" providerId="AD" clId="Web-{28CD05BE-A1F1-41A3-5570-5D7F7449CE7F}" dt="2021-01-22T22:40:55.955" v="1" actId="20577"/>
          <ac:spMkLst>
            <pc:docMk/>
            <pc:sldMk cId="4220889891" sldId="259"/>
            <ac:spMk id="3" creationId="{9139BFC5-D998-45BC-AB31-77152F025BD8}"/>
          </ac:spMkLst>
        </pc:spChg>
      </pc:sldChg>
    </pc:docChg>
  </pc:docChgLst>
  <pc:docChgLst>
    <pc:chgData name="Laura-Mae Baldwin" userId="S::lmb@uw.edu::0d921531-471e-43a6-81b3-18f9285f33a1" providerId="AD" clId="Web-{F0C5BA9F-F0E3-B000-E668-EC61B09C39F3}"/>
    <pc:docChg chg="modSld">
      <pc:chgData name="Laura-Mae Baldwin" userId="S::lmb@uw.edu::0d921531-471e-43a6-81b3-18f9285f33a1" providerId="AD" clId="Web-{F0C5BA9F-F0E3-B000-E668-EC61B09C39F3}" dt="2021-04-04T00:09:16.446" v="512"/>
      <pc:docMkLst>
        <pc:docMk/>
      </pc:docMkLst>
      <pc:sldChg chg="modNotes">
        <pc:chgData name="Laura-Mae Baldwin" userId="S::lmb@uw.edu::0d921531-471e-43a6-81b3-18f9285f33a1" providerId="AD" clId="Web-{F0C5BA9F-F0E3-B000-E668-EC61B09C39F3}" dt="2021-04-04T00:06:18.679" v="53"/>
        <pc:sldMkLst>
          <pc:docMk/>
          <pc:sldMk cId="1985990687" sldId="257"/>
        </pc:sldMkLst>
      </pc:sldChg>
      <pc:sldChg chg="modNotes">
        <pc:chgData name="Laura-Mae Baldwin" userId="S::lmb@uw.edu::0d921531-471e-43a6-81b3-18f9285f33a1" providerId="AD" clId="Web-{F0C5BA9F-F0E3-B000-E668-EC61B09C39F3}" dt="2021-04-04T00:09:16.446" v="512"/>
        <pc:sldMkLst>
          <pc:docMk/>
          <pc:sldMk cId="4026529164" sldId="258"/>
        </pc:sldMkLst>
      </pc:sldChg>
      <pc:sldChg chg="modNotes">
        <pc:chgData name="Laura-Mae Baldwin" userId="S::lmb@uw.edu::0d921531-471e-43a6-81b3-18f9285f33a1" providerId="AD" clId="Web-{F0C5BA9F-F0E3-B000-E668-EC61B09C39F3}" dt="2021-04-04T00:08:05.836" v="289"/>
        <pc:sldMkLst>
          <pc:docMk/>
          <pc:sldMk cId="4220889891" sldId="259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34EF7D-6091-4F83-9747-58E78E37D525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</dgm:pt>
    <dgm:pt modelId="{B1A2DE58-AE68-41BC-A34F-DD12E1BBD9C1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2 Day D&amp;I Workshop (Oct 2020)</a:t>
          </a:r>
          <a:endParaRPr lang="en-US"/>
        </a:p>
      </dgm:t>
    </dgm:pt>
    <dgm:pt modelId="{E83AFEB6-6D29-45FE-9FBF-1D60540B9A0D}" type="parTrans" cxnId="{1CF47DD1-B44B-4FE5-B30A-09573CC5120A}">
      <dgm:prSet/>
      <dgm:spPr/>
    </dgm:pt>
    <dgm:pt modelId="{4D47E60A-3B8C-46E2-ACD0-8BEBF3B6317B}" type="sibTrans" cxnId="{1CF47DD1-B44B-4FE5-B30A-09573CC5120A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67C6BD3E-B73F-4C88-ACD3-D2A820DB0902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Introduction to D&amp;I Experiential Opportunities (Dec 2020)</a:t>
          </a:r>
          <a:endParaRPr lang="en-US"/>
        </a:p>
      </dgm:t>
    </dgm:pt>
    <dgm:pt modelId="{3C94246F-0F09-4758-A527-F3C96BE854DC}" type="parTrans" cxnId="{5B22B3D9-C319-4368-B238-2852D5B9C08B}">
      <dgm:prSet/>
      <dgm:spPr/>
    </dgm:pt>
    <dgm:pt modelId="{88DBA194-C681-4743-89EE-3A23B0D5140A}" type="sibTrans" cxnId="{5B22B3D9-C319-4368-B238-2852D5B9C08B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05CF6D9C-4C5A-451E-9ECD-7CFC9002D0B9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Mid-point check-in (Today – Jan 26, 2021)</a:t>
          </a:r>
        </a:p>
      </dgm:t>
    </dgm:pt>
    <dgm:pt modelId="{E1910B66-55F2-4805-A120-584C5B283B9E}" type="parTrans" cxnId="{FF552325-CDD5-4C53-A92A-AA38B741A3FD}">
      <dgm:prSet/>
      <dgm:spPr/>
    </dgm:pt>
    <dgm:pt modelId="{CA141809-DE79-4075-ABFD-B55BCD054C9B}" type="sibTrans" cxnId="{FF552325-CDD5-4C53-A92A-AA38B741A3FD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FA5D83DF-38FC-4864-88CF-E7F48BDF144B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Evaluation</a:t>
          </a:r>
        </a:p>
      </dgm:t>
    </dgm:pt>
    <dgm:pt modelId="{9AE65F1C-7AE4-47E8-B676-65508BEAE0FD}" type="parTrans" cxnId="{2EACF141-BBBD-41F1-BDC7-3846C6ECA28D}">
      <dgm:prSet/>
      <dgm:spPr/>
    </dgm:pt>
    <dgm:pt modelId="{D794A56B-19ED-445E-A838-6FE65A87330F}" type="sibTrans" cxnId="{2EACF141-BBBD-41F1-BDC7-3846C6ECA28D}">
      <dgm:prSet/>
      <dgm:spPr/>
    </dgm:pt>
    <dgm:pt modelId="{ECCAC044-F67A-428D-96BF-18A5387A2E95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Capstone Presentation (Feb 23, 2021)</a:t>
          </a:r>
          <a:endParaRPr lang="en-US"/>
        </a:p>
      </dgm:t>
    </dgm:pt>
    <dgm:pt modelId="{783530B4-3780-4256-A6DA-B5C5135410C8}" type="parTrans" cxnId="{88F59B08-CBC0-42D6-B959-9935A95C837F}">
      <dgm:prSet/>
      <dgm:spPr/>
    </dgm:pt>
    <dgm:pt modelId="{B652C44F-BB0F-4C38-9853-57B92ABC511E}" type="sibTrans" cxnId="{88F59B08-CBC0-42D6-B959-9935A95C837F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81AB6432-543A-4E44-86AA-E289F3240095}" type="pres">
      <dgm:prSet presAssocID="{4C34EF7D-6091-4F83-9747-58E78E37D525}" presName="outerComposite" presStyleCnt="0">
        <dgm:presLayoutVars>
          <dgm:chMax val="5"/>
          <dgm:dir/>
          <dgm:resizeHandles val="exact"/>
        </dgm:presLayoutVars>
      </dgm:prSet>
      <dgm:spPr/>
    </dgm:pt>
    <dgm:pt modelId="{0D5BDFB1-68A8-42D1-9AC0-8A11C8A63B13}" type="pres">
      <dgm:prSet presAssocID="{4C34EF7D-6091-4F83-9747-58E78E37D525}" presName="dummyMaxCanvas" presStyleCnt="0">
        <dgm:presLayoutVars/>
      </dgm:prSet>
      <dgm:spPr/>
    </dgm:pt>
    <dgm:pt modelId="{3649F29E-7DCF-44FD-A5F0-AF675DEB78FC}" type="pres">
      <dgm:prSet presAssocID="{4C34EF7D-6091-4F83-9747-58E78E37D52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40072-CA56-4719-9214-6AFD2F774CCC}" type="pres">
      <dgm:prSet presAssocID="{4C34EF7D-6091-4F83-9747-58E78E37D52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CB684-1359-41A0-9D23-8C1C0695BEF4}" type="pres">
      <dgm:prSet presAssocID="{4C34EF7D-6091-4F83-9747-58E78E37D52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A617C-84C7-43FB-A79E-CF6D789C7BD1}" type="pres">
      <dgm:prSet presAssocID="{4C34EF7D-6091-4F83-9747-58E78E37D52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C7E7C-BD0A-4EFF-AF3D-AEA1B8A0509D}" type="pres">
      <dgm:prSet presAssocID="{4C34EF7D-6091-4F83-9747-58E78E37D52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F87B1-1E54-499B-8A00-740645645B98}" type="pres">
      <dgm:prSet presAssocID="{4C34EF7D-6091-4F83-9747-58E78E37D52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64C73-26C6-42C2-8983-171DE7B3D79B}" type="pres">
      <dgm:prSet presAssocID="{4C34EF7D-6091-4F83-9747-58E78E37D52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C9B64-3764-4844-9070-46DF17D4C3EB}" type="pres">
      <dgm:prSet presAssocID="{4C34EF7D-6091-4F83-9747-58E78E37D52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AF980-2C94-4C79-8773-FEBA144BD89A}" type="pres">
      <dgm:prSet presAssocID="{4C34EF7D-6091-4F83-9747-58E78E37D52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EF348-AE3B-4147-9411-2ADFA5CB0E7C}" type="pres">
      <dgm:prSet presAssocID="{4C34EF7D-6091-4F83-9747-58E78E37D52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22328-52CE-4EDC-9712-63C36FD8EC3D}" type="pres">
      <dgm:prSet presAssocID="{4C34EF7D-6091-4F83-9747-58E78E37D52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FCBC22-2EEB-4DD1-B3AA-5C65E5021A8B}" type="pres">
      <dgm:prSet presAssocID="{4C34EF7D-6091-4F83-9747-58E78E37D52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9EF97-71D6-4857-B3F9-0283FC43EEE8}" type="pres">
      <dgm:prSet presAssocID="{4C34EF7D-6091-4F83-9747-58E78E37D52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77E9F-7A43-4220-BB7B-AA3D6C6AF3E5}" type="pres">
      <dgm:prSet presAssocID="{4C34EF7D-6091-4F83-9747-58E78E37D52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C808AD-3121-4CBE-A14D-8C6C1D034894}" type="presOf" srcId="{B1A2DE58-AE68-41BC-A34F-DD12E1BBD9C1}" destId="{3649F29E-7DCF-44FD-A5F0-AF675DEB78FC}" srcOrd="0" destOrd="0" presId="urn:microsoft.com/office/officeart/2005/8/layout/vProcess5"/>
    <dgm:cxn modelId="{817CF5FE-DC7B-4169-940B-3E0D8A392969}" type="presOf" srcId="{FA5D83DF-38FC-4864-88CF-E7F48BDF144B}" destId="{C3377E9F-7A43-4220-BB7B-AA3D6C6AF3E5}" srcOrd="1" destOrd="0" presId="urn:microsoft.com/office/officeart/2005/8/layout/vProcess5"/>
    <dgm:cxn modelId="{CEB91ABD-DFB3-4738-A0FB-6E7236D2515C}" type="presOf" srcId="{67C6BD3E-B73F-4C88-ACD3-D2A820DB0902}" destId="{18B40072-CA56-4719-9214-6AFD2F774CCC}" srcOrd="0" destOrd="0" presId="urn:microsoft.com/office/officeart/2005/8/layout/vProcess5"/>
    <dgm:cxn modelId="{DD8DC2B7-937E-4BCD-BEEF-D9CD2DD2ABD8}" type="presOf" srcId="{FA5D83DF-38FC-4864-88CF-E7F48BDF144B}" destId="{903C7E7C-BD0A-4EFF-AF3D-AEA1B8A0509D}" srcOrd="0" destOrd="0" presId="urn:microsoft.com/office/officeart/2005/8/layout/vProcess5"/>
    <dgm:cxn modelId="{E32438A3-32AE-44AC-99CA-E585197A147F}" type="presOf" srcId="{CA141809-DE79-4075-ABFD-B55BCD054C9B}" destId="{4F0C9B64-3764-4844-9070-46DF17D4C3EB}" srcOrd="0" destOrd="0" presId="urn:microsoft.com/office/officeart/2005/8/layout/vProcess5"/>
    <dgm:cxn modelId="{CCE3C208-6C56-4C02-B16E-6A4FF813D770}" type="presOf" srcId="{05CF6D9C-4C5A-451E-9ECD-7CFC9002D0B9}" destId="{3DFCBC22-2EEB-4DD1-B3AA-5C65E5021A8B}" srcOrd="1" destOrd="0" presId="urn:microsoft.com/office/officeart/2005/8/layout/vProcess5"/>
    <dgm:cxn modelId="{B11702B6-41DF-4022-AD16-8B4BB3040F10}" type="presOf" srcId="{ECCAC044-F67A-428D-96BF-18A5387A2E95}" destId="{620A617C-84C7-43FB-A79E-CF6D789C7BD1}" srcOrd="0" destOrd="0" presId="urn:microsoft.com/office/officeart/2005/8/layout/vProcess5"/>
    <dgm:cxn modelId="{6772E012-392E-457F-AA11-4AD7242CC796}" type="presOf" srcId="{B652C44F-BB0F-4C38-9853-57B92ABC511E}" destId="{A2EAF980-2C94-4C79-8773-FEBA144BD89A}" srcOrd="0" destOrd="0" presId="urn:microsoft.com/office/officeart/2005/8/layout/vProcess5"/>
    <dgm:cxn modelId="{88F59B08-CBC0-42D6-B959-9935A95C837F}" srcId="{4C34EF7D-6091-4F83-9747-58E78E37D525}" destId="{ECCAC044-F67A-428D-96BF-18A5387A2E95}" srcOrd="3" destOrd="0" parTransId="{783530B4-3780-4256-A6DA-B5C5135410C8}" sibTransId="{B652C44F-BB0F-4C38-9853-57B92ABC511E}"/>
    <dgm:cxn modelId="{1CF47DD1-B44B-4FE5-B30A-09573CC5120A}" srcId="{4C34EF7D-6091-4F83-9747-58E78E37D525}" destId="{B1A2DE58-AE68-41BC-A34F-DD12E1BBD9C1}" srcOrd="0" destOrd="0" parTransId="{E83AFEB6-6D29-45FE-9FBF-1D60540B9A0D}" sibTransId="{4D47E60A-3B8C-46E2-ACD0-8BEBF3B6317B}"/>
    <dgm:cxn modelId="{D6DD3E77-11F6-4F10-96FA-8E5D4CECDB23}" type="presOf" srcId="{67C6BD3E-B73F-4C88-ACD3-D2A820DB0902}" destId="{9D322328-52CE-4EDC-9712-63C36FD8EC3D}" srcOrd="1" destOrd="0" presId="urn:microsoft.com/office/officeart/2005/8/layout/vProcess5"/>
    <dgm:cxn modelId="{FF552325-CDD5-4C53-A92A-AA38B741A3FD}" srcId="{4C34EF7D-6091-4F83-9747-58E78E37D525}" destId="{05CF6D9C-4C5A-451E-9ECD-7CFC9002D0B9}" srcOrd="2" destOrd="0" parTransId="{E1910B66-55F2-4805-A120-584C5B283B9E}" sibTransId="{CA141809-DE79-4075-ABFD-B55BCD054C9B}"/>
    <dgm:cxn modelId="{9DB9959D-A697-4766-94BB-86BE9F16C533}" type="presOf" srcId="{05CF6D9C-4C5A-451E-9ECD-7CFC9002D0B9}" destId="{B75CB684-1359-41A0-9D23-8C1C0695BEF4}" srcOrd="0" destOrd="0" presId="urn:microsoft.com/office/officeart/2005/8/layout/vProcess5"/>
    <dgm:cxn modelId="{2EACF141-BBBD-41F1-BDC7-3846C6ECA28D}" srcId="{4C34EF7D-6091-4F83-9747-58E78E37D525}" destId="{FA5D83DF-38FC-4864-88CF-E7F48BDF144B}" srcOrd="4" destOrd="0" parTransId="{9AE65F1C-7AE4-47E8-B676-65508BEAE0FD}" sibTransId="{D794A56B-19ED-445E-A838-6FE65A87330F}"/>
    <dgm:cxn modelId="{F8F2DB6F-AF1C-4CF3-B2C4-B1829682E6B1}" type="presOf" srcId="{4D47E60A-3B8C-46E2-ACD0-8BEBF3B6317B}" destId="{71FF87B1-1E54-499B-8A00-740645645B98}" srcOrd="0" destOrd="0" presId="urn:microsoft.com/office/officeart/2005/8/layout/vProcess5"/>
    <dgm:cxn modelId="{94110E10-C64E-46FC-9345-C9025EE6F973}" type="presOf" srcId="{88DBA194-C681-4743-89EE-3A23B0D5140A}" destId="{A5164C73-26C6-42C2-8983-171DE7B3D79B}" srcOrd="0" destOrd="0" presId="urn:microsoft.com/office/officeart/2005/8/layout/vProcess5"/>
    <dgm:cxn modelId="{B16B2698-DF0B-4E71-9522-BA898E3B1C08}" type="presOf" srcId="{B1A2DE58-AE68-41BC-A34F-DD12E1BBD9C1}" destId="{4F7EF348-AE3B-4147-9411-2ADFA5CB0E7C}" srcOrd="1" destOrd="0" presId="urn:microsoft.com/office/officeart/2005/8/layout/vProcess5"/>
    <dgm:cxn modelId="{32309747-C140-44F7-B406-6435DFECC3D1}" type="presOf" srcId="{ECCAC044-F67A-428D-96BF-18A5387A2E95}" destId="{D529EF97-71D6-4857-B3F9-0283FC43EEE8}" srcOrd="1" destOrd="0" presId="urn:microsoft.com/office/officeart/2005/8/layout/vProcess5"/>
    <dgm:cxn modelId="{46F4020D-D3B2-4BC2-8495-F3215BD36764}" type="presOf" srcId="{4C34EF7D-6091-4F83-9747-58E78E37D525}" destId="{81AB6432-543A-4E44-86AA-E289F3240095}" srcOrd="0" destOrd="0" presId="urn:microsoft.com/office/officeart/2005/8/layout/vProcess5"/>
    <dgm:cxn modelId="{5B22B3D9-C319-4368-B238-2852D5B9C08B}" srcId="{4C34EF7D-6091-4F83-9747-58E78E37D525}" destId="{67C6BD3E-B73F-4C88-ACD3-D2A820DB0902}" srcOrd="1" destOrd="0" parTransId="{3C94246F-0F09-4758-A527-F3C96BE854DC}" sibTransId="{88DBA194-C681-4743-89EE-3A23B0D5140A}"/>
    <dgm:cxn modelId="{71FA3F9D-3E19-4E2D-B61B-54CBEEA3AF64}" type="presParOf" srcId="{81AB6432-543A-4E44-86AA-E289F3240095}" destId="{0D5BDFB1-68A8-42D1-9AC0-8A11C8A63B13}" srcOrd="0" destOrd="0" presId="urn:microsoft.com/office/officeart/2005/8/layout/vProcess5"/>
    <dgm:cxn modelId="{EB0BA4FE-34A6-4E9B-A381-9442F4E7646C}" type="presParOf" srcId="{81AB6432-543A-4E44-86AA-E289F3240095}" destId="{3649F29E-7DCF-44FD-A5F0-AF675DEB78FC}" srcOrd="1" destOrd="0" presId="urn:microsoft.com/office/officeart/2005/8/layout/vProcess5"/>
    <dgm:cxn modelId="{098A7AE3-4088-4B2E-850C-DDE2D533A7BC}" type="presParOf" srcId="{81AB6432-543A-4E44-86AA-E289F3240095}" destId="{18B40072-CA56-4719-9214-6AFD2F774CCC}" srcOrd="2" destOrd="0" presId="urn:microsoft.com/office/officeart/2005/8/layout/vProcess5"/>
    <dgm:cxn modelId="{05BEC877-8E4A-45EA-8005-9AD2F5308333}" type="presParOf" srcId="{81AB6432-543A-4E44-86AA-E289F3240095}" destId="{B75CB684-1359-41A0-9D23-8C1C0695BEF4}" srcOrd="3" destOrd="0" presId="urn:microsoft.com/office/officeart/2005/8/layout/vProcess5"/>
    <dgm:cxn modelId="{B608BAE7-B561-4819-BB55-C5AC52571BBC}" type="presParOf" srcId="{81AB6432-543A-4E44-86AA-E289F3240095}" destId="{620A617C-84C7-43FB-A79E-CF6D789C7BD1}" srcOrd="4" destOrd="0" presId="urn:microsoft.com/office/officeart/2005/8/layout/vProcess5"/>
    <dgm:cxn modelId="{4F7661F3-F6C5-453F-B605-36AEA0089A9F}" type="presParOf" srcId="{81AB6432-543A-4E44-86AA-E289F3240095}" destId="{903C7E7C-BD0A-4EFF-AF3D-AEA1B8A0509D}" srcOrd="5" destOrd="0" presId="urn:microsoft.com/office/officeart/2005/8/layout/vProcess5"/>
    <dgm:cxn modelId="{54F5DA92-F634-4508-B204-65F12BD74FEA}" type="presParOf" srcId="{81AB6432-543A-4E44-86AA-E289F3240095}" destId="{71FF87B1-1E54-499B-8A00-740645645B98}" srcOrd="6" destOrd="0" presId="urn:microsoft.com/office/officeart/2005/8/layout/vProcess5"/>
    <dgm:cxn modelId="{ABBA23D8-1C4B-4AD5-A796-088414B2442A}" type="presParOf" srcId="{81AB6432-543A-4E44-86AA-E289F3240095}" destId="{A5164C73-26C6-42C2-8983-171DE7B3D79B}" srcOrd="7" destOrd="0" presId="urn:microsoft.com/office/officeart/2005/8/layout/vProcess5"/>
    <dgm:cxn modelId="{0B287A45-8B2D-42AA-B427-026E54F78E8C}" type="presParOf" srcId="{81AB6432-543A-4E44-86AA-E289F3240095}" destId="{4F0C9B64-3764-4844-9070-46DF17D4C3EB}" srcOrd="8" destOrd="0" presId="urn:microsoft.com/office/officeart/2005/8/layout/vProcess5"/>
    <dgm:cxn modelId="{3CC95CEB-BB0F-4550-A3C6-9932028B268C}" type="presParOf" srcId="{81AB6432-543A-4E44-86AA-E289F3240095}" destId="{A2EAF980-2C94-4C79-8773-FEBA144BD89A}" srcOrd="9" destOrd="0" presId="urn:microsoft.com/office/officeart/2005/8/layout/vProcess5"/>
    <dgm:cxn modelId="{E785F488-D151-4218-AE7C-BEBB3245B406}" type="presParOf" srcId="{81AB6432-543A-4E44-86AA-E289F3240095}" destId="{4F7EF348-AE3B-4147-9411-2ADFA5CB0E7C}" srcOrd="10" destOrd="0" presId="urn:microsoft.com/office/officeart/2005/8/layout/vProcess5"/>
    <dgm:cxn modelId="{4D4363D0-C392-4CC1-8C0E-44A3EFD8AAA1}" type="presParOf" srcId="{81AB6432-543A-4E44-86AA-E289F3240095}" destId="{9D322328-52CE-4EDC-9712-63C36FD8EC3D}" srcOrd="11" destOrd="0" presId="urn:microsoft.com/office/officeart/2005/8/layout/vProcess5"/>
    <dgm:cxn modelId="{4E647C17-5929-48DA-A0FE-82FA3CB2ABF3}" type="presParOf" srcId="{81AB6432-543A-4E44-86AA-E289F3240095}" destId="{3DFCBC22-2EEB-4DD1-B3AA-5C65E5021A8B}" srcOrd="12" destOrd="0" presId="urn:microsoft.com/office/officeart/2005/8/layout/vProcess5"/>
    <dgm:cxn modelId="{B9D4801B-E7C6-4E45-A46C-2C8FA8ED6BF3}" type="presParOf" srcId="{81AB6432-543A-4E44-86AA-E289F3240095}" destId="{D529EF97-71D6-4857-B3F9-0283FC43EEE8}" srcOrd="13" destOrd="0" presId="urn:microsoft.com/office/officeart/2005/8/layout/vProcess5"/>
    <dgm:cxn modelId="{A26E54FA-CF12-4276-9457-708A55EA79CD}" type="presParOf" srcId="{81AB6432-543A-4E44-86AA-E289F3240095}" destId="{C3377E9F-7A43-4220-BB7B-AA3D6C6AF3E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5E51F8-D862-45FF-8DE3-A9AEA55E6E7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F5B2315-0FFB-4C78-914C-C9DF436ED7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Progress</a:t>
          </a:r>
        </a:p>
      </dgm:t>
    </dgm:pt>
    <dgm:pt modelId="{65E94857-7EF3-48E6-977F-89E1A4FE8071}" type="parTrans" cxnId="{A2B5CC32-0F9A-42D2-85F8-1B0F83755095}">
      <dgm:prSet/>
      <dgm:spPr/>
      <dgm:t>
        <a:bodyPr/>
        <a:lstStyle/>
        <a:p>
          <a:endParaRPr lang="en-US"/>
        </a:p>
      </dgm:t>
    </dgm:pt>
    <dgm:pt modelId="{C0425A0E-DC93-4AFC-B9F6-743CA23E7C2F}" type="sibTrans" cxnId="{A2B5CC32-0F9A-42D2-85F8-1B0F83755095}">
      <dgm:prSet/>
      <dgm:spPr/>
      <dgm:t>
        <a:bodyPr/>
        <a:lstStyle/>
        <a:p>
          <a:endParaRPr lang="en-US"/>
        </a:p>
      </dgm:t>
    </dgm:pt>
    <dgm:pt modelId="{164620A7-B8D2-44B0-AB85-9B4DEFB898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Successes</a:t>
          </a:r>
        </a:p>
      </dgm:t>
    </dgm:pt>
    <dgm:pt modelId="{10891E2C-C033-4876-ADC5-4E094F6892A1}" type="parTrans" cxnId="{6110E648-6066-4F65-B1B7-21B414109C9E}">
      <dgm:prSet/>
      <dgm:spPr/>
      <dgm:t>
        <a:bodyPr/>
        <a:lstStyle/>
        <a:p>
          <a:endParaRPr lang="en-US"/>
        </a:p>
      </dgm:t>
    </dgm:pt>
    <dgm:pt modelId="{3389C04B-EA80-4388-AC94-186D2D9E39ED}" type="sibTrans" cxnId="{6110E648-6066-4F65-B1B7-21B414109C9E}">
      <dgm:prSet/>
      <dgm:spPr/>
      <dgm:t>
        <a:bodyPr/>
        <a:lstStyle/>
        <a:p>
          <a:endParaRPr lang="en-US"/>
        </a:p>
      </dgm:t>
    </dgm:pt>
    <dgm:pt modelId="{56CD97E0-973E-4700-8842-9F12DFB952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Challenges</a:t>
          </a:r>
        </a:p>
      </dgm:t>
    </dgm:pt>
    <dgm:pt modelId="{6F92DDD1-5703-42F7-900A-E49256480F9A}" type="parTrans" cxnId="{372C6CED-0AF9-45A3-AC40-77337B67DDBC}">
      <dgm:prSet/>
      <dgm:spPr/>
      <dgm:t>
        <a:bodyPr/>
        <a:lstStyle/>
        <a:p>
          <a:endParaRPr lang="en-US"/>
        </a:p>
      </dgm:t>
    </dgm:pt>
    <dgm:pt modelId="{ACE82AE5-EACD-493C-BDDB-90D41A927B05}" type="sibTrans" cxnId="{372C6CED-0AF9-45A3-AC40-77337B67DDBC}">
      <dgm:prSet/>
      <dgm:spPr/>
      <dgm:t>
        <a:bodyPr/>
        <a:lstStyle/>
        <a:p>
          <a:endParaRPr lang="en-US"/>
        </a:p>
      </dgm:t>
    </dgm:pt>
    <dgm:pt modelId="{D0F3330F-1825-47E1-935A-4306DC982D2E}" type="pres">
      <dgm:prSet presAssocID="{965E51F8-D862-45FF-8DE3-A9AEA55E6E7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658078-584B-4D69-BFE8-F55F0CC2B53D}" type="pres">
      <dgm:prSet presAssocID="{3F5B2315-0FFB-4C78-914C-C9DF436ED7A4}" presName="compNode" presStyleCnt="0"/>
      <dgm:spPr/>
    </dgm:pt>
    <dgm:pt modelId="{00765453-2D02-4DE8-A43D-310469EBFF70}" type="pres">
      <dgm:prSet presAssocID="{3F5B2315-0FFB-4C78-914C-C9DF436ED7A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1899F7CC-1983-40E1-9813-99736210BB77}" type="pres">
      <dgm:prSet presAssocID="{3F5B2315-0FFB-4C78-914C-C9DF436ED7A4}" presName="spaceRect" presStyleCnt="0"/>
      <dgm:spPr/>
    </dgm:pt>
    <dgm:pt modelId="{3242A8F2-CCB2-4DEE-9A4A-06F6EAED64FD}" type="pres">
      <dgm:prSet presAssocID="{3F5B2315-0FFB-4C78-914C-C9DF436ED7A4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462B723C-8AF2-4189-B3CB-3FD2B695C3B3}" type="pres">
      <dgm:prSet presAssocID="{C0425A0E-DC93-4AFC-B9F6-743CA23E7C2F}" presName="sibTrans" presStyleCnt="0"/>
      <dgm:spPr/>
    </dgm:pt>
    <dgm:pt modelId="{A61DDF49-51B2-41F6-B486-D769C79B606C}" type="pres">
      <dgm:prSet presAssocID="{164620A7-B8D2-44B0-AB85-9B4DEFB8984F}" presName="compNode" presStyleCnt="0"/>
      <dgm:spPr/>
    </dgm:pt>
    <dgm:pt modelId="{2BAC6F44-EE97-4BA2-831D-EA04F4A44920}" type="pres">
      <dgm:prSet presAssocID="{164620A7-B8D2-44B0-AB85-9B4DEFB8984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rophy"/>
        </a:ext>
      </dgm:extLst>
    </dgm:pt>
    <dgm:pt modelId="{FCB21B12-B56A-4927-8403-E3ADDA4AAD11}" type="pres">
      <dgm:prSet presAssocID="{164620A7-B8D2-44B0-AB85-9B4DEFB8984F}" presName="spaceRect" presStyleCnt="0"/>
      <dgm:spPr/>
    </dgm:pt>
    <dgm:pt modelId="{375E5D01-9CD2-45A1-A29D-3DFD0979A5F2}" type="pres">
      <dgm:prSet presAssocID="{164620A7-B8D2-44B0-AB85-9B4DEFB8984F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61AC069-4015-456F-A754-991FB52E90B8}" type="pres">
      <dgm:prSet presAssocID="{3389C04B-EA80-4388-AC94-186D2D9E39ED}" presName="sibTrans" presStyleCnt="0"/>
      <dgm:spPr/>
    </dgm:pt>
    <dgm:pt modelId="{4E2DB301-373A-48BB-B1E6-F8C5678436D5}" type="pres">
      <dgm:prSet presAssocID="{56CD97E0-973E-4700-8842-9F12DFB95213}" presName="compNode" presStyleCnt="0"/>
      <dgm:spPr/>
    </dgm:pt>
    <dgm:pt modelId="{A27487B1-D061-4B21-8E47-1FDF79978D49}" type="pres">
      <dgm:prSet presAssocID="{56CD97E0-973E-4700-8842-9F12DFB9521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445EFB5-1D54-41A8-94F2-6A21D4ADDE57}" type="pres">
      <dgm:prSet presAssocID="{56CD97E0-973E-4700-8842-9F12DFB95213}" presName="spaceRect" presStyleCnt="0"/>
      <dgm:spPr/>
    </dgm:pt>
    <dgm:pt modelId="{EAC55D6E-C1C2-4F51-911E-A932BC4A75FC}" type="pres">
      <dgm:prSet presAssocID="{56CD97E0-973E-4700-8842-9F12DFB95213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EFE32D-475E-4F78-800A-41B3C72529D3}" type="presOf" srcId="{56CD97E0-973E-4700-8842-9F12DFB95213}" destId="{EAC55D6E-C1C2-4F51-911E-A932BC4A75FC}" srcOrd="0" destOrd="0" presId="urn:microsoft.com/office/officeart/2018/2/layout/IconLabelList"/>
    <dgm:cxn modelId="{64CA4459-C006-4730-B705-17E336FB11EE}" type="presOf" srcId="{164620A7-B8D2-44B0-AB85-9B4DEFB8984F}" destId="{375E5D01-9CD2-45A1-A29D-3DFD0979A5F2}" srcOrd="0" destOrd="0" presId="urn:microsoft.com/office/officeart/2018/2/layout/IconLabelList"/>
    <dgm:cxn modelId="{ECF6EDE1-4F13-4DF0-9E91-6452FDF27EC0}" type="presOf" srcId="{3F5B2315-0FFB-4C78-914C-C9DF436ED7A4}" destId="{3242A8F2-CCB2-4DEE-9A4A-06F6EAED64FD}" srcOrd="0" destOrd="0" presId="urn:microsoft.com/office/officeart/2018/2/layout/IconLabelList"/>
    <dgm:cxn modelId="{372C6CED-0AF9-45A3-AC40-77337B67DDBC}" srcId="{965E51F8-D862-45FF-8DE3-A9AEA55E6E79}" destId="{56CD97E0-973E-4700-8842-9F12DFB95213}" srcOrd="2" destOrd="0" parTransId="{6F92DDD1-5703-42F7-900A-E49256480F9A}" sibTransId="{ACE82AE5-EACD-493C-BDDB-90D41A927B05}"/>
    <dgm:cxn modelId="{A2B5CC32-0F9A-42D2-85F8-1B0F83755095}" srcId="{965E51F8-D862-45FF-8DE3-A9AEA55E6E79}" destId="{3F5B2315-0FFB-4C78-914C-C9DF436ED7A4}" srcOrd="0" destOrd="0" parTransId="{65E94857-7EF3-48E6-977F-89E1A4FE8071}" sibTransId="{C0425A0E-DC93-4AFC-B9F6-743CA23E7C2F}"/>
    <dgm:cxn modelId="{6110E648-6066-4F65-B1B7-21B414109C9E}" srcId="{965E51F8-D862-45FF-8DE3-A9AEA55E6E79}" destId="{164620A7-B8D2-44B0-AB85-9B4DEFB8984F}" srcOrd="1" destOrd="0" parTransId="{10891E2C-C033-4876-ADC5-4E094F6892A1}" sibTransId="{3389C04B-EA80-4388-AC94-186D2D9E39ED}"/>
    <dgm:cxn modelId="{CB8446BF-2B6C-442E-9424-3B73715C9B02}" type="presOf" srcId="{965E51F8-D862-45FF-8DE3-A9AEA55E6E79}" destId="{D0F3330F-1825-47E1-935A-4306DC982D2E}" srcOrd="0" destOrd="0" presId="urn:microsoft.com/office/officeart/2018/2/layout/IconLabelList"/>
    <dgm:cxn modelId="{FE56065A-D79E-43FF-941C-421E8ECB7DD1}" type="presParOf" srcId="{D0F3330F-1825-47E1-935A-4306DC982D2E}" destId="{65658078-584B-4D69-BFE8-F55F0CC2B53D}" srcOrd="0" destOrd="0" presId="urn:microsoft.com/office/officeart/2018/2/layout/IconLabelList"/>
    <dgm:cxn modelId="{FAC275D9-D63F-4B11-A5A6-D064632A4C06}" type="presParOf" srcId="{65658078-584B-4D69-BFE8-F55F0CC2B53D}" destId="{00765453-2D02-4DE8-A43D-310469EBFF70}" srcOrd="0" destOrd="0" presId="urn:microsoft.com/office/officeart/2018/2/layout/IconLabelList"/>
    <dgm:cxn modelId="{FA786EFB-53DE-484F-840C-7B269CBB1892}" type="presParOf" srcId="{65658078-584B-4D69-BFE8-F55F0CC2B53D}" destId="{1899F7CC-1983-40E1-9813-99736210BB77}" srcOrd="1" destOrd="0" presId="urn:microsoft.com/office/officeart/2018/2/layout/IconLabelList"/>
    <dgm:cxn modelId="{354F7F04-A2AB-457F-81CD-2A53E2CA2149}" type="presParOf" srcId="{65658078-584B-4D69-BFE8-F55F0CC2B53D}" destId="{3242A8F2-CCB2-4DEE-9A4A-06F6EAED64FD}" srcOrd="2" destOrd="0" presId="urn:microsoft.com/office/officeart/2018/2/layout/IconLabelList"/>
    <dgm:cxn modelId="{799067B6-099E-4E85-B3E4-A110D8FC9BC0}" type="presParOf" srcId="{D0F3330F-1825-47E1-935A-4306DC982D2E}" destId="{462B723C-8AF2-4189-B3CB-3FD2B695C3B3}" srcOrd="1" destOrd="0" presId="urn:microsoft.com/office/officeart/2018/2/layout/IconLabelList"/>
    <dgm:cxn modelId="{C49FB51B-80E2-4B5D-8C5E-25FDDB614D3B}" type="presParOf" srcId="{D0F3330F-1825-47E1-935A-4306DC982D2E}" destId="{A61DDF49-51B2-41F6-B486-D769C79B606C}" srcOrd="2" destOrd="0" presId="urn:microsoft.com/office/officeart/2018/2/layout/IconLabelList"/>
    <dgm:cxn modelId="{84C6D018-AAA5-4382-B2E0-B5048D4C2702}" type="presParOf" srcId="{A61DDF49-51B2-41F6-B486-D769C79B606C}" destId="{2BAC6F44-EE97-4BA2-831D-EA04F4A44920}" srcOrd="0" destOrd="0" presId="urn:microsoft.com/office/officeart/2018/2/layout/IconLabelList"/>
    <dgm:cxn modelId="{DA434A34-3804-42CB-93D7-7512B02C7694}" type="presParOf" srcId="{A61DDF49-51B2-41F6-B486-D769C79B606C}" destId="{FCB21B12-B56A-4927-8403-E3ADDA4AAD11}" srcOrd="1" destOrd="0" presId="urn:microsoft.com/office/officeart/2018/2/layout/IconLabelList"/>
    <dgm:cxn modelId="{73C3CD41-DD3A-4EB8-9764-CD57E7EA9975}" type="presParOf" srcId="{A61DDF49-51B2-41F6-B486-D769C79B606C}" destId="{375E5D01-9CD2-45A1-A29D-3DFD0979A5F2}" srcOrd="2" destOrd="0" presId="urn:microsoft.com/office/officeart/2018/2/layout/IconLabelList"/>
    <dgm:cxn modelId="{14030064-A8B7-4E35-810A-E06F7D31A466}" type="presParOf" srcId="{D0F3330F-1825-47E1-935A-4306DC982D2E}" destId="{761AC069-4015-456F-A754-991FB52E90B8}" srcOrd="3" destOrd="0" presId="urn:microsoft.com/office/officeart/2018/2/layout/IconLabelList"/>
    <dgm:cxn modelId="{7188D5E2-DA41-4601-B241-546DF4FB3B78}" type="presParOf" srcId="{D0F3330F-1825-47E1-935A-4306DC982D2E}" destId="{4E2DB301-373A-48BB-B1E6-F8C5678436D5}" srcOrd="4" destOrd="0" presId="urn:microsoft.com/office/officeart/2018/2/layout/IconLabelList"/>
    <dgm:cxn modelId="{924AE81F-090F-4646-BBE0-244E419694DE}" type="presParOf" srcId="{4E2DB301-373A-48BB-B1E6-F8C5678436D5}" destId="{A27487B1-D061-4B21-8E47-1FDF79978D49}" srcOrd="0" destOrd="0" presId="urn:microsoft.com/office/officeart/2018/2/layout/IconLabelList"/>
    <dgm:cxn modelId="{11B09435-A122-4CEA-9A36-62A9FE310008}" type="presParOf" srcId="{4E2DB301-373A-48BB-B1E6-F8C5678436D5}" destId="{6445EFB5-1D54-41A8-94F2-6A21D4ADDE57}" srcOrd="1" destOrd="0" presId="urn:microsoft.com/office/officeart/2018/2/layout/IconLabelList"/>
    <dgm:cxn modelId="{1E1FF18B-F831-44C0-B73C-B8EE42E474DC}" type="presParOf" srcId="{4E2DB301-373A-48BB-B1E6-F8C5678436D5}" destId="{EAC55D6E-C1C2-4F51-911E-A932BC4A75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9F29E-7DCF-44FD-A5F0-AF675DEB78FC}">
      <dsp:nvSpPr>
        <dsp:cNvPr id="0" name=""/>
        <dsp:cNvSpPr/>
      </dsp:nvSpPr>
      <dsp:spPr>
        <a:xfrm>
          <a:off x="0" y="0"/>
          <a:ext cx="8097012" cy="7832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latin typeface="Calibri Light" panose="020F0302020204030204"/>
            </a:rPr>
            <a:t>2 Day D&amp;I Workshop (Oct 2020)</a:t>
          </a:r>
          <a:endParaRPr lang="en-US" sz="2200" kern="1200"/>
        </a:p>
      </dsp:txBody>
      <dsp:txXfrm>
        <a:off x="22940" y="22940"/>
        <a:ext cx="7160195" cy="737360"/>
      </dsp:txXfrm>
    </dsp:sp>
    <dsp:sp modelId="{18B40072-CA56-4719-9214-6AFD2F774CCC}">
      <dsp:nvSpPr>
        <dsp:cNvPr id="0" name=""/>
        <dsp:cNvSpPr/>
      </dsp:nvSpPr>
      <dsp:spPr>
        <a:xfrm>
          <a:off x="604647" y="892024"/>
          <a:ext cx="8097012" cy="7832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latin typeface="Calibri Light" panose="020F0302020204030204"/>
            </a:rPr>
            <a:t>Introduction to D&amp;I Experiential Opportunities (Dec 2020)</a:t>
          </a:r>
          <a:endParaRPr lang="en-US" sz="2200" kern="1200"/>
        </a:p>
      </dsp:txBody>
      <dsp:txXfrm>
        <a:off x="627587" y="914964"/>
        <a:ext cx="6937378" cy="737360"/>
      </dsp:txXfrm>
    </dsp:sp>
    <dsp:sp modelId="{B75CB684-1359-41A0-9D23-8C1C0695BEF4}">
      <dsp:nvSpPr>
        <dsp:cNvPr id="0" name=""/>
        <dsp:cNvSpPr/>
      </dsp:nvSpPr>
      <dsp:spPr>
        <a:xfrm>
          <a:off x="1209293" y="1784048"/>
          <a:ext cx="8097012" cy="7832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latin typeface="Calibri Light" panose="020F0302020204030204"/>
            </a:rPr>
            <a:t>Mid-point check-in (Today – Jan 26, 2021)</a:t>
          </a:r>
        </a:p>
      </dsp:txBody>
      <dsp:txXfrm>
        <a:off x="1232233" y="1806988"/>
        <a:ext cx="6937378" cy="737360"/>
      </dsp:txXfrm>
    </dsp:sp>
    <dsp:sp modelId="{620A617C-84C7-43FB-A79E-CF6D789C7BD1}">
      <dsp:nvSpPr>
        <dsp:cNvPr id="0" name=""/>
        <dsp:cNvSpPr/>
      </dsp:nvSpPr>
      <dsp:spPr>
        <a:xfrm>
          <a:off x="1813940" y="2676072"/>
          <a:ext cx="8097012" cy="7832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latin typeface="Calibri Light" panose="020F0302020204030204"/>
            </a:rPr>
            <a:t>Capstone Presentation (Feb 23, 2021)</a:t>
          </a:r>
          <a:endParaRPr lang="en-US" sz="2200" kern="1200"/>
        </a:p>
      </dsp:txBody>
      <dsp:txXfrm>
        <a:off x="1836880" y="2699012"/>
        <a:ext cx="6937378" cy="737360"/>
      </dsp:txXfrm>
    </dsp:sp>
    <dsp:sp modelId="{903C7E7C-BD0A-4EFF-AF3D-AEA1B8A0509D}">
      <dsp:nvSpPr>
        <dsp:cNvPr id="0" name=""/>
        <dsp:cNvSpPr/>
      </dsp:nvSpPr>
      <dsp:spPr>
        <a:xfrm>
          <a:off x="2418587" y="3568097"/>
          <a:ext cx="8097012" cy="7832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>
              <a:latin typeface="Calibri Light" panose="020F0302020204030204"/>
            </a:rPr>
            <a:t>Evaluation</a:t>
          </a:r>
        </a:p>
      </dsp:txBody>
      <dsp:txXfrm>
        <a:off x="2441527" y="3591037"/>
        <a:ext cx="6937378" cy="737360"/>
      </dsp:txXfrm>
    </dsp:sp>
    <dsp:sp modelId="{71FF87B1-1E54-499B-8A00-740645645B98}">
      <dsp:nvSpPr>
        <dsp:cNvPr id="0" name=""/>
        <dsp:cNvSpPr/>
      </dsp:nvSpPr>
      <dsp:spPr>
        <a:xfrm>
          <a:off x="7587905" y="572200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702454" y="572200"/>
        <a:ext cx="280008" cy="383102"/>
      </dsp:txXfrm>
    </dsp:sp>
    <dsp:sp modelId="{A5164C73-26C6-42C2-8983-171DE7B3D79B}">
      <dsp:nvSpPr>
        <dsp:cNvPr id="0" name=""/>
        <dsp:cNvSpPr/>
      </dsp:nvSpPr>
      <dsp:spPr>
        <a:xfrm>
          <a:off x="8192552" y="146422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8307101" y="1464225"/>
        <a:ext cx="280008" cy="383102"/>
      </dsp:txXfrm>
    </dsp:sp>
    <dsp:sp modelId="{4F0C9B64-3764-4844-9070-46DF17D4C3EB}">
      <dsp:nvSpPr>
        <dsp:cNvPr id="0" name=""/>
        <dsp:cNvSpPr/>
      </dsp:nvSpPr>
      <dsp:spPr>
        <a:xfrm>
          <a:off x="8797199" y="234319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8911748" y="2343195"/>
        <a:ext cx="280008" cy="383102"/>
      </dsp:txXfrm>
    </dsp:sp>
    <dsp:sp modelId="{A2EAF980-2C94-4C79-8773-FEBA144BD89A}">
      <dsp:nvSpPr>
        <dsp:cNvPr id="0" name=""/>
        <dsp:cNvSpPr/>
      </dsp:nvSpPr>
      <dsp:spPr>
        <a:xfrm>
          <a:off x="9401846" y="3243922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9516395" y="3243922"/>
        <a:ext cx="280008" cy="383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65453-2D02-4DE8-A43D-310469EBFF70}">
      <dsp:nvSpPr>
        <dsp:cNvPr id="0" name=""/>
        <dsp:cNvSpPr/>
      </dsp:nvSpPr>
      <dsp:spPr>
        <a:xfrm>
          <a:off x="941481" y="770686"/>
          <a:ext cx="1450370" cy="14503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2A8F2-CCB2-4DEE-9A4A-06F6EAED64FD}">
      <dsp:nvSpPr>
        <dsp:cNvPr id="0" name=""/>
        <dsp:cNvSpPr/>
      </dsp:nvSpPr>
      <dsp:spPr>
        <a:xfrm>
          <a:off x="55144" y="2604236"/>
          <a:ext cx="322304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Progress</a:t>
          </a:r>
        </a:p>
      </dsp:txBody>
      <dsp:txXfrm>
        <a:off x="55144" y="2604236"/>
        <a:ext cx="3223045" cy="720000"/>
      </dsp:txXfrm>
    </dsp:sp>
    <dsp:sp modelId="{2BAC6F44-EE97-4BA2-831D-EA04F4A44920}">
      <dsp:nvSpPr>
        <dsp:cNvPr id="0" name=""/>
        <dsp:cNvSpPr/>
      </dsp:nvSpPr>
      <dsp:spPr>
        <a:xfrm>
          <a:off x="4728559" y="770686"/>
          <a:ext cx="1450370" cy="14503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E5D01-9CD2-45A1-A29D-3DFD0979A5F2}">
      <dsp:nvSpPr>
        <dsp:cNvPr id="0" name=""/>
        <dsp:cNvSpPr/>
      </dsp:nvSpPr>
      <dsp:spPr>
        <a:xfrm>
          <a:off x="3842222" y="2604236"/>
          <a:ext cx="322304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Successes</a:t>
          </a:r>
        </a:p>
      </dsp:txBody>
      <dsp:txXfrm>
        <a:off x="3842222" y="2604236"/>
        <a:ext cx="3223045" cy="720000"/>
      </dsp:txXfrm>
    </dsp:sp>
    <dsp:sp modelId="{A27487B1-D061-4B21-8E47-1FDF79978D49}">
      <dsp:nvSpPr>
        <dsp:cNvPr id="0" name=""/>
        <dsp:cNvSpPr/>
      </dsp:nvSpPr>
      <dsp:spPr>
        <a:xfrm>
          <a:off x="8515638" y="770686"/>
          <a:ext cx="1450370" cy="14503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55D6E-C1C2-4F51-911E-A932BC4A75FC}">
      <dsp:nvSpPr>
        <dsp:cNvPr id="0" name=""/>
        <dsp:cNvSpPr/>
      </dsp:nvSpPr>
      <dsp:spPr>
        <a:xfrm>
          <a:off x="7629300" y="2604236"/>
          <a:ext cx="322304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Challenges</a:t>
          </a:r>
        </a:p>
      </dsp:txBody>
      <dsp:txXfrm>
        <a:off x="7629300" y="2604236"/>
        <a:ext cx="322304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0921-8307-42CD-99C0-B2E7860CDDAF}" type="datetimeFigureOut">
              <a:rPr lang="en-US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55375-8F5D-4402-9AB0-09BA1CA9085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1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This slide reviews the experiential learning opportunity timeline, and where the mid-point check in is situated in that timeline.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55375-8F5D-4402-9AB0-09BA1CA90852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35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This slide reminds the Scholars that they have an upcoming capstone presentation, how long they have for their presentation, and where to find the template for their presentation. </a:t>
            </a:r>
          </a:p>
          <a:p>
            <a:r>
              <a:rPr lang="en-US">
                <a:cs typeface="Calibri"/>
              </a:rPr>
              <a:t>We asked the Scholars to submit their presentations a couple of days in advance so we could put all presentations in a single slide show for efficiency on the day of the presentations.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55375-8F5D-4402-9AB0-09BA1CA90852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77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This slide introduces the fact that each learning opportunity group was going into a breakout room (the check-in was virtual due to COVID), and each group member would discuss progress on their work, and the successes and challenges they have had.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55375-8F5D-4402-9AB0-09BA1CA90852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6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520" y="1041083"/>
            <a:ext cx="6258560" cy="2387600"/>
          </a:xfrm>
        </p:spPr>
        <p:txBody>
          <a:bodyPr>
            <a:normAutofit/>
          </a:bodyPr>
          <a:lstStyle/>
          <a:p>
            <a:r>
              <a:rPr lang="en-US" sz="7200">
                <a:latin typeface="Calibri"/>
                <a:cs typeface="Calibri Light"/>
              </a:rPr>
              <a:t>Mid-point D&amp;I Check-in</a:t>
            </a:r>
            <a:endParaRPr lang="en-US" sz="7200">
              <a:latin typeface="Calibri"/>
              <a:cs typeface="Calibri"/>
            </a:endParaRPr>
          </a:p>
        </p:txBody>
      </p:sp>
      <p:pic>
        <p:nvPicPr>
          <p:cNvPr id="6" name="Picture 6" descr="Chart, diagram, radar chart&#10;&#10;Description automatically generated">
            <a:extLst>
              <a:ext uri="{FF2B5EF4-FFF2-40B4-BE49-F238E27FC236}">
                <a16:creationId xmlns:a16="http://schemas.microsoft.com/office/drawing/2014/main" id="{D1FBC066-3485-4F8E-988F-041BF3B5B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600" y="1400"/>
            <a:ext cx="4978400" cy="5615680"/>
          </a:xfrm>
          <a:prstGeom prst="rect">
            <a:avLst/>
          </a:prstGeom>
        </p:spPr>
      </p:pic>
      <p:pic>
        <p:nvPicPr>
          <p:cNvPr id="7" name="Picture 7" descr="Shape&#10;&#10;Description automatically generated">
            <a:extLst>
              <a:ext uri="{FF2B5EF4-FFF2-40B4-BE49-F238E27FC236}">
                <a16:creationId xmlns:a16="http://schemas.microsoft.com/office/drawing/2014/main" id="{C58C7D1F-AF26-40AF-B857-BA78AAD6E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56535"/>
            <a:ext cx="12232640" cy="886449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BB68D4CE-638F-4E3A-8CC6-ED77E2D4B5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237" y="6325870"/>
            <a:ext cx="21431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BDEE-431E-4359-90CD-290975C0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Timeline</a:t>
            </a:r>
            <a:endParaRPr lang="en-US" sz="5400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7" descr="Shape&#10;&#10;Description automatically generated">
            <a:extLst>
              <a:ext uri="{FF2B5EF4-FFF2-40B4-BE49-F238E27FC236}">
                <a16:creationId xmlns:a16="http://schemas.microsoft.com/office/drawing/2014/main" id="{D1688B31-8311-4847-BC19-90B2C5F4B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76471"/>
            <a:ext cx="914400" cy="102870"/>
          </a:xfrm>
          <a:prstGeom prst="rect">
            <a:avLst/>
          </a:prstGeom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88F9CF41-752C-4D63-ABBD-69C4316D5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237" y="6325870"/>
            <a:ext cx="2143125" cy="342900"/>
          </a:xfrm>
          <a:prstGeom prst="rect">
            <a:avLst/>
          </a:prstGeom>
        </p:spPr>
      </p:pic>
      <p:graphicFrame>
        <p:nvGraphicFramePr>
          <p:cNvPr id="8" name="Diagram 8">
            <a:extLst>
              <a:ext uri="{FF2B5EF4-FFF2-40B4-BE49-F238E27FC236}">
                <a16:creationId xmlns:a16="http://schemas.microsoft.com/office/drawing/2014/main" id="{4CD35104-DF00-4580-BE70-F7DBC9C307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04119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98599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CC629-EB09-4824-9920-609C0993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Capstone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9BFC5-D998-45BC-AB31-77152F025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February 23, 2020</a:t>
            </a:r>
          </a:p>
          <a:p>
            <a:r>
              <a:rPr lang="en-US">
                <a:cs typeface="Calibri" panose="020F0502020204030204"/>
              </a:rPr>
              <a:t>5 minutes per trainee</a:t>
            </a:r>
          </a:p>
          <a:p>
            <a:r>
              <a:rPr lang="en-US">
                <a:cs typeface="Calibri" panose="020F0502020204030204"/>
              </a:rPr>
              <a:t>Capstone templates are located on Canvas under UCONJ 599</a:t>
            </a:r>
          </a:p>
          <a:p>
            <a:r>
              <a:rPr lang="en-US">
                <a:cs typeface="Calibri" panose="020F0502020204030204"/>
              </a:rPr>
              <a:t>Send PowerPoint slides to Milu by Friday, February 19</a:t>
            </a:r>
          </a:p>
          <a:p>
            <a:endParaRPr lang="en-US">
              <a:cs typeface="Calibri" panose="020F0502020204030204"/>
            </a:endParaRPr>
          </a:p>
        </p:txBody>
      </p:sp>
      <p:pic>
        <p:nvPicPr>
          <p:cNvPr id="5" name="Picture 7" descr="Shape&#10;&#10;Description automatically generated">
            <a:extLst>
              <a:ext uri="{FF2B5EF4-FFF2-40B4-BE49-F238E27FC236}">
                <a16:creationId xmlns:a16="http://schemas.microsoft.com/office/drawing/2014/main" id="{DC134B92-E388-4163-8117-19D7D0EB2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56535"/>
            <a:ext cx="12232640" cy="886449"/>
          </a:xfrm>
          <a:prstGeom prst="rect">
            <a:avLst/>
          </a:prstGeom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73C4CC08-25D2-4935-B4AD-6085871DF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237" y="6325870"/>
            <a:ext cx="21431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8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DCC629-EB09-4824-9920-609C0993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>
                <a:cs typeface="Calibri Light"/>
              </a:rPr>
              <a:t>Breakout Groups </a:t>
            </a:r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C6822A-576D-4F66-9FFB-C91B02143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192809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8" name="Picture 7" descr="Shape&#10;&#10;Description automatically generated">
            <a:extLst>
              <a:ext uri="{FF2B5EF4-FFF2-40B4-BE49-F238E27FC236}">
                <a16:creationId xmlns:a16="http://schemas.microsoft.com/office/drawing/2014/main" id="{36959097-BD1E-4CA8-8E89-AA569AD24D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256535"/>
            <a:ext cx="12232640" cy="886449"/>
          </a:xfrm>
          <a:prstGeom prst="rect">
            <a:avLst/>
          </a:prstGeom>
        </p:spPr>
      </p:pic>
      <p:pic>
        <p:nvPicPr>
          <p:cNvPr id="30" name="Picture 8">
            <a:extLst>
              <a:ext uri="{FF2B5EF4-FFF2-40B4-BE49-F238E27FC236}">
                <a16:creationId xmlns:a16="http://schemas.microsoft.com/office/drawing/2014/main" id="{ADA30E40-E0FC-44FF-BFB3-5C6BCB8394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9237" y="6325870"/>
            <a:ext cx="21431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2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5"/>
          <a:stretch/>
        </p:blipFill>
        <p:spPr>
          <a:xfrm>
            <a:off x="5535284" y="234580"/>
            <a:ext cx="5132717" cy="588329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745194"/>
            <a:ext cx="9144000" cy="11041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70" y="5814287"/>
            <a:ext cx="6169005" cy="9747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97345" y="740125"/>
            <a:ext cx="185820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US" sz="2400">
                <a:solidFill>
                  <a:srgbClr val="597543"/>
                </a:solidFill>
                <a:latin typeface="Gotham Book" pitchFamily="50" charset="0"/>
                <a:cs typeface="Gotham Book" pitchFamily="50" charset="0"/>
              </a:rPr>
              <a:t>Thank You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1524000" y="1186167"/>
            <a:ext cx="4774770" cy="15623"/>
          </a:xfrm>
          <a:prstGeom prst="line">
            <a:avLst/>
          </a:prstGeom>
          <a:noFill/>
          <a:ln w="12700" cap="flat" cmpd="sng" algn="ctr">
            <a:solidFill>
              <a:srgbClr val="597543"/>
            </a:solidFill>
            <a:prstDash val="soli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171CAB-2565-5B4E-AA2D-44E8294EF4F5}"/>
              </a:ext>
            </a:extLst>
          </p:cNvPr>
          <p:cNvSpPr txBox="1"/>
          <p:nvPr/>
        </p:nvSpPr>
        <p:spPr>
          <a:xfrm>
            <a:off x="1906465" y="1811497"/>
            <a:ext cx="4009841" cy="28931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ITHS is supported by the National Center For Advancing Translational Sciences of the National Institutes of Health under Award Number UL1 TR002319. </a:t>
            </a:r>
            <a:endParaRPr lang="en-US" sz="1400" dirty="0"/>
          </a:p>
          <a:p>
            <a:endParaRPr lang="en-US" altLang="zh-CN" sz="1400" i="1" dirty="0">
              <a:solidFill>
                <a:srgbClr val="597543"/>
              </a:solidFill>
              <a:latin typeface="Gotham Book" pitchFamily="50" charset="0"/>
            </a:endParaRPr>
          </a:p>
          <a:p>
            <a:r>
              <a:rPr lang="en-US" sz="1400" dirty="0"/>
              <a:t>This project was supported by the National Center For Advancing Translational Sciences of the National Institutes of Health under Award Number TL1 TR002318. </a:t>
            </a:r>
            <a:endParaRPr lang="en-US" sz="1400" dirty="0"/>
          </a:p>
          <a:p>
            <a:endParaRPr lang="en-US" sz="1400"/>
          </a:p>
          <a:p>
            <a:r>
              <a:rPr lang="en-US" sz="1400"/>
              <a:t>The </a:t>
            </a:r>
            <a:r>
              <a:rPr lang="en-US" sz="1400" dirty="0"/>
              <a:t>content is solely the responsibility of the authors and does not necessarily represent the official views of the National Institutes of Health.</a:t>
            </a:r>
            <a:endParaRPr lang="en-US" altLang="zh-CN" sz="1400" i="1" dirty="0">
              <a:solidFill>
                <a:srgbClr val="597543"/>
              </a:solidFill>
              <a:latin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283</Words>
  <Application>Microsoft Office PowerPoint</Application>
  <PresentationFormat>Widescreen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Gotham Book</vt:lpstr>
      <vt:lpstr>office theme</vt:lpstr>
      <vt:lpstr>Mid-point D&amp;I Check-in</vt:lpstr>
      <vt:lpstr>Timeline</vt:lpstr>
      <vt:lpstr>Capstone Presentation</vt:lpstr>
      <vt:lpstr>Breakout Groups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</dc:title>
  <dc:creator/>
  <cp:lastModifiedBy>Gina Keppel</cp:lastModifiedBy>
  <cp:revision>2</cp:revision>
  <dcterms:created xsi:type="dcterms:W3CDTF">2021-01-22T19:18:52Z</dcterms:created>
  <dcterms:modified xsi:type="dcterms:W3CDTF">2021-05-24T19:06:17Z</dcterms:modified>
</cp:coreProperties>
</file>