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5.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6.xml" ContentType="application/vnd.openxmlformats-officedocument.presentationml.tags+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7.xml" ContentType="application/vnd.openxmlformats-officedocument.presentationml.tags+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45.xml" ContentType="application/vnd.openxmlformats-officedocument.presentationml.tags+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46.xml" ContentType="application/vnd.openxmlformats-officedocument.presentationml.tags+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47.xml" ContentType="application/vnd.openxmlformats-officedocument.presentationml.tags+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48.xml" ContentType="application/vnd.openxmlformats-officedocument.presentationml.tags+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49.xml" ContentType="application/vnd.openxmlformats-officedocument.presentationml.tags+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50.xml" ContentType="application/vnd.openxmlformats-officedocument.presentationml.tag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51.xml" ContentType="application/vnd.openxmlformats-officedocument.presentationml.tags+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52.xml" ContentType="application/vnd.openxmlformats-officedocument.presentationml.tags+xml"/>
  <Override PartName="/ppt/tags/tag53.xml" ContentType="application/vnd.openxmlformats-officedocument.presentationml.tags+xml"/>
  <Override PartName="/ppt/notesSlides/notesSlide35.xml" ContentType="application/vnd.openxmlformats-officedocument.presentationml.notesSlide+xml"/>
  <Override PartName="/ppt/tags/tag54.xml" ContentType="application/vnd.openxmlformats-officedocument.presentationml.tags+xml"/>
  <Override PartName="/ppt/notesSlides/notesSlide3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notesSlides/notesSlide3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57.xml" ContentType="application/vnd.openxmlformats-officedocument.presentationml.tags+xml"/>
  <Override PartName="/ppt/notesSlides/notesSlide38.xml" ContentType="application/vnd.openxmlformats-officedocument.presentationml.notesSlide+xml"/>
  <Override PartName="/ppt/tags/tag58.xml" ContentType="application/vnd.openxmlformats-officedocument.presentationml.tags+xml"/>
  <Override PartName="/ppt/notesSlides/notesSlide3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59.xml" ContentType="application/vnd.openxmlformats-officedocument.presentationml.tag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60.xml" ContentType="application/vnd.openxmlformats-officedocument.presentationml.tags+xml"/>
  <Override PartName="/ppt/notesSlides/notesSlide4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61.xml" ContentType="application/vnd.openxmlformats-officedocument.presentationml.tags+xml"/>
  <Override PartName="/ppt/tags/tag62.xml" ContentType="application/vnd.openxmlformats-officedocument.presentationml.tag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63.xml" ContentType="application/vnd.openxmlformats-officedocument.presentationml.tags+xml"/>
  <Override PartName="/ppt/notesSlides/notesSlide4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4" r:id="rId4"/>
    <p:sldMasterId id="2147484115" r:id="rId5"/>
    <p:sldMasterId id="2147484164" r:id="rId6"/>
    <p:sldMasterId id="2147484149" r:id="rId7"/>
    <p:sldMasterId id="2147483734" r:id="rId8"/>
    <p:sldMasterId id="2147483813" r:id="rId9"/>
    <p:sldMasterId id="2147483665" r:id="rId10"/>
    <p:sldMasterId id="2147483756" r:id="rId11"/>
    <p:sldMasterId id="2147483648" r:id="rId12"/>
    <p:sldMasterId id="2147484113" r:id="rId13"/>
    <p:sldMasterId id="2147483710" r:id="rId14"/>
    <p:sldMasterId id="2147483724" r:id="rId15"/>
    <p:sldMasterId id="2147483740" r:id="rId16"/>
    <p:sldMasterId id="2147483730" r:id="rId17"/>
    <p:sldMasterId id="2147483746" r:id="rId18"/>
    <p:sldMasterId id="2147483728" r:id="rId19"/>
    <p:sldMasterId id="2147483736" r:id="rId20"/>
    <p:sldMasterId id="2147483754" r:id="rId21"/>
    <p:sldMasterId id="2147483752" r:id="rId22"/>
    <p:sldMasterId id="2147483748" r:id="rId23"/>
    <p:sldMasterId id="2147483784" r:id="rId24"/>
    <p:sldMasterId id="2147484191" r:id="rId25"/>
    <p:sldMasterId id="2147484203" r:id="rId26"/>
  </p:sldMasterIdLst>
  <p:notesMasterIdLst>
    <p:notesMasterId r:id="rId114"/>
  </p:notesMasterIdLst>
  <p:sldIdLst>
    <p:sldId id="365" r:id="rId27"/>
    <p:sldId id="366" r:id="rId28"/>
    <p:sldId id="369" r:id="rId29"/>
    <p:sldId id="367" r:id="rId30"/>
    <p:sldId id="415" r:id="rId31"/>
    <p:sldId id="416" r:id="rId32"/>
    <p:sldId id="417" r:id="rId33"/>
    <p:sldId id="418" r:id="rId34"/>
    <p:sldId id="419" r:id="rId35"/>
    <p:sldId id="414" r:id="rId36"/>
    <p:sldId id="368" r:id="rId37"/>
    <p:sldId id="370" r:id="rId38"/>
    <p:sldId id="420" r:id="rId39"/>
    <p:sldId id="371" r:id="rId40"/>
    <p:sldId id="4105" r:id="rId41"/>
    <p:sldId id="4104" r:id="rId42"/>
    <p:sldId id="422" r:id="rId43"/>
    <p:sldId id="421" r:id="rId44"/>
    <p:sldId id="423" r:id="rId45"/>
    <p:sldId id="424" r:id="rId46"/>
    <p:sldId id="425" r:id="rId47"/>
    <p:sldId id="426" r:id="rId48"/>
    <p:sldId id="428" r:id="rId49"/>
    <p:sldId id="427" r:id="rId50"/>
    <p:sldId id="429" r:id="rId51"/>
    <p:sldId id="4092" r:id="rId52"/>
    <p:sldId id="4103" r:id="rId53"/>
    <p:sldId id="4094" r:id="rId54"/>
    <p:sldId id="430" r:id="rId55"/>
    <p:sldId id="4093" r:id="rId56"/>
    <p:sldId id="4096" r:id="rId57"/>
    <p:sldId id="4097" r:id="rId58"/>
    <p:sldId id="375" r:id="rId59"/>
    <p:sldId id="376" r:id="rId60"/>
    <p:sldId id="395" r:id="rId61"/>
    <p:sldId id="372" r:id="rId62"/>
    <p:sldId id="373" r:id="rId63"/>
    <p:sldId id="374" r:id="rId64"/>
    <p:sldId id="388" r:id="rId65"/>
    <p:sldId id="397" r:id="rId66"/>
    <p:sldId id="280" r:id="rId67"/>
    <p:sldId id="282" r:id="rId68"/>
    <p:sldId id="286" r:id="rId69"/>
    <p:sldId id="283" r:id="rId70"/>
    <p:sldId id="260" r:id="rId71"/>
    <p:sldId id="262" r:id="rId72"/>
    <p:sldId id="265" r:id="rId73"/>
    <p:sldId id="263" r:id="rId74"/>
    <p:sldId id="264" r:id="rId75"/>
    <p:sldId id="278" r:id="rId76"/>
    <p:sldId id="271" r:id="rId77"/>
    <p:sldId id="276" r:id="rId78"/>
    <p:sldId id="272" r:id="rId79"/>
    <p:sldId id="281" r:id="rId80"/>
    <p:sldId id="284" r:id="rId81"/>
    <p:sldId id="277" r:id="rId82"/>
    <p:sldId id="273" r:id="rId83"/>
    <p:sldId id="343" r:id="rId84"/>
    <p:sldId id="309" r:id="rId85"/>
    <p:sldId id="288" r:id="rId86"/>
    <p:sldId id="312" r:id="rId87"/>
    <p:sldId id="313" r:id="rId88"/>
    <p:sldId id="311" r:id="rId89"/>
    <p:sldId id="305" r:id="rId90"/>
    <p:sldId id="315" r:id="rId91"/>
    <p:sldId id="396" r:id="rId92"/>
    <p:sldId id="4102" r:id="rId93"/>
    <p:sldId id="319" r:id="rId94"/>
    <p:sldId id="307" r:id="rId95"/>
    <p:sldId id="4098" r:id="rId96"/>
    <p:sldId id="303" r:id="rId97"/>
    <p:sldId id="323" r:id="rId98"/>
    <p:sldId id="346" r:id="rId99"/>
    <p:sldId id="325" r:id="rId100"/>
    <p:sldId id="326" r:id="rId101"/>
    <p:sldId id="332" r:id="rId102"/>
    <p:sldId id="4099" r:id="rId103"/>
    <p:sldId id="413" r:id="rId104"/>
    <p:sldId id="408" r:id="rId105"/>
    <p:sldId id="347" r:id="rId106"/>
    <p:sldId id="350" r:id="rId107"/>
    <p:sldId id="403" r:id="rId108"/>
    <p:sldId id="340" r:id="rId109"/>
    <p:sldId id="4101" r:id="rId110"/>
    <p:sldId id="4100" r:id="rId111"/>
    <p:sldId id="386" r:id="rId112"/>
    <p:sldId id="385"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26A6D-D3A8-4B56-829B-F74A8E00430C}" v="535" dt="2024-03-19T00:18:38.945"/>
    <p1510:client id="{4D838CA4-F250-4159-B070-7391B11F21CD}" v="2" dt="2024-03-19T23:10:56.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59" autoAdjust="0"/>
  </p:normalViewPr>
  <p:slideViewPr>
    <p:cSldViewPr snapToGrid="0">
      <p:cViewPr varScale="1">
        <p:scale>
          <a:sx n="135" d="100"/>
          <a:sy n="135" d="100"/>
        </p:scale>
        <p:origin x="12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theme" Target="theme/theme1.xml"/><Relationship Id="rId21" Type="http://schemas.openxmlformats.org/officeDocument/2006/relationships/slideMaster" Target="slideMasters/slideMaster18.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3.xml"/><Relationship Id="rId107" Type="http://schemas.openxmlformats.org/officeDocument/2006/relationships/slide" Target="slides/slide81.xml"/><Relationship Id="rId11" Type="http://schemas.openxmlformats.org/officeDocument/2006/relationships/slideMaster" Target="slideMasters/slideMaster8.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2.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19.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tableStyles" Target="tableStyles.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4.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21.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presProps" Target="pres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2.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jpeg"/><Relationship Id="rId4" Type="http://schemas.openxmlformats.org/officeDocument/2006/relationships/image" Target="../media/image30.jpg"/></Relationships>
</file>

<file path=ppt/diagrams/_rels/data1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ata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ata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15.svg"/></Relationships>
</file>

<file path=ppt/diagrams/_rels/data1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ata1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image" Target="../media/image133.png"/></Relationships>
</file>

<file path=ppt/diagrams/_rels/data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ata19.xml.rels><?xml version="1.0" encoding="UTF-8" standalone="yes"?>
<Relationships xmlns="http://schemas.openxmlformats.org/package/2006/relationships"><Relationship Id="rId2" Type="http://schemas.openxmlformats.org/officeDocument/2006/relationships/hyperlink" Target="https://www.seattlechildrens.org/research/resources/institutional-review-board/" TargetMode="External"/><Relationship Id="rId1" Type="http://schemas.openxmlformats.org/officeDocument/2006/relationships/hyperlink" Target="https://child.seattlechildrens.org/research/center_support_services/office_of_sponsored_research/"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26.xml.rels><?xml version="1.0" encoding="UTF-8" standalone="yes"?>
<Relationships xmlns="http://schemas.openxmlformats.org/package/2006/relationships"><Relationship Id="rId2" Type="http://schemas.openxmlformats.org/officeDocument/2006/relationships/hyperlink" Target="https://www.seattlechildrens.org/research/resources/institutional-review-board/" TargetMode="External"/><Relationship Id="rId1" Type="http://schemas.openxmlformats.org/officeDocument/2006/relationships/hyperlink" Target="https://child.seattlechildrens.org/research/center_support_services/office_of_sponsored_research/" TargetMode="External"/></Relationships>
</file>

<file path=ppt/diagrams/_rels/data3.xml.rels><?xml version="1.0" encoding="UTF-8" standalone="yes"?>
<Relationships xmlns="http://schemas.openxmlformats.org/package/2006/relationships"><Relationship Id="rId2" Type="http://schemas.openxmlformats.org/officeDocument/2006/relationships/hyperlink" Target="https://www.seattlechildrens.org/research/resources/institutional-review-board/" TargetMode="External"/><Relationship Id="rId1" Type="http://schemas.openxmlformats.org/officeDocument/2006/relationships/hyperlink" Target="https://child.seattlechildrens.org/research/center_support_services/office_of_sponsored_research/" TargetMode="External"/></Relationships>
</file>

<file path=ppt/diagrams/_rels/data30.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48.png"/><Relationship Id="rId7" Type="http://schemas.openxmlformats.org/officeDocument/2006/relationships/image" Target="../media/image143.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49.svg"/></Relationships>
</file>

<file path=ppt/diagrams/_rels/data32.xml.rels><?xml version="1.0" encoding="UTF-8" standalone="yes"?>
<Relationships xmlns="http://schemas.openxmlformats.org/package/2006/relationships"><Relationship Id="rId2" Type="http://schemas.openxmlformats.org/officeDocument/2006/relationships/hyperlink" Target="https://www.seattlechildrens.org/research/resources/institutional-review-board/" TargetMode="External"/><Relationship Id="rId1" Type="http://schemas.openxmlformats.org/officeDocument/2006/relationships/hyperlink" Target="https://child.seattlechildrens.org/research/center_support_services/office_of_sponsored_research/"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jpeg"/><Relationship Id="rId4" Type="http://schemas.openxmlformats.org/officeDocument/2006/relationships/image" Target="../media/image30.jpg"/></Relationships>
</file>

<file path=ppt/diagrams/_rels/drawing1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15.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image" Target="../media/image133.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0.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48.png"/><Relationship Id="rId7" Type="http://schemas.openxmlformats.org/officeDocument/2006/relationships/image" Target="../media/image143.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4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13109-91E5-495F-88C7-ACF00AAB716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8276B707-AB8A-4359-BC7A-B58752BEF282}">
      <dgm:prSet phldrT="[Text]" custT="1"/>
      <dgm:spPr/>
      <dgm:t>
        <a:bodyPr/>
        <a:lstStyle/>
        <a:p>
          <a:pPr marL="0" lvl="0" indent="0" algn="ctr" defTabSz="666750">
            <a:lnSpc>
              <a:spcPct val="90000"/>
            </a:lnSpc>
            <a:spcBef>
              <a:spcPct val="0"/>
            </a:spcBef>
            <a:spcAft>
              <a:spcPct val="35000"/>
            </a:spcAft>
            <a:buNone/>
          </a:pPr>
          <a:r>
            <a:rPr lang="en-US" sz="2800" kern="1200" dirty="0">
              <a:latin typeface="Montserrat" pitchFamily="2" charset="0"/>
              <a:ea typeface="+mn-ea"/>
              <a:cs typeface="+mn-cs"/>
            </a:rPr>
            <a:t>Investigators</a:t>
          </a:r>
        </a:p>
      </dgm:t>
    </dgm:pt>
    <dgm:pt modelId="{F4DC18EE-5CB7-4556-A66A-C82D3DA989BF}" type="parTrans" cxnId="{DBC9C56D-B92E-40D0-8B75-151A3D35F4AE}">
      <dgm:prSet/>
      <dgm:spPr/>
      <dgm:t>
        <a:bodyPr/>
        <a:lstStyle/>
        <a:p>
          <a:endParaRPr lang="en-US" sz="2800"/>
        </a:p>
      </dgm:t>
    </dgm:pt>
    <dgm:pt modelId="{3AA62F87-9431-4843-A8B4-C36447D71C5B}" type="sibTrans" cxnId="{DBC9C56D-B92E-40D0-8B75-151A3D35F4AE}">
      <dgm:prSet/>
      <dgm:spPr/>
      <dgm:t>
        <a:bodyPr/>
        <a:lstStyle/>
        <a:p>
          <a:endParaRPr lang="en-US" sz="2800"/>
        </a:p>
      </dgm:t>
    </dgm:pt>
    <dgm:pt modelId="{1EEBF725-664D-4E08-A377-CF7588391EA9}">
      <dgm:prSet phldrT="[Text]" custT="1"/>
      <dgm:spPr/>
      <dgm:t>
        <a:bodyPr/>
        <a:lstStyle/>
        <a:p>
          <a:r>
            <a:rPr lang="en-US" sz="2800" dirty="0">
              <a:latin typeface="Montserrat" pitchFamily="2" charset="0"/>
            </a:rPr>
            <a:t>Study Coordinator</a:t>
          </a:r>
        </a:p>
      </dgm:t>
    </dgm:pt>
    <dgm:pt modelId="{9F0503B2-1CD2-41C7-989C-8176FE951798}" type="parTrans" cxnId="{A18F2B3C-F740-4983-AF1E-2AFCC5CDF3A6}">
      <dgm:prSet/>
      <dgm:spPr/>
      <dgm:t>
        <a:bodyPr/>
        <a:lstStyle/>
        <a:p>
          <a:endParaRPr lang="en-US" sz="2800"/>
        </a:p>
      </dgm:t>
    </dgm:pt>
    <dgm:pt modelId="{C6A3C793-83AD-4A31-9848-F34723507B51}" type="sibTrans" cxnId="{A18F2B3C-F740-4983-AF1E-2AFCC5CDF3A6}">
      <dgm:prSet/>
      <dgm:spPr/>
      <dgm:t>
        <a:bodyPr/>
        <a:lstStyle/>
        <a:p>
          <a:endParaRPr lang="en-US" sz="2800"/>
        </a:p>
      </dgm:t>
    </dgm:pt>
    <dgm:pt modelId="{39273C25-B080-4AE8-8A07-5E2EB654881D}">
      <dgm:prSet phldrT="[Text]" custT="1"/>
      <dgm:spPr/>
      <dgm:t>
        <a:bodyPr/>
        <a:lstStyle/>
        <a:p>
          <a:r>
            <a:rPr lang="en-US" sz="2800" dirty="0">
              <a:latin typeface="Montserrat" pitchFamily="2" charset="0"/>
            </a:rPr>
            <a:t>Study Monitor</a:t>
          </a:r>
        </a:p>
      </dgm:t>
    </dgm:pt>
    <dgm:pt modelId="{C67C61C4-FC39-41F3-86FA-5926B2074519}" type="parTrans" cxnId="{7F8C6D3E-3F2D-45BA-863D-117C8B86759E}">
      <dgm:prSet/>
      <dgm:spPr/>
      <dgm:t>
        <a:bodyPr/>
        <a:lstStyle/>
        <a:p>
          <a:endParaRPr lang="en-US" sz="2800"/>
        </a:p>
      </dgm:t>
    </dgm:pt>
    <dgm:pt modelId="{F1C80335-099B-4E56-933D-54FF06EE5038}" type="sibTrans" cxnId="{7F8C6D3E-3F2D-45BA-863D-117C8B86759E}">
      <dgm:prSet/>
      <dgm:spPr/>
      <dgm:t>
        <a:bodyPr/>
        <a:lstStyle/>
        <a:p>
          <a:endParaRPr lang="en-US" sz="2800"/>
        </a:p>
      </dgm:t>
    </dgm:pt>
    <dgm:pt modelId="{FEBC8CA8-FFCD-440F-8347-9B0DC468C7F3}">
      <dgm:prSet phldrT="[Text]" custT="1"/>
      <dgm:spPr/>
      <dgm:t>
        <a:bodyPr/>
        <a:lstStyle/>
        <a:p>
          <a:r>
            <a:rPr lang="en-US" sz="2800" dirty="0">
              <a:latin typeface="Montserrat" pitchFamily="2" charset="0"/>
            </a:rPr>
            <a:t>Hospital &amp; Clinic Service Areas </a:t>
          </a:r>
        </a:p>
      </dgm:t>
    </dgm:pt>
    <dgm:pt modelId="{D2918BB1-114C-4C52-BE40-636FFE0EF29F}" type="parTrans" cxnId="{49FE084A-2C26-4AD8-A150-976A67BF8D02}">
      <dgm:prSet/>
      <dgm:spPr/>
      <dgm:t>
        <a:bodyPr/>
        <a:lstStyle/>
        <a:p>
          <a:endParaRPr lang="en-US" sz="2800"/>
        </a:p>
      </dgm:t>
    </dgm:pt>
    <dgm:pt modelId="{B9DCA327-DEC1-4D8E-8120-556E8BB18495}" type="sibTrans" cxnId="{49FE084A-2C26-4AD8-A150-976A67BF8D02}">
      <dgm:prSet/>
      <dgm:spPr/>
      <dgm:t>
        <a:bodyPr/>
        <a:lstStyle/>
        <a:p>
          <a:endParaRPr lang="en-US" sz="2800"/>
        </a:p>
      </dgm:t>
    </dgm:pt>
    <dgm:pt modelId="{BDD40C09-2319-4704-A98F-A9E469791AEC}" type="pres">
      <dgm:prSet presAssocID="{EFF13109-91E5-495F-88C7-ACF00AAB7163}" presName="Name0" presStyleCnt="0">
        <dgm:presLayoutVars>
          <dgm:dir/>
          <dgm:resizeHandles val="exact"/>
        </dgm:presLayoutVars>
      </dgm:prSet>
      <dgm:spPr/>
    </dgm:pt>
    <dgm:pt modelId="{62DF06D6-DD12-4A32-9300-E880AA9D2F96}" type="pres">
      <dgm:prSet presAssocID="{EFF13109-91E5-495F-88C7-ACF00AAB7163}" presName="fgShape" presStyleLbl="fgShp" presStyleIdx="0" presStyleCnt="1"/>
      <dgm:spPr/>
    </dgm:pt>
    <dgm:pt modelId="{8BB38549-C49A-4397-9179-D93EFEC9D381}" type="pres">
      <dgm:prSet presAssocID="{EFF13109-91E5-495F-88C7-ACF00AAB7163}" presName="linComp" presStyleCnt="0"/>
      <dgm:spPr/>
    </dgm:pt>
    <dgm:pt modelId="{4F9EC2EF-B360-4EDB-BD71-9FA32BDDD5F2}" type="pres">
      <dgm:prSet presAssocID="{8276B707-AB8A-4359-BC7A-B58752BEF282}" presName="compNode" presStyleCnt="0"/>
      <dgm:spPr/>
    </dgm:pt>
    <dgm:pt modelId="{645DB1F8-F517-4C3F-9B12-FE1823634346}" type="pres">
      <dgm:prSet presAssocID="{8276B707-AB8A-4359-BC7A-B58752BEF282}" presName="bkgdShape" presStyleLbl="node1" presStyleIdx="0" presStyleCnt="4"/>
      <dgm:spPr/>
    </dgm:pt>
    <dgm:pt modelId="{5FDFBD31-4064-4C15-BCCD-BFDBA98F804C}" type="pres">
      <dgm:prSet presAssocID="{8276B707-AB8A-4359-BC7A-B58752BEF282}" presName="nodeTx" presStyleLbl="node1" presStyleIdx="0" presStyleCnt="4">
        <dgm:presLayoutVars>
          <dgm:bulletEnabled val="1"/>
        </dgm:presLayoutVars>
      </dgm:prSet>
      <dgm:spPr/>
    </dgm:pt>
    <dgm:pt modelId="{7D5335EA-E011-4336-9F4D-C8AA0627FEF3}" type="pres">
      <dgm:prSet presAssocID="{8276B707-AB8A-4359-BC7A-B58752BEF282}" presName="invisiNode" presStyleLbl="node1" presStyleIdx="0" presStyleCnt="4"/>
      <dgm:spPr/>
    </dgm:pt>
    <dgm:pt modelId="{522B604C-E611-4F63-A22C-3F8437D0E03C}" type="pres">
      <dgm:prSet presAssocID="{8276B707-AB8A-4359-BC7A-B58752BEF282}"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Doctor looking at tablet"/>
        </a:ext>
      </dgm:extLst>
    </dgm:pt>
    <dgm:pt modelId="{02BD9516-3852-4CDF-89F5-94684A2BC6FA}" type="pres">
      <dgm:prSet presAssocID="{3AA62F87-9431-4843-A8B4-C36447D71C5B}" presName="sibTrans" presStyleLbl="sibTrans2D1" presStyleIdx="0" presStyleCnt="0"/>
      <dgm:spPr/>
    </dgm:pt>
    <dgm:pt modelId="{623BF17E-8ACF-4CA9-B753-99BBB6B0ACA7}" type="pres">
      <dgm:prSet presAssocID="{1EEBF725-664D-4E08-A377-CF7588391EA9}" presName="compNode" presStyleCnt="0"/>
      <dgm:spPr/>
    </dgm:pt>
    <dgm:pt modelId="{B147DFE3-EA33-4343-B5A5-0C63F5EC4AEF}" type="pres">
      <dgm:prSet presAssocID="{1EEBF725-664D-4E08-A377-CF7588391EA9}" presName="bkgdShape" presStyleLbl="node1" presStyleIdx="1" presStyleCnt="4"/>
      <dgm:spPr/>
    </dgm:pt>
    <dgm:pt modelId="{52DE6FCC-F183-4D9A-A81A-F641CF4D984D}" type="pres">
      <dgm:prSet presAssocID="{1EEBF725-664D-4E08-A377-CF7588391EA9}" presName="nodeTx" presStyleLbl="node1" presStyleIdx="1" presStyleCnt="4">
        <dgm:presLayoutVars>
          <dgm:bulletEnabled val="1"/>
        </dgm:presLayoutVars>
      </dgm:prSet>
      <dgm:spPr/>
    </dgm:pt>
    <dgm:pt modelId="{EF4433A1-1F88-46A8-A88A-64AB2909459C}" type="pres">
      <dgm:prSet presAssocID="{1EEBF725-664D-4E08-A377-CF7588391EA9}" presName="invisiNode" presStyleLbl="node1" presStyleIdx="1" presStyleCnt="4"/>
      <dgm:spPr/>
    </dgm:pt>
    <dgm:pt modelId="{B73B06E1-C156-4416-BD55-0FECB57F4D2F}" type="pres">
      <dgm:prSet presAssocID="{1EEBF725-664D-4E08-A377-CF7588391EA9}"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Woman studying in library"/>
        </a:ext>
      </dgm:extLst>
    </dgm:pt>
    <dgm:pt modelId="{4B725786-14A6-43D0-8ACA-CC533E4409DC}" type="pres">
      <dgm:prSet presAssocID="{C6A3C793-83AD-4A31-9848-F34723507B51}" presName="sibTrans" presStyleLbl="sibTrans2D1" presStyleIdx="0" presStyleCnt="0"/>
      <dgm:spPr/>
    </dgm:pt>
    <dgm:pt modelId="{603DDCAA-0FEC-44C7-B2A2-7F3201C2D41C}" type="pres">
      <dgm:prSet presAssocID="{39273C25-B080-4AE8-8A07-5E2EB654881D}" presName="compNode" presStyleCnt="0"/>
      <dgm:spPr/>
    </dgm:pt>
    <dgm:pt modelId="{4FCD9D50-AA5C-4DD1-ABCC-E0C88A81AAC0}" type="pres">
      <dgm:prSet presAssocID="{39273C25-B080-4AE8-8A07-5E2EB654881D}" presName="bkgdShape" presStyleLbl="node1" presStyleIdx="2" presStyleCnt="4"/>
      <dgm:spPr/>
    </dgm:pt>
    <dgm:pt modelId="{B0F09E6D-2C52-4425-AE5E-F1119FB384ED}" type="pres">
      <dgm:prSet presAssocID="{39273C25-B080-4AE8-8A07-5E2EB654881D}" presName="nodeTx" presStyleLbl="node1" presStyleIdx="2" presStyleCnt="4">
        <dgm:presLayoutVars>
          <dgm:bulletEnabled val="1"/>
        </dgm:presLayoutVars>
      </dgm:prSet>
      <dgm:spPr/>
    </dgm:pt>
    <dgm:pt modelId="{4D986A0C-95AB-41F5-9A9C-8E0CDBF8D606}" type="pres">
      <dgm:prSet presAssocID="{39273C25-B080-4AE8-8A07-5E2EB654881D}" presName="invisiNode" presStyleLbl="node1" presStyleIdx="2" presStyleCnt="4"/>
      <dgm:spPr/>
    </dgm:pt>
    <dgm:pt modelId="{277B74E2-9B07-4028-8A79-08A298AA7ED7}" type="pres">
      <dgm:prSet presAssocID="{39273C25-B080-4AE8-8A07-5E2EB654881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Patient and doctor looking at tablet"/>
        </a:ext>
      </dgm:extLst>
    </dgm:pt>
    <dgm:pt modelId="{594D3EB0-76F8-4EDF-B4F3-955A0B196F04}" type="pres">
      <dgm:prSet presAssocID="{F1C80335-099B-4E56-933D-54FF06EE5038}" presName="sibTrans" presStyleLbl="sibTrans2D1" presStyleIdx="0" presStyleCnt="0"/>
      <dgm:spPr/>
    </dgm:pt>
    <dgm:pt modelId="{F7F4644C-F106-4614-9C26-123414CBB8F2}" type="pres">
      <dgm:prSet presAssocID="{FEBC8CA8-FFCD-440F-8347-9B0DC468C7F3}" presName="compNode" presStyleCnt="0"/>
      <dgm:spPr/>
    </dgm:pt>
    <dgm:pt modelId="{7FA1C266-E3F1-48B0-8649-8253E395C250}" type="pres">
      <dgm:prSet presAssocID="{FEBC8CA8-FFCD-440F-8347-9B0DC468C7F3}" presName="bkgdShape" presStyleLbl="node1" presStyleIdx="3" presStyleCnt="4"/>
      <dgm:spPr/>
    </dgm:pt>
    <dgm:pt modelId="{A00CB22F-CFA5-4DC6-B219-997BF8C4924F}" type="pres">
      <dgm:prSet presAssocID="{FEBC8CA8-FFCD-440F-8347-9B0DC468C7F3}" presName="nodeTx" presStyleLbl="node1" presStyleIdx="3" presStyleCnt="4">
        <dgm:presLayoutVars>
          <dgm:bulletEnabled val="1"/>
        </dgm:presLayoutVars>
      </dgm:prSet>
      <dgm:spPr/>
    </dgm:pt>
    <dgm:pt modelId="{AB3F638E-CBD5-4A9B-B688-EAAB2EE99BA6}" type="pres">
      <dgm:prSet presAssocID="{FEBC8CA8-FFCD-440F-8347-9B0DC468C7F3}" presName="invisiNode" presStyleLbl="node1" presStyleIdx="3" presStyleCnt="4"/>
      <dgm:spPr/>
    </dgm:pt>
    <dgm:pt modelId="{095B1859-8926-4BB0-931A-D6572B277920}" type="pres">
      <dgm:prSet presAssocID="{FEBC8CA8-FFCD-440F-8347-9B0DC468C7F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Man wearing a mask"/>
        </a:ext>
      </dgm:extLst>
    </dgm:pt>
  </dgm:ptLst>
  <dgm:cxnLst>
    <dgm:cxn modelId="{BEAD7F36-04B1-4123-A356-8296B7C0EF21}" type="presOf" srcId="{FEBC8CA8-FFCD-440F-8347-9B0DC468C7F3}" destId="{7FA1C266-E3F1-48B0-8649-8253E395C250}" srcOrd="0" destOrd="0" presId="urn:microsoft.com/office/officeart/2005/8/layout/hList7"/>
    <dgm:cxn modelId="{97C7CA36-0F88-4CE2-BC12-3B05C95627E3}" type="presOf" srcId="{F1C80335-099B-4E56-933D-54FF06EE5038}" destId="{594D3EB0-76F8-4EDF-B4F3-955A0B196F04}" srcOrd="0" destOrd="0" presId="urn:microsoft.com/office/officeart/2005/8/layout/hList7"/>
    <dgm:cxn modelId="{41BE9F3A-C165-479A-9859-1EC6E3CFEF75}" type="presOf" srcId="{8276B707-AB8A-4359-BC7A-B58752BEF282}" destId="{645DB1F8-F517-4C3F-9B12-FE1823634346}" srcOrd="0" destOrd="0" presId="urn:microsoft.com/office/officeart/2005/8/layout/hList7"/>
    <dgm:cxn modelId="{A18F2B3C-F740-4983-AF1E-2AFCC5CDF3A6}" srcId="{EFF13109-91E5-495F-88C7-ACF00AAB7163}" destId="{1EEBF725-664D-4E08-A377-CF7588391EA9}" srcOrd="1" destOrd="0" parTransId="{9F0503B2-1CD2-41C7-989C-8176FE951798}" sibTransId="{C6A3C793-83AD-4A31-9848-F34723507B51}"/>
    <dgm:cxn modelId="{7F8C6D3E-3F2D-45BA-863D-117C8B86759E}" srcId="{EFF13109-91E5-495F-88C7-ACF00AAB7163}" destId="{39273C25-B080-4AE8-8A07-5E2EB654881D}" srcOrd="2" destOrd="0" parTransId="{C67C61C4-FC39-41F3-86FA-5926B2074519}" sibTransId="{F1C80335-099B-4E56-933D-54FF06EE5038}"/>
    <dgm:cxn modelId="{49FE084A-2C26-4AD8-A150-976A67BF8D02}" srcId="{EFF13109-91E5-495F-88C7-ACF00AAB7163}" destId="{FEBC8CA8-FFCD-440F-8347-9B0DC468C7F3}" srcOrd="3" destOrd="0" parTransId="{D2918BB1-114C-4C52-BE40-636FFE0EF29F}" sibTransId="{B9DCA327-DEC1-4D8E-8120-556E8BB18495}"/>
    <dgm:cxn modelId="{DBC9C56D-B92E-40D0-8B75-151A3D35F4AE}" srcId="{EFF13109-91E5-495F-88C7-ACF00AAB7163}" destId="{8276B707-AB8A-4359-BC7A-B58752BEF282}" srcOrd="0" destOrd="0" parTransId="{F4DC18EE-5CB7-4556-A66A-C82D3DA989BF}" sibTransId="{3AA62F87-9431-4843-A8B4-C36447D71C5B}"/>
    <dgm:cxn modelId="{E1B71473-8DBF-49D2-95E4-0D34EEFDFE96}" type="presOf" srcId="{3AA62F87-9431-4843-A8B4-C36447D71C5B}" destId="{02BD9516-3852-4CDF-89F5-94684A2BC6FA}" srcOrd="0" destOrd="0" presId="urn:microsoft.com/office/officeart/2005/8/layout/hList7"/>
    <dgm:cxn modelId="{275B0E8C-991F-4760-B318-8FD4A7195DF7}" type="presOf" srcId="{8276B707-AB8A-4359-BC7A-B58752BEF282}" destId="{5FDFBD31-4064-4C15-BCCD-BFDBA98F804C}" srcOrd="1" destOrd="0" presId="urn:microsoft.com/office/officeart/2005/8/layout/hList7"/>
    <dgm:cxn modelId="{05B2979F-F5E6-4F94-B432-3E23F4A89C6B}" type="presOf" srcId="{FEBC8CA8-FFCD-440F-8347-9B0DC468C7F3}" destId="{A00CB22F-CFA5-4DC6-B219-997BF8C4924F}" srcOrd="1" destOrd="0" presId="urn:microsoft.com/office/officeart/2005/8/layout/hList7"/>
    <dgm:cxn modelId="{6DC5EFA6-2DB1-4BB2-AD01-207E8B726CC2}" type="presOf" srcId="{EFF13109-91E5-495F-88C7-ACF00AAB7163}" destId="{BDD40C09-2319-4704-A98F-A9E469791AEC}" srcOrd="0" destOrd="0" presId="urn:microsoft.com/office/officeart/2005/8/layout/hList7"/>
    <dgm:cxn modelId="{7F5942E1-CA79-4061-B32E-59F94A1E1808}" type="presOf" srcId="{C6A3C793-83AD-4A31-9848-F34723507B51}" destId="{4B725786-14A6-43D0-8ACA-CC533E4409DC}" srcOrd="0" destOrd="0" presId="urn:microsoft.com/office/officeart/2005/8/layout/hList7"/>
    <dgm:cxn modelId="{A75E51F1-3597-4824-A595-4AB8CBAD70F2}" type="presOf" srcId="{1EEBF725-664D-4E08-A377-CF7588391EA9}" destId="{52DE6FCC-F183-4D9A-A81A-F641CF4D984D}" srcOrd="1" destOrd="0" presId="urn:microsoft.com/office/officeart/2005/8/layout/hList7"/>
    <dgm:cxn modelId="{273651F2-DA82-4C5D-8557-6FFAACED64AC}" type="presOf" srcId="{39273C25-B080-4AE8-8A07-5E2EB654881D}" destId="{4FCD9D50-AA5C-4DD1-ABCC-E0C88A81AAC0}" srcOrd="0" destOrd="0" presId="urn:microsoft.com/office/officeart/2005/8/layout/hList7"/>
    <dgm:cxn modelId="{778D92F5-8D0D-4C73-B5E9-C72170D6FB98}" type="presOf" srcId="{39273C25-B080-4AE8-8A07-5E2EB654881D}" destId="{B0F09E6D-2C52-4425-AE5E-F1119FB384ED}" srcOrd="1" destOrd="0" presId="urn:microsoft.com/office/officeart/2005/8/layout/hList7"/>
    <dgm:cxn modelId="{33ECD6FB-5724-4A80-BF48-B402F8B52EBB}" type="presOf" srcId="{1EEBF725-664D-4E08-A377-CF7588391EA9}" destId="{B147DFE3-EA33-4343-B5A5-0C63F5EC4AEF}" srcOrd="0" destOrd="0" presId="urn:microsoft.com/office/officeart/2005/8/layout/hList7"/>
    <dgm:cxn modelId="{70F4F642-3F33-41FF-BCCC-C203F9BCF82B}" type="presParOf" srcId="{BDD40C09-2319-4704-A98F-A9E469791AEC}" destId="{62DF06D6-DD12-4A32-9300-E880AA9D2F96}" srcOrd="0" destOrd="0" presId="urn:microsoft.com/office/officeart/2005/8/layout/hList7"/>
    <dgm:cxn modelId="{8FC77D1F-4744-4D4B-94E6-8A617AEDDDFA}" type="presParOf" srcId="{BDD40C09-2319-4704-A98F-A9E469791AEC}" destId="{8BB38549-C49A-4397-9179-D93EFEC9D381}" srcOrd="1" destOrd="0" presId="urn:microsoft.com/office/officeart/2005/8/layout/hList7"/>
    <dgm:cxn modelId="{90F0DEAB-4A39-456C-8918-FF03A9092BAC}" type="presParOf" srcId="{8BB38549-C49A-4397-9179-D93EFEC9D381}" destId="{4F9EC2EF-B360-4EDB-BD71-9FA32BDDD5F2}" srcOrd="0" destOrd="0" presId="urn:microsoft.com/office/officeart/2005/8/layout/hList7"/>
    <dgm:cxn modelId="{C2524EF9-3116-4902-9FAA-6FAC344AF3AF}" type="presParOf" srcId="{4F9EC2EF-B360-4EDB-BD71-9FA32BDDD5F2}" destId="{645DB1F8-F517-4C3F-9B12-FE1823634346}" srcOrd="0" destOrd="0" presId="urn:microsoft.com/office/officeart/2005/8/layout/hList7"/>
    <dgm:cxn modelId="{5AAA4AAC-A0B1-4415-8B17-5D5DC1E124A8}" type="presParOf" srcId="{4F9EC2EF-B360-4EDB-BD71-9FA32BDDD5F2}" destId="{5FDFBD31-4064-4C15-BCCD-BFDBA98F804C}" srcOrd="1" destOrd="0" presId="urn:microsoft.com/office/officeart/2005/8/layout/hList7"/>
    <dgm:cxn modelId="{73EA8576-0DFE-4695-9713-57E17FEC8101}" type="presParOf" srcId="{4F9EC2EF-B360-4EDB-BD71-9FA32BDDD5F2}" destId="{7D5335EA-E011-4336-9F4D-C8AA0627FEF3}" srcOrd="2" destOrd="0" presId="urn:microsoft.com/office/officeart/2005/8/layout/hList7"/>
    <dgm:cxn modelId="{2250573D-B45C-4E72-9D77-BC81E5620761}" type="presParOf" srcId="{4F9EC2EF-B360-4EDB-BD71-9FA32BDDD5F2}" destId="{522B604C-E611-4F63-A22C-3F8437D0E03C}" srcOrd="3" destOrd="0" presId="urn:microsoft.com/office/officeart/2005/8/layout/hList7"/>
    <dgm:cxn modelId="{B0F3E568-CA27-4453-8120-EDF89E284DA5}" type="presParOf" srcId="{8BB38549-C49A-4397-9179-D93EFEC9D381}" destId="{02BD9516-3852-4CDF-89F5-94684A2BC6FA}" srcOrd="1" destOrd="0" presId="urn:microsoft.com/office/officeart/2005/8/layout/hList7"/>
    <dgm:cxn modelId="{4E4D445C-7E89-4906-9DAA-5BB942A9367D}" type="presParOf" srcId="{8BB38549-C49A-4397-9179-D93EFEC9D381}" destId="{623BF17E-8ACF-4CA9-B753-99BBB6B0ACA7}" srcOrd="2" destOrd="0" presId="urn:microsoft.com/office/officeart/2005/8/layout/hList7"/>
    <dgm:cxn modelId="{A722BEC0-1AB1-4124-B688-FAC2173522A9}" type="presParOf" srcId="{623BF17E-8ACF-4CA9-B753-99BBB6B0ACA7}" destId="{B147DFE3-EA33-4343-B5A5-0C63F5EC4AEF}" srcOrd="0" destOrd="0" presId="urn:microsoft.com/office/officeart/2005/8/layout/hList7"/>
    <dgm:cxn modelId="{B1CB6D9B-F54A-4D2E-9240-D130F7CC0A26}" type="presParOf" srcId="{623BF17E-8ACF-4CA9-B753-99BBB6B0ACA7}" destId="{52DE6FCC-F183-4D9A-A81A-F641CF4D984D}" srcOrd="1" destOrd="0" presId="urn:microsoft.com/office/officeart/2005/8/layout/hList7"/>
    <dgm:cxn modelId="{4DFD309A-ADBC-47A0-8F79-A49C32D4DF6D}" type="presParOf" srcId="{623BF17E-8ACF-4CA9-B753-99BBB6B0ACA7}" destId="{EF4433A1-1F88-46A8-A88A-64AB2909459C}" srcOrd="2" destOrd="0" presId="urn:microsoft.com/office/officeart/2005/8/layout/hList7"/>
    <dgm:cxn modelId="{2DDE4090-55D7-4793-B616-D87DD1ABACA4}" type="presParOf" srcId="{623BF17E-8ACF-4CA9-B753-99BBB6B0ACA7}" destId="{B73B06E1-C156-4416-BD55-0FECB57F4D2F}" srcOrd="3" destOrd="0" presId="urn:microsoft.com/office/officeart/2005/8/layout/hList7"/>
    <dgm:cxn modelId="{1A93EA91-781A-4324-9C06-680F8961BDCA}" type="presParOf" srcId="{8BB38549-C49A-4397-9179-D93EFEC9D381}" destId="{4B725786-14A6-43D0-8ACA-CC533E4409DC}" srcOrd="3" destOrd="0" presId="urn:microsoft.com/office/officeart/2005/8/layout/hList7"/>
    <dgm:cxn modelId="{C5AF5979-DDD5-45FF-ADCF-36753D89A606}" type="presParOf" srcId="{8BB38549-C49A-4397-9179-D93EFEC9D381}" destId="{603DDCAA-0FEC-44C7-B2A2-7F3201C2D41C}" srcOrd="4" destOrd="0" presId="urn:microsoft.com/office/officeart/2005/8/layout/hList7"/>
    <dgm:cxn modelId="{C07EE069-6063-40FF-A74D-42D353EBCF13}" type="presParOf" srcId="{603DDCAA-0FEC-44C7-B2A2-7F3201C2D41C}" destId="{4FCD9D50-AA5C-4DD1-ABCC-E0C88A81AAC0}" srcOrd="0" destOrd="0" presId="urn:microsoft.com/office/officeart/2005/8/layout/hList7"/>
    <dgm:cxn modelId="{83FE59A3-5CD3-490A-AD75-9862C4A387BE}" type="presParOf" srcId="{603DDCAA-0FEC-44C7-B2A2-7F3201C2D41C}" destId="{B0F09E6D-2C52-4425-AE5E-F1119FB384ED}" srcOrd="1" destOrd="0" presId="urn:microsoft.com/office/officeart/2005/8/layout/hList7"/>
    <dgm:cxn modelId="{6AFF27A2-8F71-451A-AF90-CB808DCE30CD}" type="presParOf" srcId="{603DDCAA-0FEC-44C7-B2A2-7F3201C2D41C}" destId="{4D986A0C-95AB-41F5-9A9C-8E0CDBF8D606}" srcOrd="2" destOrd="0" presId="urn:microsoft.com/office/officeart/2005/8/layout/hList7"/>
    <dgm:cxn modelId="{7757D3FA-5F56-431E-BC84-9C89E0B99A18}" type="presParOf" srcId="{603DDCAA-0FEC-44C7-B2A2-7F3201C2D41C}" destId="{277B74E2-9B07-4028-8A79-08A298AA7ED7}" srcOrd="3" destOrd="0" presId="urn:microsoft.com/office/officeart/2005/8/layout/hList7"/>
    <dgm:cxn modelId="{CD680A77-3F14-4578-8163-B6125DFF7723}" type="presParOf" srcId="{8BB38549-C49A-4397-9179-D93EFEC9D381}" destId="{594D3EB0-76F8-4EDF-B4F3-955A0B196F04}" srcOrd="5" destOrd="0" presId="urn:microsoft.com/office/officeart/2005/8/layout/hList7"/>
    <dgm:cxn modelId="{306A0242-5F32-408D-8BE3-4CB66143B5C2}" type="presParOf" srcId="{8BB38549-C49A-4397-9179-D93EFEC9D381}" destId="{F7F4644C-F106-4614-9C26-123414CBB8F2}" srcOrd="6" destOrd="0" presId="urn:microsoft.com/office/officeart/2005/8/layout/hList7"/>
    <dgm:cxn modelId="{AEFDFF1A-AC94-4C39-98ED-18512DA52BDA}" type="presParOf" srcId="{F7F4644C-F106-4614-9C26-123414CBB8F2}" destId="{7FA1C266-E3F1-48B0-8649-8253E395C250}" srcOrd="0" destOrd="0" presId="urn:microsoft.com/office/officeart/2005/8/layout/hList7"/>
    <dgm:cxn modelId="{58A50945-3905-4E95-8271-CEFCD5D862B8}" type="presParOf" srcId="{F7F4644C-F106-4614-9C26-123414CBB8F2}" destId="{A00CB22F-CFA5-4DC6-B219-997BF8C4924F}" srcOrd="1" destOrd="0" presId="urn:microsoft.com/office/officeart/2005/8/layout/hList7"/>
    <dgm:cxn modelId="{BBD6155D-49FB-488A-8413-E30A0B7DA2EF}" type="presParOf" srcId="{F7F4644C-F106-4614-9C26-123414CBB8F2}" destId="{AB3F638E-CBD5-4A9B-B688-EAAB2EE99BA6}" srcOrd="2" destOrd="0" presId="urn:microsoft.com/office/officeart/2005/8/layout/hList7"/>
    <dgm:cxn modelId="{95077C10-FD9B-4676-AC9A-31D0E4A572CB}" type="presParOf" srcId="{F7F4644C-F106-4614-9C26-123414CBB8F2}" destId="{095B1859-8926-4BB0-931A-D6572B2779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0F85DB-A346-435E-9173-F9CAD679386E}"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ABC55DC-0258-46D4-878C-9D93A37B0395}">
      <dgm:prSet phldrT="[Text]"/>
      <dgm:spPr>
        <a:solidFill>
          <a:srgbClr val="EC7625"/>
        </a:solidFill>
      </dgm:spPr>
      <dgm:t>
        <a:bodyPr/>
        <a:lstStyle/>
        <a:p>
          <a:r>
            <a:rPr lang="en-US" b="1" kern="1200" dirty="0">
              <a:latin typeface="Montserrat" pitchFamily="2" charset="0"/>
              <a:ea typeface="+mn-ea"/>
              <a:cs typeface="+mn-cs"/>
            </a:rPr>
            <a:t>A</a:t>
          </a:r>
          <a:r>
            <a:rPr lang="en-US" b="0" kern="1200" dirty="0">
              <a:latin typeface="Montserrat" pitchFamily="2" charset="0"/>
              <a:ea typeface="+mn-ea"/>
              <a:cs typeface="+mn-cs"/>
            </a:rPr>
            <a:t>ttributable</a:t>
          </a:r>
          <a:r>
            <a:rPr lang="en-US" b="1" kern="1200" dirty="0">
              <a:latin typeface="Montserrat" pitchFamily="2" charset="0"/>
              <a:ea typeface="+mn-ea"/>
              <a:cs typeface="+mn-cs"/>
            </a:rPr>
            <a:t> </a:t>
          </a:r>
        </a:p>
      </dgm:t>
    </dgm:pt>
    <dgm:pt modelId="{D9FE61ED-9EA6-4F84-A7A9-BEEA16EEA432}" type="parTrans" cxnId="{DB6B5E86-40A6-4CDE-BFA8-16DB36AA3E93}">
      <dgm:prSet/>
      <dgm:spPr/>
      <dgm:t>
        <a:bodyPr/>
        <a:lstStyle/>
        <a:p>
          <a:endParaRPr lang="en-US"/>
        </a:p>
      </dgm:t>
    </dgm:pt>
    <dgm:pt modelId="{33C1A2E6-F0E1-4571-9C0E-C8E20DF704F5}" type="sibTrans" cxnId="{DB6B5E86-40A6-4CDE-BFA8-16DB36AA3E93}">
      <dgm:prSet/>
      <dgm:spPr/>
      <dgm:t>
        <a:bodyPr/>
        <a:lstStyle/>
        <a:p>
          <a:endParaRPr lang="en-US"/>
        </a:p>
      </dgm:t>
    </dgm:pt>
    <dgm:pt modelId="{EE423764-D3AF-465A-AD84-E96AF600D6B1}">
      <dgm:prSet phldrT="[Text]"/>
      <dgm:spPr/>
      <dgm:t>
        <a:bodyPr anchor="ctr"/>
        <a:lstStyle/>
        <a:p>
          <a:pPr>
            <a:buNone/>
          </a:pPr>
          <a:r>
            <a:rPr lang="en-US" dirty="0">
              <a:latin typeface="Montserrat" pitchFamily="2" charset="0"/>
            </a:rPr>
            <a:t>Traceable to a person, date &amp; visit</a:t>
          </a:r>
        </a:p>
      </dgm:t>
    </dgm:pt>
    <dgm:pt modelId="{976706AD-E6FB-4191-B7B1-C0A73A828D43}" type="parTrans" cxnId="{36B807C3-515D-4EEA-8750-B1F0FD4B476D}">
      <dgm:prSet/>
      <dgm:spPr/>
      <dgm:t>
        <a:bodyPr/>
        <a:lstStyle/>
        <a:p>
          <a:endParaRPr lang="en-US"/>
        </a:p>
      </dgm:t>
    </dgm:pt>
    <dgm:pt modelId="{0E9BDC1C-8D69-4A5A-BBC7-04401F27830E}" type="sibTrans" cxnId="{36B807C3-515D-4EEA-8750-B1F0FD4B476D}">
      <dgm:prSet/>
      <dgm:spPr/>
      <dgm:t>
        <a:bodyPr/>
        <a:lstStyle/>
        <a:p>
          <a:endParaRPr lang="en-US"/>
        </a:p>
      </dgm:t>
    </dgm:pt>
    <dgm:pt modelId="{18B40919-101E-401D-85D5-A99D7BC8FC19}">
      <dgm:prSet phldrT="[Text]"/>
      <dgm:spPr>
        <a:solidFill>
          <a:srgbClr val="FFC600"/>
        </a:solidFill>
      </dgm:spPr>
      <dgm:t>
        <a:bodyPr/>
        <a:lstStyle/>
        <a:p>
          <a:r>
            <a:rPr lang="en-US" b="1" dirty="0">
              <a:latin typeface="Montserrat" pitchFamily="2" charset="0"/>
            </a:rPr>
            <a:t>C</a:t>
          </a:r>
          <a:r>
            <a:rPr lang="en-US" dirty="0">
              <a:latin typeface="Montserrat" pitchFamily="2" charset="0"/>
            </a:rPr>
            <a:t>ontemporaneous</a:t>
          </a:r>
          <a:endParaRPr lang="en-US" dirty="0"/>
        </a:p>
      </dgm:t>
    </dgm:pt>
    <dgm:pt modelId="{DB5A8618-25C1-4FC0-ADDC-ABB089E4E6E4}" type="parTrans" cxnId="{73142D61-40B9-4D3A-B068-58D3484C8901}">
      <dgm:prSet/>
      <dgm:spPr/>
      <dgm:t>
        <a:bodyPr/>
        <a:lstStyle/>
        <a:p>
          <a:endParaRPr lang="en-US"/>
        </a:p>
      </dgm:t>
    </dgm:pt>
    <dgm:pt modelId="{52D3481F-1AA3-4E62-9DB7-A5326C6E5212}" type="sibTrans" cxnId="{73142D61-40B9-4D3A-B068-58D3484C8901}">
      <dgm:prSet/>
      <dgm:spPr/>
      <dgm:t>
        <a:bodyPr/>
        <a:lstStyle/>
        <a:p>
          <a:endParaRPr lang="en-US"/>
        </a:p>
      </dgm:t>
    </dgm:pt>
    <dgm:pt modelId="{8BAEB1AF-08A7-47F5-A064-3B03003B36E1}">
      <dgm:prSet phldrT="[Text]"/>
      <dgm:spPr>
        <a:solidFill>
          <a:srgbClr val="FFC600">
            <a:alpha val="44000"/>
          </a:srgbClr>
        </a:solidFill>
      </dgm:spPr>
      <dgm:t>
        <a:bodyPr anchor="ctr"/>
        <a:lstStyle/>
        <a:p>
          <a:pPr>
            <a:buNone/>
          </a:pPr>
          <a:r>
            <a:rPr lang="en-US" dirty="0">
              <a:latin typeface="Montserrat" pitchFamily="2" charset="0"/>
            </a:rPr>
            <a:t>Recorded as it happened</a:t>
          </a:r>
          <a:endParaRPr lang="en-US" dirty="0"/>
        </a:p>
      </dgm:t>
    </dgm:pt>
    <dgm:pt modelId="{BD0087DE-6233-47AE-AC92-BC7CFE747D13}" type="parTrans" cxnId="{DC4E9CA1-6468-4CF1-9CD6-9F675A7EF74D}">
      <dgm:prSet/>
      <dgm:spPr/>
      <dgm:t>
        <a:bodyPr/>
        <a:lstStyle/>
        <a:p>
          <a:endParaRPr lang="en-US"/>
        </a:p>
      </dgm:t>
    </dgm:pt>
    <dgm:pt modelId="{42D5B05C-E9A6-40EF-A300-44EB5EFC2FEE}" type="sibTrans" cxnId="{DC4E9CA1-6468-4CF1-9CD6-9F675A7EF74D}">
      <dgm:prSet/>
      <dgm:spPr/>
      <dgm:t>
        <a:bodyPr/>
        <a:lstStyle/>
        <a:p>
          <a:endParaRPr lang="en-US"/>
        </a:p>
      </dgm:t>
    </dgm:pt>
    <dgm:pt modelId="{2272B275-16A9-4D89-A959-3B7E251A603D}">
      <dgm:prSet phldrT="[Text]"/>
      <dgm:spPr>
        <a:solidFill>
          <a:srgbClr val="0080A2"/>
        </a:solidFill>
      </dgm:spPr>
      <dgm:t>
        <a:bodyPr/>
        <a:lstStyle/>
        <a:p>
          <a:r>
            <a:rPr lang="en-US" b="1" dirty="0">
              <a:latin typeface="Montserrat" pitchFamily="2" charset="0"/>
            </a:rPr>
            <a:t>O</a:t>
          </a:r>
          <a:r>
            <a:rPr lang="en-US" dirty="0">
              <a:latin typeface="Montserrat" pitchFamily="2" charset="0"/>
            </a:rPr>
            <a:t>riginal</a:t>
          </a:r>
          <a:endParaRPr lang="en-US" dirty="0"/>
        </a:p>
      </dgm:t>
    </dgm:pt>
    <dgm:pt modelId="{7850C43B-2202-4E0B-806F-7432FD0FD95F}" type="parTrans" cxnId="{447C2B52-AA68-4DB8-B916-10DFCFE44072}">
      <dgm:prSet/>
      <dgm:spPr/>
      <dgm:t>
        <a:bodyPr/>
        <a:lstStyle/>
        <a:p>
          <a:endParaRPr lang="en-US"/>
        </a:p>
      </dgm:t>
    </dgm:pt>
    <dgm:pt modelId="{9E157424-AC48-405F-BD33-A9AC34334A21}" type="sibTrans" cxnId="{447C2B52-AA68-4DB8-B916-10DFCFE44072}">
      <dgm:prSet/>
      <dgm:spPr/>
      <dgm:t>
        <a:bodyPr/>
        <a:lstStyle/>
        <a:p>
          <a:endParaRPr lang="en-US"/>
        </a:p>
      </dgm:t>
    </dgm:pt>
    <dgm:pt modelId="{A1646210-CC16-424F-81F3-9E0FF53FCF79}">
      <dgm:prSet phldrT="[Text]" custT="1"/>
      <dgm:spPr>
        <a:solidFill>
          <a:srgbClr val="0080A2">
            <a:alpha val="66000"/>
          </a:srgbClr>
        </a:solidFill>
        <a:ln w="12700" cap="flat" cmpd="sng" algn="ctr">
          <a:solidFill>
            <a:srgbClr val="A5A5A5">
              <a:tint val="40000"/>
              <a:alpha val="90000"/>
              <a:hueOff val="0"/>
              <a:satOff val="0"/>
              <a:lumOff val="0"/>
              <a:alphaOff val="0"/>
            </a:srgbClr>
          </a:solidFill>
          <a:prstDash val="solid"/>
          <a:miter lim="800000"/>
        </a:ln>
        <a:effectLst/>
      </dgm:spPr>
      <dgm:t>
        <a:bodyPr spcFirstLastPara="0" vert="horz" wrap="square" lIns="13335" tIns="13335" rIns="13335" bIns="13335" numCol="1" spcCol="1270" anchor="ctr" anchorCtr="0"/>
        <a:lstStyle/>
        <a:p>
          <a:pPr marL="228600" lvl="1" indent="-228600" algn="l" defTabSz="933450">
            <a:lnSpc>
              <a:spcPct val="90000"/>
            </a:lnSpc>
            <a:spcBef>
              <a:spcPct val="0"/>
            </a:spcBef>
            <a:spcAft>
              <a:spcPct val="15000"/>
            </a:spcAft>
            <a:buNone/>
          </a:pPr>
          <a:r>
            <a:rPr lang="en-US" sz="2100" kern="1200" dirty="0">
              <a:solidFill>
                <a:prstClr val="black">
                  <a:hueOff val="0"/>
                  <a:satOff val="0"/>
                  <a:lumOff val="0"/>
                  <a:alphaOff val="0"/>
                </a:prstClr>
              </a:solidFill>
              <a:latin typeface="Montserrat" pitchFamily="2" charset="0"/>
              <a:ea typeface="+mn-ea"/>
              <a:cs typeface="+mn-cs"/>
            </a:rPr>
            <a:t>First place the data is recorded</a:t>
          </a:r>
        </a:p>
      </dgm:t>
    </dgm:pt>
    <dgm:pt modelId="{9CA5E201-E4D0-4CA7-A4B6-347390EA3B60}" type="parTrans" cxnId="{59272312-395B-4D75-BA03-DBD7CB310D30}">
      <dgm:prSet/>
      <dgm:spPr/>
      <dgm:t>
        <a:bodyPr/>
        <a:lstStyle/>
        <a:p>
          <a:endParaRPr lang="en-US"/>
        </a:p>
      </dgm:t>
    </dgm:pt>
    <dgm:pt modelId="{97314287-7591-433C-9986-B52B498552D7}" type="sibTrans" cxnId="{59272312-395B-4D75-BA03-DBD7CB310D30}">
      <dgm:prSet/>
      <dgm:spPr/>
      <dgm:t>
        <a:bodyPr/>
        <a:lstStyle/>
        <a:p>
          <a:endParaRPr lang="en-US"/>
        </a:p>
      </dgm:t>
    </dgm:pt>
    <dgm:pt modelId="{2912E28D-7AD4-4FDD-B9C6-7BC7A8E4E9AC}">
      <dgm:prSet/>
      <dgm:spPr>
        <a:solidFill>
          <a:srgbClr val="0080A2"/>
        </a:solidFill>
      </dgm:spPr>
      <dgm:t>
        <a:bodyPr/>
        <a:lstStyle/>
        <a:p>
          <a:pPr marL="0" lvl="0" indent="0" defTabSz="1733550">
            <a:spcBef>
              <a:spcPct val="0"/>
            </a:spcBef>
            <a:spcAft>
              <a:spcPct val="35000"/>
            </a:spcAft>
            <a:buNone/>
          </a:pPr>
          <a:r>
            <a:rPr lang="en-US" b="1" kern="1200" dirty="0">
              <a:latin typeface="Montserrat" pitchFamily="2" charset="0"/>
              <a:ea typeface="+mn-ea"/>
              <a:cs typeface="+mn-cs"/>
            </a:rPr>
            <a:t>L</a:t>
          </a:r>
          <a:r>
            <a:rPr lang="en-US" b="0" kern="1200" dirty="0">
              <a:latin typeface="Montserrat" pitchFamily="2" charset="0"/>
              <a:ea typeface="+mn-ea"/>
              <a:cs typeface="+mn-cs"/>
            </a:rPr>
            <a:t>egible</a:t>
          </a:r>
        </a:p>
      </dgm:t>
    </dgm:pt>
    <dgm:pt modelId="{024065B5-6242-437C-A4F7-7956B30B997E}" type="parTrans" cxnId="{4DD35E15-FCC1-4364-A929-A7617E903E5E}">
      <dgm:prSet/>
      <dgm:spPr/>
      <dgm:t>
        <a:bodyPr/>
        <a:lstStyle/>
        <a:p>
          <a:endParaRPr lang="en-US"/>
        </a:p>
      </dgm:t>
    </dgm:pt>
    <dgm:pt modelId="{F7767959-FDDB-4DAA-8004-036F181709D8}" type="sibTrans" cxnId="{4DD35E15-FCC1-4364-A929-A7617E903E5E}">
      <dgm:prSet/>
      <dgm:spPr/>
      <dgm:t>
        <a:bodyPr/>
        <a:lstStyle/>
        <a:p>
          <a:endParaRPr lang="en-US"/>
        </a:p>
      </dgm:t>
    </dgm:pt>
    <dgm:pt modelId="{002A5C7B-A362-40C6-9DB0-47E23CDF5490}">
      <dgm:prSet/>
      <dgm:spPr/>
      <dgm:t>
        <a:bodyPr/>
        <a:lstStyle/>
        <a:p>
          <a:r>
            <a:rPr lang="en-US" b="1" dirty="0">
              <a:latin typeface="Montserrat" pitchFamily="2" charset="0"/>
            </a:rPr>
            <a:t>A</a:t>
          </a:r>
          <a:r>
            <a:rPr lang="en-US" dirty="0">
              <a:latin typeface="Montserrat" pitchFamily="2" charset="0"/>
            </a:rPr>
            <a:t>ccurate</a:t>
          </a:r>
          <a:endParaRPr lang="en-US" dirty="0"/>
        </a:p>
      </dgm:t>
    </dgm:pt>
    <dgm:pt modelId="{63AD0D4B-8A67-4ECE-8969-C55B06DB8B22}" type="parTrans" cxnId="{140849A9-0FA9-4709-A9A5-A1B9238F02D7}">
      <dgm:prSet/>
      <dgm:spPr/>
      <dgm:t>
        <a:bodyPr/>
        <a:lstStyle/>
        <a:p>
          <a:endParaRPr lang="en-US"/>
        </a:p>
      </dgm:t>
    </dgm:pt>
    <dgm:pt modelId="{FB42FA48-CA51-477D-9735-FC81A3B7E9BA}" type="sibTrans" cxnId="{140849A9-0FA9-4709-A9A5-A1B9238F02D7}">
      <dgm:prSet/>
      <dgm:spPr/>
      <dgm:t>
        <a:bodyPr/>
        <a:lstStyle/>
        <a:p>
          <a:endParaRPr lang="en-US"/>
        </a:p>
      </dgm:t>
    </dgm:pt>
    <dgm:pt modelId="{3EDACCE2-EA77-416C-A7A9-C05D14AA8B58}">
      <dgm:prSet/>
      <dgm:spPr/>
      <dgm:t>
        <a:bodyPr anchor="ctr"/>
        <a:lstStyle/>
        <a:p>
          <a:pPr>
            <a:buNone/>
          </a:pPr>
          <a:r>
            <a:rPr lang="en-US" dirty="0">
              <a:latin typeface="Montserrat" pitchFamily="2" charset="0"/>
            </a:rPr>
            <a:t>Honest, correct, and thorough </a:t>
          </a:r>
          <a:endParaRPr lang="en-US" dirty="0"/>
        </a:p>
      </dgm:t>
    </dgm:pt>
    <dgm:pt modelId="{EC944019-4C34-4BA0-9CBB-F8B1C4089963}" type="parTrans" cxnId="{FD867AEE-ECCB-427E-8BE3-DC59BF595691}">
      <dgm:prSet/>
      <dgm:spPr/>
      <dgm:t>
        <a:bodyPr/>
        <a:lstStyle/>
        <a:p>
          <a:endParaRPr lang="en-US"/>
        </a:p>
      </dgm:t>
    </dgm:pt>
    <dgm:pt modelId="{C07B9A3E-2038-4F5E-B716-E07866A9BBDD}" type="sibTrans" cxnId="{FD867AEE-ECCB-427E-8BE3-DC59BF595691}">
      <dgm:prSet/>
      <dgm:spPr/>
      <dgm:t>
        <a:bodyPr/>
        <a:lstStyle/>
        <a:p>
          <a:endParaRPr lang="en-US"/>
        </a:p>
      </dgm:t>
    </dgm:pt>
    <dgm:pt modelId="{0ADCD232-6CF3-437E-A065-A34D030FE91E}">
      <dgm:prSet/>
      <dgm:spPr>
        <a:solidFill>
          <a:srgbClr val="EC7625"/>
        </a:solidFill>
      </dgm:spPr>
      <dgm:t>
        <a:bodyPr/>
        <a:lstStyle/>
        <a:p>
          <a:r>
            <a:rPr lang="en-US" b="1" dirty="0">
              <a:latin typeface="Montserrat" pitchFamily="2" charset="0"/>
            </a:rPr>
            <a:t>C</a:t>
          </a:r>
          <a:r>
            <a:rPr lang="en-US" dirty="0">
              <a:latin typeface="Montserrat" pitchFamily="2" charset="0"/>
            </a:rPr>
            <a:t>omplete</a:t>
          </a:r>
          <a:endParaRPr lang="en-US" dirty="0"/>
        </a:p>
      </dgm:t>
    </dgm:pt>
    <dgm:pt modelId="{0734F943-62E1-4391-B6DB-43B541363B48}" type="parTrans" cxnId="{EABB8A6E-0F2A-4A55-A85C-DD87763AF032}">
      <dgm:prSet/>
      <dgm:spPr/>
      <dgm:t>
        <a:bodyPr/>
        <a:lstStyle/>
        <a:p>
          <a:endParaRPr lang="en-US"/>
        </a:p>
      </dgm:t>
    </dgm:pt>
    <dgm:pt modelId="{0843CFDA-9F9C-4E05-AE5E-34753D064721}" type="sibTrans" cxnId="{EABB8A6E-0F2A-4A55-A85C-DD87763AF032}">
      <dgm:prSet/>
      <dgm:spPr/>
      <dgm:t>
        <a:bodyPr/>
        <a:lstStyle/>
        <a:p>
          <a:endParaRPr lang="en-US"/>
        </a:p>
      </dgm:t>
    </dgm:pt>
    <dgm:pt modelId="{58A370CB-13FF-45D0-941A-43C6E5D7614A}">
      <dgm:prSet/>
      <dgm:spPr>
        <a:solidFill>
          <a:srgbClr val="0080A2">
            <a:alpha val="66000"/>
          </a:srgbClr>
        </a:solidFill>
      </dgm:spPr>
      <dgm:t>
        <a:bodyPr anchor="ctr"/>
        <a:lstStyle/>
        <a:p>
          <a:pPr>
            <a:buNone/>
          </a:pPr>
          <a:r>
            <a:rPr lang="en-US" kern="1200" dirty="0">
              <a:latin typeface="Montserrat" pitchFamily="2" charset="0"/>
              <a:ea typeface="+mn-ea"/>
              <a:cs typeface="+mn-cs"/>
            </a:rPr>
            <a:t>Clear enough to read</a:t>
          </a:r>
        </a:p>
      </dgm:t>
    </dgm:pt>
    <dgm:pt modelId="{93764AE9-2B1C-4CFC-999A-ECA29AD54020}" type="parTrans" cxnId="{40D5EF10-2A68-4181-B6FA-CE9FC35FF92F}">
      <dgm:prSet/>
      <dgm:spPr/>
      <dgm:t>
        <a:bodyPr/>
        <a:lstStyle/>
        <a:p>
          <a:endParaRPr lang="en-US"/>
        </a:p>
      </dgm:t>
    </dgm:pt>
    <dgm:pt modelId="{C3B4E13E-3E32-4CE1-9B96-F278EA13B6FB}" type="sibTrans" cxnId="{40D5EF10-2A68-4181-B6FA-CE9FC35FF92F}">
      <dgm:prSet/>
      <dgm:spPr/>
      <dgm:t>
        <a:bodyPr/>
        <a:lstStyle/>
        <a:p>
          <a:endParaRPr lang="en-US"/>
        </a:p>
      </dgm:t>
    </dgm:pt>
    <dgm:pt modelId="{8FBA1CFB-D0DB-48C5-8807-59527EE1C9BA}">
      <dgm:prSet/>
      <dgm:spPr/>
      <dgm:t>
        <a:bodyPr anchor="ctr"/>
        <a:lstStyle/>
        <a:p>
          <a:pPr>
            <a:buNone/>
          </a:pPr>
          <a:r>
            <a:rPr lang="en-US" dirty="0">
              <a:latin typeface="Montserrat" pitchFamily="2" charset="0"/>
            </a:rPr>
            <a:t>Correct and up to date</a:t>
          </a:r>
          <a:endParaRPr lang="en-US" dirty="0"/>
        </a:p>
      </dgm:t>
    </dgm:pt>
    <dgm:pt modelId="{8B2CF127-4EDB-4D80-8EC8-87EBF4D0FFB2}" type="parTrans" cxnId="{3AD0C81E-E561-4066-AD6E-F6EC337E7691}">
      <dgm:prSet/>
      <dgm:spPr/>
      <dgm:t>
        <a:bodyPr/>
        <a:lstStyle/>
        <a:p>
          <a:endParaRPr lang="en-US"/>
        </a:p>
      </dgm:t>
    </dgm:pt>
    <dgm:pt modelId="{38B4DEF8-26FB-4882-A0A1-0F14E8B3158A}" type="sibTrans" cxnId="{3AD0C81E-E561-4066-AD6E-F6EC337E7691}">
      <dgm:prSet/>
      <dgm:spPr/>
      <dgm:t>
        <a:bodyPr/>
        <a:lstStyle/>
        <a:p>
          <a:endParaRPr lang="en-US"/>
        </a:p>
      </dgm:t>
    </dgm:pt>
    <dgm:pt modelId="{3CA5D3B2-A800-4529-8F8A-45C86D36FB82}" type="pres">
      <dgm:prSet presAssocID="{5B0F85DB-A346-435E-9173-F9CAD679386E}" presName="Name0" presStyleCnt="0">
        <dgm:presLayoutVars>
          <dgm:dir/>
          <dgm:animLvl val="lvl"/>
          <dgm:resizeHandles val="exact"/>
        </dgm:presLayoutVars>
      </dgm:prSet>
      <dgm:spPr/>
    </dgm:pt>
    <dgm:pt modelId="{AC438064-BF7C-4DD1-9A26-3F113B3D90F8}" type="pres">
      <dgm:prSet presAssocID="{6ABC55DC-0258-46D4-878C-9D93A37B0395}" presName="linNode" presStyleCnt="0"/>
      <dgm:spPr/>
    </dgm:pt>
    <dgm:pt modelId="{E0DC657C-63CB-409A-88A1-0A0FD8BA382D}" type="pres">
      <dgm:prSet presAssocID="{6ABC55DC-0258-46D4-878C-9D93A37B0395}" presName="parentText" presStyleLbl="node1" presStyleIdx="0" presStyleCnt="6">
        <dgm:presLayoutVars>
          <dgm:chMax val="1"/>
          <dgm:bulletEnabled val="1"/>
        </dgm:presLayoutVars>
      </dgm:prSet>
      <dgm:spPr/>
    </dgm:pt>
    <dgm:pt modelId="{22893DA4-CDB3-48E1-BC4F-5284E298FAEF}" type="pres">
      <dgm:prSet presAssocID="{6ABC55DC-0258-46D4-878C-9D93A37B0395}" presName="descendantText" presStyleLbl="alignAccFollowNode1" presStyleIdx="0" presStyleCnt="6">
        <dgm:presLayoutVars>
          <dgm:bulletEnabled val="1"/>
        </dgm:presLayoutVars>
      </dgm:prSet>
      <dgm:spPr/>
    </dgm:pt>
    <dgm:pt modelId="{C0BD4861-7A93-41F6-BCEC-F2BA790B25E5}" type="pres">
      <dgm:prSet presAssocID="{33C1A2E6-F0E1-4571-9C0E-C8E20DF704F5}" presName="sp" presStyleCnt="0"/>
      <dgm:spPr/>
    </dgm:pt>
    <dgm:pt modelId="{281F5D68-EE33-47DF-AA44-FDBDCE58EC0B}" type="pres">
      <dgm:prSet presAssocID="{2912E28D-7AD4-4FDD-B9C6-7BC7A8E4E9AC}" presName="linNode" presStyleCnt="0"/>
      <dgm:spPr/>
    </dgm:pt>
    <dgm:pt modelId="{6614540C-D6AF-4143-A5EB-BB4523826A7A}" type="pres">
      <dgm:prSet presAssocID="{2912E28D-7AD4-4FDD-B9C6-7BC7A8E4E9AC}" presName="parentText" presStyleLbl="node1" presStyleIdx="1" presStyleCnt="6">
        <dgm:presLayoutVars>
          <dgm:chMax val="1"/>
          <dgm:bulletEnabled val="1"/>
        </dgm:presLayoutVars>
      </dgm:prSet>
      <dgm:spPr/>
    </dgm:pt>
    <dgm:pt modelId="{CC5E7BB3-A4FF-4B90-ADF2-9CF487D0938E}" type="pres">
      <dgm:prSet presAssocID="{2912E28D-7AD4-4FDD-B9C6-7BC7A8E4E9AC}" presName="descendantText" presStyleLbl="alignAccFollowNode1" presStyleIdx="1" presStyleCnt="6">
        <dgm:presLayoutVars>
          <dgm:bulletEnabled val="1"/>
        </dgm:presLayoutVars>
      </dgm:prSet>
      <dgm:spPr/>
    </dgm:pt>
    <dgm:pt modelId="{40D03DA4-8010-4E6D-B79F-DAF40D8B38F7}" type="pres">
      <dgm:prSet presAssocID="{F7767959-FDDB-4DAA-8004-036F181709D8}" presName="sp" presStyleCnt="0"/>
      <dgm:spPr/>
    </dgm:pt>
    <dgm:pt modelId="{B2EE6328-9739-4CD9-B6ED-D791EB797784}" type="pres">
      <dgm:prSet presAssocID="{18B40919-101E-401D-85D5-A99D7BC8FC19}" presName="linNode" presStyleCnt="0"/>
      <dgm:spPr/>
    </dgm:pt>
    <dgm:pt modelId="{9EE12CBE-CC55-4AA6-B31A-F1860AB811A6}" type="pres">
      <dgm:prSet presAssocID="{18B40919-101E-401D-85D5-A99D7BC8FC19}" presName="parentText" presStyleLbl="node1" presStyleIdx="2" presStyleCnt="6">
        <dgm:presLayoutVars>
          <dgm:chMax val="1"/>
          <dgm:bulletEnabled val="1"/>
        </dgm:presLayoutVars>
      </dgm:prSet>
      <dgm:spPr/>
    </dgm:pt>
    <dgm:pt modelId="{2139D13C-3767-46EF-92EA-029121442724}" type="pres">
      <dgm:prSet presAssocID="{18B40919-101E-401D-85D5-A99D7BC8FC19}" presName="descendantText" presStyleLbl="alignAccFollowNode1" presStyleIdx="2" presStyleCnt="6">
        <dgm:presLayoutVars>
          <dgm:bulletEnabled val="1"/>
        </dgm:presLayoutVars>
      </dgm:prSet>
      <dgm:spPr/>
    </dgm:pt>
    <dgm:pt modelId="{309D7E4F-A079-4080-B605-1C943AF002E0}" type="pres">
      <dgm:prSet presAssocID="{52D3481F-1AA3-4E62-9DB7-A5326C6E5212}" presName="sp" presStyleCnt="0"/>
      <dgm:spPr/>
    </dgm:pt>
    <dgm:pt modelId="{2FE071B8-3052-4B5F-82E1-96DBAD2D2AD6}" type="pres">
      <dgm:prSet presAssocID="{2272B275-16A9-4D89-A959-3B7E251A603D}" presName="linNode" presStyleCnt="0"/>
      <dgm:spPr/>
    </dgm:pt>
    <dgm:pt modelId="{00077F5F-76B7-4C87-8AD2-6D7B3643FCDA}" type="pres">
      <dgm:prSet presAssocID="{2272B275-16A9-4D89-A959-3B7E251A603D}" presName="parentText" presStyleLbl="node1" presStyleIdx="3" presStyleCnt="6">
        <dgm:presLayoutVars>
          <dgm:chMax val="1"/>
          <dgm:bulletEnabled val="1"/>
        </dgm:presLayoutVars>
      </dgm:prSet>
      <dgm:spPr/>
    </dgm:pt>
    <dgm:pt modelId="{DF5A1CC6-C256-4C7B-B3B7-156CF79AD0A3}" type="pres">
      <dgm:prSet presAssocID="{2272B275-16A9-4D89-A959-3B7E251A603D}" presName="descendantText" presStyleLbl="alignAccFollowNode1" presStyleIdx="3" presStyleCnt="6">
        <dgm:presLayoutVars>
          <dgm:bulletEnabled val="1"/>
        </dgm:presLayoutVars>
      </dgm:prSet>
      <dgm:spPr/>
    </dgm:pt>
    <dgm:pt modelId="{89806A07-DA2A-46CA-9AC2-78C0BCB2F807}" type="pres">
      <dgm:prSet presAssocID="{9E157424-AC48-405F-BD33-A9AC34334A21}" presName="sp" presStyleCnt="0"/>
      <dgm:spPr/>
    </dgm:pt>
    <dgm:pt modelId="{A83C0550-19DE-4FEF-834E-39D9F644FDAD}" type="pres">
      <dgm:prSet presAssocID="{002A5C7B-A362-40C6-9DB0-47E23CDF5490}" presName="linNode" presStyleCnt="0"/>
      <dgm:spPr/>
    </dgm:pt>
    <dgm:pt modelId="{71FCB5DB-6000-4E52-A6D7-EDF75D6D850A}" type="pres">
      <dgm:prSet presAssocID="{002A5C7B-A362-40C6-9DB0-47E23CDF5490}" presName="parentText" presStyleLbl="node1" presStyleIdx="4" presStyleCnt="6">
        <dgm:presLayoutVars>
          <dgm:chMax val="1"/>
          <dgm:bulletEnabled val="1"/>
        </dgm:presLayoutVars>
      </dgm:prSet>
      <dgm:spPr/>
    </dgm:pt>
    <dgm:pt modelId="{2FB46B38-BB6C-487E-98A2-F6E9E6B53034}" type="pres">
      <dgm:prSet presAssocID="{002A5C7B-A362-40C6-9DB0-47E23CDF5490}" presName="descendantText" presStyleLbl="alignAccFollowNode1" presStyleIdx="4" presStyleCnt="6">
        <dgm:presLayoutVars>
          <dgm:bulletEnabled val="1"/>
        </dgm:presLayoutVars>
      </dgm:prSet>
      <dgm:spPr/>
    </dgm:pt>
    <dgm:pt modelId="{547F892A-F838-44D5-8791-1C1DE4ABE504}" type="pres">
      <dgm:prSet presAssocID="{FB42FA48-CA51-477D-9735-FC81A3B7E9BA}" presName="sp" presStyleCnt="0"/>
      <dgm:spPr/>
    </dgm:pt>
    <dgm:pt modelId="{E4B8A8E1-BC8B-46F3-87FB-F1AC243CA1A3}" type="pres">
      <dgm:prSet presAssocID="{0ADCD232-6CF3-437E-A065-A34D030FE91E}" presName="linNode" presStyleCnt="0"/>
      <dgm:spPr/>
    </dgm:pt>
    <dgm:pt modelId="{A2CD9BF9-D80A-4E3D-807D-4E564C27D0E4}" type="pres">
      <dgm:prSet presAssocID="{0ADCD232-6CF3-437E-A065-A34D030FE91E}" presName="parentText" presStyleLbl="node1" presStyleIdx="5" presStyleCnt="6">
        <dgm:presLayoutVars>
          <dgm:chMax val="1"/>
          <dgm:bulletEnabled val="1"/>
        </dgm:presLayoutVars>
      </dgm:prSet>
      <dgm:spPr/>
    </dgm:pt>
    <dgm:pt modelId="{E99018CF-4999-4D57-B372-04F23843D15C}" type="pres">
      <dgm:prSet presAssocID="{0ADCD232-6CF3-437E-A065-A34D030FE91E}" presName="descendantText" presStyleLbl="alignAccFollowNode1" presStyleIdx="5" presStyleCnt="6">
        <dgm:presLayoutVars>
          <dgm:bulletEnabled val="1"/>
        </dgm:presLayoutVars>
      </dgm:prSet>
      <dgm:spPr/>
    </dgm:pt>
  </dgm:ptLst>
  <dgm:cxnLst>
    <dgm:cxn modelId="{E47CE50F-22BA-4CCE-A7C6-A40573875034}" type="presOf" srcId="{2272B275-16A9-4D89-A959-3B7E251A603D}" destId="{00077F5F-76B7-4C87-8AD2-6D7B3643FCDA}" srcOrd="0" destOrd="0" presId="urn:microsoft.com/office/officeart/2005/8/layout/vList5"/>
    <dgm:cxn modelId="{40D5EF10-2A68-4181-B6FA-CE9FC35FF92F}" srcId="{2912E28D-7AD4-4FDD-B9C6-7BC7A8E4E9AC}" destId="{58A370CB-13FF-45D0-941A-43C6E5D7614A}" srcOrd="0" destOrd="0" parTransId="{93764AE9-2B1C-4CFC-999A-ECA29AD54020}" sibTransId="{C3B4E13E-3E32-4CE1-9B96-F278EA13B6FB}"/>
    <dgm:cxn modelId="{59272312-395B-4D75-BA03-DBD7CB310D30}" srcId="{2272B275-16A9-4D89-A959-3B7E251A603D}" destId="{A1646210-CC16-424F-81F3-9E0FF53FCF79}" srcOrd="0" destOrd="0" parTransId="{9CA5E201-E4D0-4CA7-A4B6-347390EA3B60}" sibTransId="{97314287-7591-433C-9986-B52B498552D7}"/>
    <dgm:cxn modelId="{4DD35E15-FCC1-4364-A929-A7617E903E5E}" srcId="{5B0F85DB-A346-435E-9173-F9CAD679386E}" destId="{2912E28D-7AD4-4FDD-B9C6-7BC7A8E4E9AC}" srcOrd="1" destOrd="0" parTransId="{024065B5-6242-437C-A4F7-7956B30B997E}" sibTransId="{F7767959-FDDB-4DAA-8004-036F181709D8}"/>
    <dgm:cxn modelId="{3AD0C81E-E561-4066-AD6E-F6EC337E7691}" srcId="{0ADCD232-6CF3-437E-A065-A34D030FE91E}" destId="{8FBA1CFB-D0DB-48C5-8807-59527EE1C9BA}" srcOrd="0" destOrd="0" parTransId="{8B2CF127-4EDB-4D80-8EC8-87EBF4D0FFB2}" sibTransId="{38B4DEF8-26FB-4882-A0A1-0F14E8B3158A}"/>
    <dgm:cxn modelId="{6CA12C20-7033-4820-B74B-A24B2EB2E691}" type="presOf" srcId="{2912E28D-7AD4-4FDD-B9C6-7BC7A8E4E9AC}" destId="{6614540C-D6AF-4143-A5EB-BB4523826A7A}" srcOrd="0" destOrd="0" presId="urn:microsoft.com/office/officeart/2005/8/layout/vList5"/>
    <dgm:cxn modelId="{5DD96128-502F-4827-A6B4-703A26808EA7}" type="presOf" srcId="{8FBA1CFB-D0DB-48C5-8807-59527EE1C9BA}" destId="{E99018CF-4999-4D57-B372-04F23843D15C}" srcOrd="0" destOrd="0" presId="urn:microsoft.com/office/officeart/2005/8/layout/vList5"/>
    <dgm:cxn modelId="{73142D61-40B9-4D3A-B068-58D3484C8901}" srcId="{5B0F85DB-A346-435E-9173-F9CAD679386E}" destId="{18B40919-101E-401D-85D5-A99D7BC8FC19}" srcOrd="2" destOrd="0" parTransId="{DB5A8618-25C1-4FC0-ADDC-ABB089E4E6E4}" sibTransId="{52D3481F-1AA3-4E62-9DB7-A5326C6E5212}"/>
    <dgm:cxn modelId="{EABB8A6E-0F2A-4A55-A85C-DD87763AF032}" srcId="{5B0F85DB-A346-435E-9173-F9CAD679386E}" destId="{0ADCD232-6CF3-437E-A065-A34D030FE91E}" srcOrd="5" destOrd="0" parTransId="{0734F943-62E1-4391-B6DB-43B541363B48}" sibTransId="{0843CFDA-9F9C-4E05-AE5E-34753D064721}"/>
    <dgm:cxn modelId="{447C2B52-AA68-4DB8-B916-10DFCFE44072}" srcId="{5B0F85DB-A346-435E-9173-F9CAD679386E}" destId="{2272B275-16A9-4D89-A959-3B7E251A603D}" srcOrd="3" destOrd="0" parTransId="{7850C43B-2202-4E0B-806F-7432FD0FD95F}" sibTransId="{9E157424-AC48-405F-BD33-A9AC34334A21}"/>
    <dgm:cxn modelId="{BEC6EB79-6A71-4F94-AF82-AA4DC30C88E7}" type="presOf" srcId="{6ABC55DC-0258-46D4-878C-9D93A37B0395}" destId="{E0DC657C-63CB-409A-88A1-0A0FD8BA382D}" srcOrd="0" destOrd="0" presId="urn:microsoft.com/office/officeart/2005/8/layout/vList5"/>
    <dgm:cxn modelId="{71DA125A-A38B-4E1B-8391-C117B42880BA}" type="presOf" srcId="{8BAEB1AF-08A7-47F5-A064-3B03003B36E1}" destId="{2139D13C-3767-46EF-92EA-029121442724}" srcOrd="0" destOrd="0" presId="urn:microsoft.com/office/officeart/2005/8/layout/vList5"/>
    <dgm:cxn modelId="{99B1B57C-14F8-417A-BEEC-F5381B737BFE}" type="presOf" srcId="{0ADCD232-6CF3-437E-A065-A34D030FE91E}" destId="{A2CD9BF9-D80A-4E3D-807D-4E564C27D0E4}" srcOrd="0" destOrd="0" presId="urn:microsoft.com/office/officeart/2005/8/layout/vList5"/>
    <dgm:cxn modelId="{DB6B5E86-40A6-4CDE-BFA8-16DB36AA3E93}" srcId="{5B0F85DB-A346-435E-9173-F9CAD679386E}" destId="{6ABC55DC-0258-46D4-878C-9D93A37B0395}" srcOrd="0" destOrd="0" parTransId="{D9FE61ED-9EA6-4F84-A7A9-BEEA16EEA432}" sibTransId="{33C1A2E6-F0E1-4571-9C0E-C8E20DF704F5}"/>
    <dgm:cxn modelId="{2CE263A1-DA85-4B40-A5EF-FE0C3062F123}" type="presOf" srcId="{18B40919-101E-401D-85D5-A99D7BC8FC19}" destId="{9EE12CBE-CC55-4AA6-B31A-F1860AB811A6}" srcOrd="0" destOrd="0" presId="urn:microsoft.com/office/officeart/2005/8/layout/vList5"/>
    <dgm:cxn modelId="{DC4E9CA1-6468-4CF1-9CD6-9F675A7EF74D}" srcId="{18B40919-101E-401D-85D5-A99D7BC8FC19}" destId="{8BAEB1AF-08A7-47F5-A064-3B03003B36E1}" srcOrd="0" destOrd="0" parTransId="{BD0087DE-6233-47AE-AC92-BC7CFE747D13}" sibTransId="{42D5B05C-E9A6-40EF-A300-44EB5EFC2FEE}"/>
    <dgm:cxn modelId="{FE9727A2-04B3-411A-9DED-3FE763F225CD}" type="presOf" srcId="{A1646210-CC16-424F-81F3-9E0FF53FCF79}" destId="{DF5A1CC6-C256-4C7B-B3B7-156CF79AD0A3}" srcOrd="0" destOrd="0" presId="urn:microsoft.com/office/officeart/2005/8/layout/vList5"/>
    <dgm:cxn modelId="{B455DAA6-58FB-46D5-8232-98DA2DB36F05}" type="presOf" srcId="{3EDACCE2-EA77-416C-A7A9-C05D14AA8B58}" destId="{2FB46B38-BB6C-487E-98A2-F6E9E6B53034}" srcOrd="0" destOrd="0" presId="urn:microsoft.com/office/officeart/2005/8/layout/vList5"/>
    <dgm:cxn modelId="{140849A9-0FA9-4709-A9A5-A1B9238F02D7}" srcId="{5B0F85DB-A346-435E-9173-F9CAD679386E}" destId="{002A5C7B-A362-40C6-9DB0-47E23CDF5490}" srcOrd="4" destOrd="0" parTransId="{63AD0D4B-8A67-4ECE-8969-C55B06DB8B22}" sibTransId="{FB42FA48-CA51-477D-9735-FC81A3B7E9BA}"/>
    <dgm:cxn modelId="{72DB78C0-DB74-47D1-8BF1-C3D0CE9E1F43}" type="presOf" srcId="{EE423764-D3AF-465A-AD84-E96AF600D6B1}" destId="{22893DA4-CDB3-48E1-BC4F-5284E298FAEF}" srcOrd="0" destOrd="0" presId="urn:microsoft.com/office/officeart/2005/8/layout/vList5"/>
    <dgm:cxn modelId="{36B807C3-515D-4EEA-8750-B1F0FD4B476D}" srcId="{6ABC55DC-0258-46D4-878C-9D93A37B0395}" destId="{EE423764-D3AF-465A-AD84-E96AF600D6B1}" srcOrd="0" destOrd="0" parTransId="{976706AD-E6FB-4191-B7B1-C0A73A828D43}" sibTransId="{0E9BDC1C-8D69-4A5A-BBC7-04401F27830E}"/>
    <dgm:cxn modelId="{E0E0ABC7-6AF1-4F72-9020-4E487B3C30DF}" type="presOf" srcId="{58A370CB-13FF-45D0-941A-43C6E5D7614A}" destId="{CC5E7BB3-A4FF-4B90-ADF2-9CF487D0938E}" srcOrd="0" destOrd="0" presId="urn:microsoft.com/office/officeart/2005/8/layout/vList5"/>
    <dgm:cxn modelId="{FD867AEE-ECCB-427E-8BE3-DC59BF595691}" srcId="{002A5C7B-A362-40C6-9DB0-47E23CDF5490}" destId="{3EDACCE2-EA77-416C-A7A9-C05D14AA8B58}" srcOrd="0" destOrd="0" parTransId="{EC944019-4C34-4BA0-9CBB-F8B1C4089963}" sibTransId="{C07B9A3E-2038-4F5E-B716-E07866A9BBDD}"/>
    <dgm:cxn modelId="{56E7DDF7-1CFB-44BA-AC7B-E66179703209}" type="presOf" srcId="{5B0F85DB-A346-435E-9173-F9CAD679386E}" destId="{3CA5D3B2-A800-4529-8F8A-45C86D36FB82}" srcOrd="0" destOrd="0" presId="urn:microsoft.com/office/officeart/2005/8/layout/vList5"/>
    <dgm:cxn modelId="{06229BFA-F05D-4A6B-98BE-504FE68F9D4F}" type="presOf" srcId="{002A5C7B-A362-40C6-9DB0-47E23CDF5490}" destId="{71FCB5DB-6000-4E52-A6D7-EDF75D6D850A}" srcOrd="0" destOrd="0" presId="urn:microsoft.com/office/officeart/2005/8/layout/vList5"/>
    <dgm:cxn modelId="{3D96ACAA-80FF-4953-8DD0-B9436D09E802}" type="presParOf" srcId="{3CA5D3B2-A800-4529-8F8A-45C86D36FB82}" destId="{AC438064-BF7C-4DD1-9A26-3F113B3D90F8}" srcOrd="0" destOrd="0" presId="urn:microsoft.com/office/officeart/2005/8/layout/vList5"/>
    <dgm:cxn modelId="{53E0535A-02B8-43BE-A957-F9CD7034B1D3}" type="presParOf" srcId="{AC438064-BF7C-4DD1-9A26-3F113B3D90F8}" destId="{E0DC657C-63CB-409A-88A1-0A0FD8BA382D}" srcOrd="0" destOrd="0" presId="urn:microsoft.com/office/officeart/2005/8/layout/vList5"/>
    <dgm:cxn modelId="{F27CA13E-738A-4328-990C-33FA21C9A51A}" type="presParOf" srcId="{AC438064-BF7C-4DD1-9A26-3F113B3D90F8}" destId="{22893DA4-CDB3-48E1-BC4F-5284E298FAEF}" srcOrd="1" destOrd="0" presId="urn:microsoft.com/office/officeart/2005/8/layout/vList5"/>
    <dgm:cxn modelId="{FD8F3BAD-3C5C-402D-9945-1F44F6DB9F29}" type="presParOf" srcId="{3CA5D3B2-A800-4529-8F8A-45C86D36FB82}" destId="{C0BD4861-7A93-41F6-BCEC-F2BA790B25E5}" srcOrd="1" destOrd="0" presId="urn:microsoft.com/office/officeart/2005/8/layout/vList5"/>
    <dgm:cxn modelId="{B35ED4E4-CE55-43A0-A79B-1F752CA6F67A}" type="presParOf" srcId="{3CA5D3B2-A800-4529-8F8A-45C86D36FB82}" destId="{281F5D68-EE33-47DF-AA44-FDBDCE58EC0B}" srcOrd="2" destOrd="0" presId="urn:microsoft.com/office/officeart/2005/8/layout/vList5"/>
    <dgm:cxn modelId="{837BC35C-7A45-4054-90E3-7AE188AE6C94}" type="presParOf" srcId="{281F5D68-EE33-47DF-AA44-FDBDCE58EC0B}" destId="{6614540C-D6AF-4143-A5EB-BB4523826A7A}" srcOrd="0" destOrd="0" presId="urn:microsoft.com/office/officeart/2005/8/layout/vList5"/>
    <dgm:cxn modelId="{744191A5-48B4-4C1D-8F07-104877169BA0}" type="presParOf" srcId="{281F5D68-EE33-47DF-AA44-FDBDCE58EC0B}" destId="{CC5E7BB3-A4FF-4B90-ADF2-9CF487D0938E}" srcOrd="1" destOrd="0" presId="urn:microsoft.com/office/officeart/2005/8/layout/vList5"/>
    <dgm:cxn modelId="{27E35294-1A10-420A-BD78-EA615599BAFF}" type="presParOf" srcId="{3CA5D3B2-A800-4529-8F8A-45C86D36FB82}" destId="{40D03DA4-8010-4E6D-B79F-DAF40D8B38F7}" srcOrd="3" destOrd="0" presId="urn:microsoft.com/office/officeart/2005/8/layout/vList5"/>
    <dgm:cxn modelId="{8F4C9557-D651-4A63-AD1C-989210BBA3EC}" type="presParOf" srcId="{3CA5D3B2-A800-4529-8F8A-45C86D36FB82}" destId="{B2EE6328-9739-4CD9-B6ED-D791EB797784}" srcOrd="4" destOrd="0" presId="urn:microsoft.com/office/officeart/2005/8/layout/vList5"/>
    <dgm:cxn modelId="{8FCBC96A-AB6D-4C8C-B211-98C441A5D90F}" type="presParOf" srcId="{B2EE6328-9739-4CD9-B6ED-D791EB797784}" destId="{9EE12CBE-CC55-4AA6-B31A-F1860AB811A6}" srcOrd="0" destOrd="0" presId="urn:microsoft.com/office/officeart/2005/8/layout/vList5"/>
    <dgm:cxn modelId="{F2AD61B7-3B55-4BC0-A621-7EB89AC6B055}" type="presParOf" srcId="{B2EE6328-9739-4CD9-B6ED-D791EB797784}" destId="{2139D13C-3767-46EF-92EA-029121442724}" srcOrd="1" destOrd="0" presId="urn:microsoft.com/office/officeart/2005/8/layout/vList5"/>
    <dgm:cxn modelId="{71E3D67F-9134-4B24-A0A5-208EBD1D70B0}" type="presParOf" srcId="{3CA5D3B2-A800-4529-8F8A-45C86D36FB82}" destId="{309D7E4F-A079-4080-B605-1C943AF002E0}" srcOrd="5" destOrd="0" presId="urn:microsoft.com/office/officeart/2005/8/layout/vList5"/>
    <dgm:cxn modelId="{BF2097F3-F25B-43B0-BAC9-7357C69568BB}" type="presParOf" srcId="{3CA5D3B2-A800-4529-8F8A-45C86D36FB82}" destId="{2FE071B8-3052-4B5F-82E1-96DBAD2D2AD6}" srcOrd="6" destOrd="0" presId="urn:microsoft.com/office/officeart/2005/8/layout/vList5"/>
    <dgm:cxn modelId="{60BD8C2F-7868-49FB-9575-4E5A0E6DF348}" type="presParOf" srcId="{2FE071B8-3052-4B5F-82E1-96DBAD2D2AD6}" destId="{00077F5F-76B7-4C87-8AD2-6D7B3643FCDA}" srcOrd="0" destOrd="0" presId="urn:microsoft.com/office/officeart/2005/8/layout/vList5"/>
    <dgm:cxn modelId="{CCC6B52D-68A0-4542-9A8A-1FC239415695}" type="presParOf" srcId="{2FE071B8-3052-4B5F-82E1-96DBAD2D2AD6}" destId="{DF5A1CC6-C256-4C7B-B3B7-156CF79AD0A3}" srcOrd="1" destOrd="0" presId="urn:microsoft.com/office/officeart/2005/8/layout/vList5"/>
    <dgm:cxn modelId="{8A90BE33-6BD8-4888-B8A2-88D89501AF3D}" type="presParOf" srcId="{3CA5D3B2-A800-4529-8F8A-45C86D36FB82}" destId="{89806A07-DA2A-46CA-9AC2-78C0BCB2F807}" srcOrd="7" destOrd="0" presId="urn:microsoft.com/office/officeart/2005/8/layout/vList5"/>
    <dgm:cxn modelId="{C888783D-A64C-4BDE-91C7-3C22AC33B26E}" type="presParOf" srcId="{3CA5D3B2-A800-4529-8F8A-45C86D36FB82}" destId="{A83C0550-19DE-4FEF-834E-39D9F644FDAD}" srcOrd="8" destOrd="0" presId="urn:microsoft.com/office/officeart/2005/8/layout/vList5"/>
    <dgm:cxn modelId="{849C86AF-1853-42E8-959B-6E86364C67C1}" type="presParOf" srcId="{A83C0550-19DE-4FEF-834E-39D9F644FDAD}" destId="{71FCB5DB-6000-4E52-A6D7-EDF75D6D850A}" srcOrd="0" destOrd="0" presId="urn:microsoft.com/office/officeart/2005/8/layout/vList5"/>
    <dgm:cxn modelId="{93D77C6A-B2E6-414A-8C36-17197ECFAD4A}" type="presParOf" srcId="{A83C0550-19DE-4FEF-834E-39D9F644FDAD}" destId="{2FB46B38-BB6C-487E-98A2-F6E9E6B53034}" srcOrd="1" destOrd="0" presId="urn:microsoft.com/office/officeart/2005/8/layout/vList5"/>
    <dgm:cxn modelId="{4894154E-404E-449D-B9C2-D76BBDA1EB53}" type="presParOf" srcId="{3CA5D3B2-A800-4529-8F8A-45C86D36FB82}" destId="{547F892A-F838-44D5-8791-1C1DE4ABE504}" srcOrd="9" destOrd="0" presId="urn:microsoft.com/office/officeart/2005/8/layout/vList5"/>
    <dgm:cxn modelId="{A77CD3FE-771C-4234-A1E6-F256EB06210A}" type="presParOf" srcId="{3CA5D3B2-A800-4529-8F8A-45C86D36FB82}" destId="{E4B8A8E1-BC8B-46F3-87FB-F1AC243CA1A3}" srcOrd="10" destOrd="0" presId="urn:microsoft.com/office/officeart/2005/8/layout/vList5"/>
    <dgm:cxn modelId="{2818EF1C-4CB2-4BD3-8E04-B6AB924AFDE1}" type="presParOf" srcId="{E4B8A8E1-BC8B-46F3-87FB-F1AC243CA1A3}" destId="{A2CD9BF9-D80A-4E3D-807D-4E564C27D0E4}" srcOrd="0" destOrd="0" presId="urn:microsoft.com/office/officeart/2005/8/layout/vList5"/>
    <dgm:cxn modelId="{3ADCB7D5-442E-4269-8487-77E9FFC15DE5}" type="presParOf" srcId="{E4B8A8E1-BC8B-46F3-87FB-F1AC243CA1A3}" destId="{E99018CF-4999-4D57-B372-04F23843D15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3A154E-05E2-4681-8EC4-D54A38ACA81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E8336C4-73C1-4FB9-9137-B883488A2EDF}">
      <dgm:prSet/>
      <dgm:spPr/>
      <dgm:t>
        <a:bodyPr/>
        <a:lstStyle/>
        <a:p>
          <a:pPr>
            <a:lnSpc>
              <a:spcPct val="100000"/>
            </a:lnSpc>
          </a:pPr>
          <a:r>
            <a:rPr lang="en-US" dirty="0"/>
            <a:t>Enduring: Durable and easy to access and read after they're created</a:t>
          </a:r>
        </a:p>
      </dgm:t>
    </dgm:pt>
    <dgm:pt modelId="{D2644DEE-F162-48EA-BD87-49E4898F360A}" type="parTrans" cxnId="{33BE3A43-4320-42CA-9DD4-3C8964D2C410}">
      <dgm:prSet/>
      <dgm:spPr/>
      <dgm:t>
        <a:bodyPr/>
        <a:lstStyle/>
        <a:p>
          <a:endParaRPr lang="en-US"/>
        </a:p>
      </dgm:t>
    </dgm:pt>
    <dgm:pt modelId="{2672D8C8-1719-4A7F-9167-B3B20401FB56}" type="sibTrans" cxnId="{33BE3A43-4320-42CA-9DD4-3C8964D2C410}">
      <dgm:prSet/>
      <dgm:spPr/>
      <dgm:t>
        <a:bodyPr/>
        <a:lstStyle/>
        <a:p>
          <a:endParaRPr lang="en-US"/>
        </a:p>
      </dgm:t>
    </dgm:pt>
    <dgm:pt modelId="{4B89DA72-41D0-4254-8059-C7E583782526}">
      <dgm:prSet/>
      <dgm:spPr/>
      <dgm:t>
        <a:bodyPr/>
        <a:lstStyle/>
        <a:p>
          <a:pPr>
            <a:lnSpc>
              <a:spcPct val="100000"/>
            </a:lnSpc>
          </a:pPr>
          <a:r>
            <a:rPr lang="en-US" dirty="0"/>
            <a:t>Available: to study monitors and reviewers</a:t>
          </a:r>
        </a:p>
      </dgm:t>
    </dgm:pt>
    <dgm:pt modelId="{9F255469-9107-4219-9E08-EEC0F04EB214}" type="parTrans" cxnId="{D50D67A8-F369-46BE-BC57-21D54348D417}">
      <dgm:prSet/>
      <dgm:spPr/>
      <dgm:t>
        <a:bodyPr/>
        <a:lstStyle/>
        <a:p>
          <a:endParaRPr lang="en-US"/>
        </a:p>
      </dgm:t>
    </dgm:pt>
    <dgm:pt modelId="{725E399E-C557-40ED-8445-3819B542BE35}" type="sibTrans" cxnId="{D50D67A8-F369-46BE-BC57-21D54348D417}">
      <dgm:prSet/>
      <dgm:spPr/>
      <dgm:t>
        <a:bodyPr/>
        <a:lstStyle/>
        <a:p>
          <a:endParaRPr lang="en-US"/>
        </a:p>
      </dgm:t>
    </dgm:pt>
    <dgm:pt modelId="{D7FBF404-CAC6-424D-A95B-A8F73018891E}">
      <dgm:prSet/>
      <dgm:spPr/>
      <dgm:t>
        <a:bodyPr/>
        <a:lstStyle/>
        <a:p>
          <a:pPr>
            <a:lnSpc>
              <a:spcPct val="100000"/>
            </a:lnSpc>
          </a:pPr>
          <a:r>
            <a:rPr lang="en-US" dirty="0"/>
            <a:t>Consistent: Documents demonstrate all required attributes consistently. </a:t>
          </a:r>
        </a:p>
      </dgm:t>
    </dgm:pt>
    <dgm:pt modelId="{FAEEF7EE-5991-4E39-9DFF-7BC499706F2A}" type="parTrans" cxnId="{82597ACD-9434-4D6A-A0E9-E57B0EA053D2}">
      <dgm:prSet/>
      <dgm:spPr/>
      <dgm:t>
        <a:bodyPr/>
        <a:lstStyle/>
        <a:p>
          <a:endParaRPr lang="en-US"/>
        </a:p>
      </dgm:t>
    </dgm:pt>
    <dgm:pt modelId="{05D7F51E-9863-4D4E-ABEA-47582210D47D}" type="sibTrans" cxnId="{82597ACD-9434-4D6A-A0E9-E57B0EA053D2}">
      <dgm:prSet/>
      <dgm:spPr/>
      <dgm:t>
        <a:bodyPr/>
        <a:lstStyle/>
        <a:p>
          <a:endParaRPr lang="en-US"/>
        </a:p>
      </dgm:t>
    </dgm:pt>
    <dgm:pt modelId="{D1BD60E2-4BE1-4822-95BB-E97A7901AB5F}">
      <dgm:prSet/>
      <dgm:spPr/>
      <dgm:t>
        <a:bodyPr/>
        <a:lstStyle/>
        <a:p>
          <a:pPr>
            <a:lnSpc>
              <a:spcPct val="100000"/>
            </a:lnSpc>
          </a:pPr>
          <a:r>
            <a:rPr lang="en-US" dirty="0"/>
            <a:t>Credible: Data comes from reliable scientific observation. </a:t>
          </a:r>
        </a:p>
      </dgm:t>
    </dgm:pt>
    <dgm:pt modelId="{25A11D85-415E-452F-BE87-BA6B88643676}" type="parTrans" cxnId="{E8DE518B-A8EF-4664-9AFF-D342F4C1CF6D}">
      <dgm:prSet/>
      <dgm:spPr/>
      <dgm:t>
        <a:bodyPr/>
        <a:lstStyle/>
        <a:p>
          <a:endParaRPr lang="en-US"/>
        </a:p>
      </dgm:t>
    </dgm:pt>
    <dgm:pt modelId="{AB52E007-173D-4759-A6AB-FBFA04270DBC}" type="sibTrans" cxnId="{E8DE518B-A8EF-4664-9AFF-D342F4C1CF6D}">
      <dgm:prSet/>
      <dgm:spPr/>
      <dgm:t>
        <a:bodyPr/>
        <a:lstStyle/>
        <a:p>
          <a:endParaRPr lang="en-US"/>
        </a:p>
      </dgm:t>
    </dgm:pt>
    <dgm:pt modelId="{9CE939DE-A76E-4F42-8668-A71BA16BF762}">
      <dgm:prSet/>
      <dgm:spPr/>
      <dgm:t>
        <a:bodyPr/>
        <a:lstStyle/>
        <a:p>
          <a:pPr>
            <a:lnSpc>
              <a:spcPct val="100000"/>
            </a:lnSpc>
          </a:pPr>
          <a:r>
            <a:rPr lang="en-US" dirty="0"/>
            <a:t>Corroborated: Data is backed up by additional evidence. </a:t>
          </a:r>
        </a:p>
      </dgm:t>
    </dgm:pt>
    <dgm:pt modelId="{6D508463-E3D0-408B-A765-E02594808853}" type="parTrans" cxnId="{B9D2D222-B1C0-4C9E-A7D1-83CD0A4CD991}">
      <dgm:prSet/>
      <dgm:spPr/>
      <dgm:t>
        <a:bodyPr/>
        <a:lstStyle/>
        <a:p>
          <a:endParaRPr lang="en-US"/>
        </a:p>
      </dgm:t>
    </dgm:pt>
    <dgm:pt modelId="{E7FEFB23-77E6-480C-B56D-A3AA4C4E0E26}" type="sibTrans" cxnId="{B9D2D222-B1C0-4C9E-A7D1-83CD0A4CD991}">
      <dgm:prSet/>
      <dgm:spPr/>
      <dgm:t>
        <a:bodyPr/>
        <a:lstStyle/>
        <a:p>
          <a:endParaRPr lang="en-US"/>
        </a:p>
      </dgm:t>
    </dgm:pt>
    <dgm:pt modelId="{D8EA77C1-16B6-4F6B-8E15-34369DE17435}" type="pres">
      <dgm:prSet presAssocID="{1A3A154E-05E2-4681-8EC4-D54A38ACA815}" presName="root" presStyleCnt="0">
        <dgm:presLayoutVars>
          <dgm:dir/>
          <dgm:resizeHandles val="exact"/>
        </dgm:presLayoutVars>
      </dgm:prSet>
      <dgm:spPr/>
    </dgm:pt>
    <dgm:pt modelId="{D6AD0238-AA39-42B6-856A-6933452E45DE}" type="pres">
      <dgm:prSet presAssocID="{FE8336C4-73C1-4FB9-9137-B883488A2EDF}" presName="compNode" presStyleCnt="0"/>
      <dgm:spPr/>
    </dgm:pt>
    <dgm:pt modelId="{ED2EF25E-9172-4354-8F48-63EA6DAC1621}" type="pres">
      <dgm:prSet presAssocID="{FE8336C4-73C1-4FB9-9137-B883488A2EDF}" presName="bgRect" presStyleLbl="bgShp" presStyleIdx="0" presStyleCnt="5"/>
      <dgm:spPr/>
    </dgm:pt>
    <dgm:pt modelId="{5CCAA835-0871-438D-A1A7-BDF123CEFFD8}" type="pres">
      <dgm:prSet presAssocID="{FE8336C4-73C1-4FB9-9137-B883488A2ED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249CF1B8-9CC6-4415-A313-3F2FFA7D9B87}" type="pres">
      <dgm:prSet presAssocID="{FE8336C4-73C1-4FB9-9137-B883488A2EDF}" presName="spaceRect" presStyleCnt="0"/>
      <dgm:spPr/>
    </dgm:pt>
    <dgm:pt modelId="{F7A0EA47-8E0B-4FE3-978C-3EDB64DF9C9D}" type="pres">
      <dgm:prSet presAssocID="{FE8336C4-73C1-4FB9-9137-B883488A2EDF}" presName="parTx" presStyleLbl="revTx" presStyleIdx="0" presStyleCnt="5">
        <dgm:presLayoutVars>
          <dgm:chMax val="0"/>
          <dgm:chPref val="0"/>
        </dgm:presLayoutVars>
      </dgm:prSet>
      <dgm:spPr/>
    </dgm:pt>
    <dgm:pt modelId="{84D04A5A-60FB-46ED-903E-EAC5EF531AD8}" type="pres">
      <dgm:prSet presAssocID="{2672D8C8-1719-4A7F-9167-B3B20401FB56}" presName="sibTrans" presStyleCnt="0"/>
      <dgm:spPr/>
    </dgm:pt>
    <dgm:pt modelId="{A8EF9B4E-5155-4B52-A80E-3C0237BBA52E}" type="pres">
      <dgm:prSet presAssocID="{4B89DA72-41D0-4254-8059-C7E583782526}" presName="compNode" presStyleCnt="0"/>
      <dgm:spPr/>
    </dgm:pt>
    <dgm:pt modelId="{3049A7A9-1A35-44C3-9C66-AD09135F3E4E}" type="pres">
      <dgm:prSet presAssocID="{4B89DA72-41D0-4254-8059-C7E583782526}" presName="bgRect" presStyleLbl="bgShp" presStyleIdx="1" presStyleCnt="5"/>
      <dgm:spPr/>
    </dgm:pt>
    <dgm:pt modelId="{025F5854-E13A-458C-8D92-8EDB52F6A28F}" type="pres">
      <dgm:prSet presAssocID="{4B89DA72-41D0-4254-8059-C7E58378252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08BB93EF-BF22-43C5-8C52-7CA2C43C132E}" type="pres">
      <dgm:prSet presAssocID="{4B89DA72-41D0-4254-8059-C7E583782526}" presName="spaceRect" presStyleCnt="0"/>
      <dgm:spPr/>
    </dgm:pt>
    <dgm:pt modelId="{E92A7B1C-A31E-4737-9179-CD19153C699E}" type="pres">
      <dgm:prSet presAssocID="{4B89DA72-41D0-4254-8059-C7E583782526}" presName="parTx" presStyleLbl="revTx" presStyleIdx="1" presStyleCnt="5">
        <dgm:presLayoutVars>
          <dgm:chMax val="0"/>
          <dgm:chPref val="0"/>
        </dgm:presLayoutVars>
      </dgm:prSet>
      <dgm:spPr/>
    </dgm:pt>
    <dgm:pt modelId="{8AE70A7A-EA6A-4354-B4F3-8973C06EFE1D}" type="pres">
      <dgm:prSet presAssocID="{725E399E-C557-40ED-8445-3819B542BE35}" presName="sibTrans" presStyleCnt="0"/>
      <dgm:spPr/>
    </dgm:pt>
    <dgm:pt modelId="{D48EDBE4-4647-4AF5-A0F8-DE7BCFA4D8C3}" type="pres">
      <dgm:prSet presAssocID="{D7FBF404-CAC6-424D-A95B-A8F73018891E}" presName="compNode" presStyleCnt="0"/>
      <dgm:spPr/>
    </dgm:pt>
    <dgm:pt modelId="{254B8898-D644-4875-966E-FE7CEF97DA23}" type="pres">
      <dgm:prSet presAssocID="{D7FBF404-CAC6-424D-A95B-A8F73018891E}" presName="bgRect" presStyleLbl="bgShp" presStyleIdx="2" presStyleCnt="5"/>
      <dgm:spPr/>
    </dgm:pt>
    <dgm:pt modelId="{80A30705-D606-4A04-8B7D-2E60FB9F5141}" type="pres">
      <dgm:prSet presAssocID="{D7FBF404-CAC6-424D-A95B-A8F7301889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8F1B22A-5B31-4181-94C0-A73C53E105C3}" type="pres">
      <dgm:prSet presAssocID="{D7FBF404-CAC6-424D-A95B-A8F73018891E}" presName="spaceRect" presStyleCnt="0"/>
      <dgm:spPr/>
    </dgm:pt>
    <dgm:pt modelId="{F73C6D50-A9BB-4CCF-BD2F-9AAB52D911B3}" type="pres">
      <dgm:prSet presAssocID="{D7FBF404-CAC6-424D-A95B-A8F73018891E}" presName="parTx" presStyleLbl="revTx" presStyleIdx="2" presStyleCnt="5">
        <dgm:presLayoutVars>
          <dgm:chMax val="0"/>
          <dgm:chPref val="0"/>
        </dgm:presLayoutVars>
      </dgm:prSet>
      <dgm:spPr/>
    </dgm:pt>
    <dgm:pt modelId="{ECBE50DA-BB75-4783-A7C6-B9DE9D69C2F6}" type="pres">
      <dgm:prSet presAssocID="{05D7F51E-9863-4D4E-ABEA-47582210D47D}" presName="sibTrans" presStyleCnt="0"/>
      <dgm:spPr/>
    </dgm:pt>
    <dgm:pt modelId="{3048A837-D64B-4E95-A9CC-6CED2651CB15}" type="pres">
      <dgm:prSet presAssocID="{D1BD60E2-4BE1-4822-95BB-E97A7901AB5F}" presName="compNode" presStyleCnt="0"/>
      <dgm:spPr/>
    </dgm:pt>
    <dgm:pt modelId="{6CEEF163-E5AA-4167-BDB5-949E5D141E87}" type="pres">
      <dgm:prSet presAssocID="{D1BD60E2-4BE1-4822-95BB-E97A7901AB5F}" presName="bgRect" presStyleLbl="bgShp" presStyleIdx="3" presStyleCnt="5"/>
      <dgm:spPr/>
    </dgm:pt>
    <dgm:pt modelId="{0214E228-2DE7-4EEF-8C19-CE66CEA0E397}" type="pres">
      <dgm:prSet presAssocID="{D1BD60E2-4BE1-4822-95BB-E97A7901AB5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E77A0EA9-79CA-4224-98C7-B06094E50ACE}" type="pres">
      <dgm:prSet presAssocID="{D1BD60E2-4BE1-4822-95BB-E97A7901AB5F}" presName="spaceRect" presStyleCnt="0"/>
      <dgm:spPr/>
    </dgm:pt>
    <dgm:pt modelId="{C71445A3-78E9-412C-94E7-2E75A3F0A766}" type="pres">
      <dgm:prSet presAssocID="{D1BD60E2-4BE1-4822-95BB-E97A7901AB5F}" presName="parTx" presStyleLbl="revTx" presStyleIdx="3" presStyleCnt="5">
        <dgm:presLayoutVars>
          <dgm:chMax val="0"/>
          <dgm:chPref val="0"/>
        </dgm:presLayoutVars>
      </dgm:prSet>
      <dgm:spPr/>
    </dgm:pt>
    <dgm:pt modelId="{56CAAFE0-B976-4B86-866A-72A144962319}" type="pres">
      <dgm:prSet presAssocID="{AB52E007-173D-4759-A6AB-FBFA04270DBC}" presName="sibTrans" presStyleCnt="0"/>
      <dgm:spPr/>
    </dgm:pt>
    <dgm:pt modelId="{2A3AD71C-91F0-4F9D-AC48-3370878A3348}" type="pres">
      <dgm:prSet presAssocID="{9CE939DE-A76E-4F42-8668-A71BA16BF762}" presName="compNode" presStyleCnt="0"/>
      <dgm:spPr/>
    </dgm:pt>
    <dgm:pt modelId="{1E25D475-FD6A-485D-AA22-82DAA67B13C8}" type="pres">
      <dgm:prSet presAssocID="{9CE939DE-A76E-4F42-8668-A71BA16BF762}" presName="bgRect" presStyleLbl="bgShp" presStyleIdx="4" presStyleCnt="5"/>
      <dgm:spPr/>
    </dgm:pt>
    <dgm:pt modelId="{70F257D7-E134-46BB-8F5E-C3D48DEDF05F}" type="pres">
      <dgm:prSet presAssocID="{9CE939DE-A76E-4F42-8668-A71BA16BF76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rritant"/>
        </a:ext>
      </dgm:extLst>
    </dgm:pt>
    <dgm:pt modelId="{4868582B-0205-4A47-8362-E6DC5061DA84}" type="pres">
      <dgm:prSet presAssocID="{9CE939DE-A76E-4F42-8668-A71BA16BF762}" presName="spaceRect" presStyleCnt="0"/>
      <dgm:spPr/>
    </dgm:pt>
    <dgm:pt modelId="{2690CA07-DC9C-4A33-8C48-86F3AC14300D}" type="pres">
      <dgm:prSet presAssocID="{9CE939DE-A76E-4F42-8668-A71BA16BF762}" presName="parTx" presStyleLbl="revTx" presStyleIdx="4" presStyleCnt="5">
        <dgm:presLayoutVars>
          <dgm:chMax val="0"/>
          <dgm:chPref val="0"/>
        </dgm:presLayoutVars>
      </dgm:prSet>
      <dgm:spPr/>
    </dgm:pt>
  </dgm:ptLst>
  <dgm:cxnLst>
    <dgm:cxn modelId="{B9D2D222-B1C0-4C9E-A7D1-83CD0A4CD991}" srcId="{1A3A154E-05E2-4681-8EC4-D54A38ACA815}" destId="{9CE939DE-A76E-4F42-8668-A71BA16BF762}" srcOrd="4" destOrd="0" parTransId="{6D508463-E3D0-408B-A765-E02594808853}" sibTransId="{E7FEFB23-77E6-480C-B56D-A3AA4C4E0E26}"/>
    <dgm:cxn modelId="{33BE3A43-4320-42CA-9DD4-3C8964D2C410}" srcId="{1A3A154E-05E2-4681-8EC4-D54A38ACA815}" destId="{FE8336C4-73C1-4FB9-9137-B883488A2EDF}" srcOrd="0" destOrd="0" parTransId="{D2644DEE-F162-48EA-BD87-49E4898F360A}" sibTransId="{2672D8C8-1719-4A7F-9167-B3B20401FB56}"/>
    <dgm:cxn modelId="{679F3A6C-47F2-4FE9-9843-E41B1AD6AEC5}" type="presOf" srcId="{9CE939DE-A76E-4F42-8668-A71BA16BF762}" destId="{2690CA07-DC9C-4A33-8C48-86F3AC14300D}" srcOrd="0" destOrd="0" presId="urn:microsoft.com/office/officeart/2018/2/layout/IconVerticalSolidList"/>
    <dgm:cxn modelId="{E8DE518B-A8EF-4664-9AFF-D342F4C1CF6D}" srcId="{1A3A154E-05E2-4681-8EC4-D54A38ACA815}" destId="{D1BD60E2-4BE1-4822-95BB-E97A7901AB5F}" srcOrd="3" destOrd="0" parTransId="{25A11D85-415E-452F-BE87-BA6B88643676}" sibTransId="{AB52E007-173D-4759-A6AB-FBFA04270DBC}"/>
    <dgm:cxn modelId="{309C3690-AE38-40D3-99D0-DD908FCC78A1}" type="presOf" srcId="{4B89DA72-41D0-4254-8059-C7E583782526}" destId="{E92A7B1C-A31E-4737-9179-CD19153C699E}" srcOrd="0" destOrd="0" presId="urn:microsoft.com/office/officeart/2018/2/layout/IconVerticalSolidList"/>
    <dgm:cxn modelId="{F824639F-3802-4D74-9C68-8BED167BE8C9}" type="presOf" srcId="{D7FBF404-CAC6-424D-A95B-A8F73018891E}" destId="{F73C6D50-A9BB-4CCF-BD2F-9AAB52D911B3}" srcOrd="0" destOrd="0" presId="urn:microsoft.com/office/officeart/2018/2/layout/IconVerticalSolidList"/>
    <dgm:cxn modelId="{D50D67A8-F369-46BE-BC57-21D54348D417}" srcId="{1A3A154E-05E2-4681-8EC4-D54A38ACA815}" destId="{4B89DA72-41D0-4254-8059-C7E583782526}" srcOrd="1" destOrd="0" parTransId="{9F255469-9107-4219-9E08-EEC0F04EB214}" sibTransId="{725E399E-C557-40ED-8445-3819B542BE35}"/>
    <dgm:cxn modelId="{78DF9DA8-F2F2-4308-A714-3E05433E21E0}" type="presOf" srcId="{FE8336C4-73C1-4FB9-9137-B883488A2EDF}" destId="{F7A0EA47-8E0B-4FE3-978C-3EDB64DF9C9D}" srcOrd="0" destOrd="0" presId="urn:microsoft.com/office/officeart/2018/2/layout/IconVerticalSolidList"/>
    <dgm:cxn modelId="{8E3D8FBE-169C-4E78-B5AB-752C6BB02F3D}" type="presOf" srcId="{1A3A154E-05E2-4681-8EC4-D54A38ACA815}" destId="{D8EA77C1-16B6-4F6B-8E15-34369DE17435}" srcOrd="0" destOrd="0" presId="urn:microsoft.com/office/officeart/2018/2/layout/IconVerticalSolidList"/>
    <dgm:cxn modelId="{82597ACD-9434-4D6A-A0E9-E57B0EA053D2}" srcId="{1A3A154E-05E2-4681-8EC4-D54A38ACA815}" destId="{D7FBF404-CAC6-424D-A95B-A8F73018891E}" srcOrd="2" destOrd="0" parTransId="{FAEEF7EE-5991-4E39-9DFF-7BC499706F2A}" sibTransId="{05D7F51E-9863-4D4E-ABEA-47582210D47D}"/>
    <dgm:cxn modelId="{BFCEBEF2-42FD-497C-AE3B-9D46B68C947F}" type="presOf" srcId="{D1BD60E2-4BE1-4822-95BB-E97A7901AB5F}" destId="{C71445A3-78E9-412C-94E7-2E75A3F0A766}" srcOrd="0" destOrd="0" presId="urn:microsoft.com/office/officeart/2018/2/layout/IconVerticalSolidList"/>
    <dgm:cxn modelId="{ABFBD73B-47B0-48F0-A4D9-CDC71075E88B}" type="presParOf" srcId="{D8EA77C1-16B6-4F6B-8E15-34369DE17435}" destId="{D6AD0238-AA39-42B6-856A-6933452E45DE}" srcOrd="0" destOrd="0" presId="urn:microsoft.com/office/officeart/2018/2/layout/IconVerticalSolidList"/>
    <dgm:cxn modelId="{FB1DC701-31AC-4396-8046-ED27CAE23318}" type="presParOf" srcId="{D6AD0238-AA39-42B6-856A-6933452E45DE}" destId="{ED2EF25E-9172-4354-8F48-63EA6DAC1621}" srcOrd="0" destOrd="0" presId="urn:microsoft.com/office/officeart/2018/2/layout/IconVerticalSolidList"/>
    <dgm:cxn modelId="{407618C3-5FBB-45BD-B866-9A7F35C6436C}" type="presParOf" srcId="{D6AD0238-AA39-42B6-856A-6933452E45DE}" destId="{5CCAA835-0871-438D-A1A7-BDF123CEFFD8}" srcOrd="1" destOrd="0" presId="urn:microsoft.com/office/officeart/2018/2/layout/IconVerticalSolidList"/>
    <dgm:cxn modelId="{30035CF4-05AF-456F-9A46-DB2421797927}" type="presParOf" srcId="{D6AD0238-AA39-42B6-856A-6933452E45DE}" destId="{249CF1B8-9CC6-4415-A313-3F2FFA7D9B87}" srcOrd="2" destOrd="0" presId="urn:microsoft.com/office/officeart/2018/2/layout/IconVerticalSolidList"/>
    <dgm:cxn modelId="{C1B1B272-11E5-47A2-82B2-935921CABDAE}" type="presParOf" srcId="{D6AD0238-AA39-42B6-856A-6933452E45DE}" destId="{F7A0EA47-8E0B-4FE3-978C-3EDB64DF9C9D}" srcOrd="3" destOrd="0" presId="urn:microsoft.com/office/officeart/2018/2/layout/IconVerticalSolidList"/>
    <dgm:cxn modelId="{A9C867B9-CF84-444D-BDDC-26D2ACEE7BEA}" type="presParOf" srcId="{D8EA77C1-16B6-4F6B-8E15-34369DE17435}" destId="{84D04A5A-60FB-46ED-903E-EAC5EF531AD8}" srcOrd="1" destOrd="0" presId="urn:microsoft.com/office/officeart/2018/2/layout/IconVerticalSolidList"/>
    <dgm:cxn modelId="{46794873-BB9A-43A9-80A2-C47262DACA5F}" type="presParOf" srcId="{D8EA77C1-16B6-4F6B-8E15-34369DE17435}" destId="{A8EF9B4E-5155-4B52-A80E-3C0237BBA52E}" srcOrd="2" destOrd="0" presId="urn:microsoft.com/office/officeart/2018/2/layout/IconVerticalSolidList"/>
    <dgm:cxn modelId="{003F8ED1-8790-4602-A535-1E44157B5C1B}" type="presParOf" srcId="{A8EF9B4E-5155-4B52-A80E-3C0237BBA52E}" destId="{3049A7A9-1A35-44C3-9C66-AD09135F3E4E}" srcOrd="0" destOrd="0" presId="urn:microsoft.com/office/officeart/2018/2/layout/IconVerticalSolidList"/>
    <dgm:cxn modelId="{231DD16F-C9D6-4473-8AA1-54BA119FD47C}" type="presParOf" srcId="{A8EF9B4E-5155-4B52-A80E-3C0237BBA52E}" destId="{025F5854-E13A-458C-8D92-8EDB52F6A28F}" srcOrd="1" destOrd="0" presId="urn:microsoft.com/office/officeart/2018/2/layout/IconVerticalSolidList"/>
    <dgm:cxn modelId="{3BD1A8EA-BAAA-4380-B6F3-2A3ED6C8F1F9}" type="presParOf" srcId="{A8EF9B4E-5155-4B52-A80E-3C0237BBA52E}" destId="{08BB93EF-BF22-43C5-8C52-7CA2C43C132E}" srcOrd="2" destOrd="0" presId="urn:microsoft.com/office/officeart/2018/2/layout/IconVerticalSolidList"/>
    <dgm:cxn modelId="{C7020AFA-4260-47FC-B193-D0CF8FF19F85}" type="presParOf" srcId="{A8EF9B4E-5155-4B52-A80E-3C0237BBA52E}" destId="{E92A7B1C-A31E-4737-9179-CD19153C699E}" srcOrd="3" destOrd="0" presId="urn:microsoft.com/office/officeart/2018/2/layout/IconVerticalSolidList"/>
    <dgm:cxn modelId="{ECB406FE-1316-41FF-961D-98D43EC53213}" type="presParOf" srcId="{D8EA77C1-16B6-4F6B-8E15-34369DE17435}" destId="{8AE70A7A-EA6A-4354-B4F3-8973C06EFE1D}" srcOrd="3" destOrd="0" presId="urn:microsoft.com/office/officeart/2018/2/layout/IconVerticalSolidList"/>
    <dgm:cxn modelId="{88AE344B-C46C-46F3-B402-9F7570177F29}" type="presParOf" srcId="{D8EA77C1-16B6-4F6B-8E15-34369DE17435}" destId="{D48EDBE4-4647-4AF5-A0F8-DE7BCFA4D8C3}" srcOrd="4" destOrd="0" presId="urn:microsoft.com/office/officeart/2018/2/layout/IconVerticalSolidList"/>
    <dgm:cxn modelId="{13FC287B-9A05-4640-B9BB-26CE23DB9D65}" type="presParOf" srcId="{D48EDBE4-4647-4AF5-A0F8-DE7BCFA4D8C3}" destId="{254B8898-D644-4875-966E-FE7CEF97DA23}" srcOrd="0" destOrd="0" presId="urn:microsoft.com/office/officeart/2018/2/layout/IconVerticalSolidList"/>
    <dgm:cxn modelId="{E65987AC-A3B8-4174-960B-F3F29404CAE5}" type="presParOf" srcId="{D48EDBE4-4647-4AF5-A0F8-DE7BCFA4D8C3}" destId="{80A30705-D606-4A04-8B7D-2E60FB9F5141}" srcOrd="1" destOrd="0" presId="urn:microsoft.com/office/officeart/2018/2/layout/IconVerticalSolidList"/>
    <dgm:cxn modelId="{452E76D2-33FD-4C41-A4AF-FE88EE6B0ACA}" type="presParOf" srcId="{D48EDBE4-4647-4AF5-A0F8-DE7BCFA4D8C3}" destId="{38F1B22A-5B31-4181-94C0-A73C53E105C3}" srcOrd="2" destOrd="0" presId="urn:microsoft.com/office/officeart/2018/2/layout/IconVerticalSolidList"/>
    <dgm:cxn modelId="{49F83A6E-CD28-4AB2-91EF-AC8ECFAAFAF8}" type="presParOf" srcId="{D48EDBE4-4647-4AF5-A0F8-DE7BCFA4D8C3}" destId="{F73C6D50-A9BB-4CCF-BD2F-9AAB52D911B3}" srcOrd="3" destOrd="0" presId="urn:microsoft.com/office/officeart/2018/2/layout/IconVerticalSolidList"/>
    <dgm:cxn modelId="{457AD56A-39B1-4016-AAEF-5CB7DF4FDB58}" type="presParOf" srcId="{D8EA77C1-16B6-4F6B-8E15-34369DE17435}" destId="{ECBE50DA-BB75-4783-A7C6-B9DE9D69C2F6}" srcOrd="5" destOrd="0" presId="urn:microsoft.com/office/officeart/2018/2/layout/IconVerticalSolidList"/>
    <dgm:cxn modelId="{2E93C685-EA59-4706-AC33-B8CFE764BFAB}" type="presParOf" srcId="{D8EA77C1-16B6-4F6B-8E15-34369DE17435}" destId="{3048A837-D64B-4E95-A9CC-6CED2651CB15}" srcOrd="6" destOrd="0" presId="urn:microsoft.com/office/officeart/2018/2/layout/IconVerticalSolidList"/>
    <dgm:cxn modelId="{E6BF2E6E-F665-4DAC-A08A-CA0282F9F44F}" type="presParOf" srcId="{3048A837-D64B-4E95-A9CC-6CED2651CB15}" destId="{6CEEF163-E5AA-4167-BDB5-949E5D141E87}" srcOrd="0" destOrd="0" presId="urn:microsoft.com/office/officeart/2018/2/layout/IconVerticalSolidList"/>
    <dgm:cxn modelId="{2BC0611E-FF7D-448D-8DB3-8831973A809D}" type="presParOf" srcId="{3048A837-D64B-4E95-A9CC-6CED2651CB15}" destId="{0214E228-2DE7-4EEF-8C19-CE66CEA0E397}" srcOrd="1" destOrd="0" presId="urn:microsoft.com/office/officeart/2018/2/layout/IconVerticalSolidList"/>
    <dgm:cxn modelId="{2D50A5A1-4018-420F-B57E-A02492E51065}" type="presParOf" srcId="{3048A837-D64B-4E95-A9CC-6CED2651CB15}" destId="{E77A0EA9-79CA-4224-98C7-B06094E50ACE}" srcOrd="2" destOrd="0" presId="urn:microsoft.com/office/officeart/2018/2/layout/IconVerticalSolidList"/>
    <dgm:cxn modelId="{A4C2D0D4-2D88-4DD6-8A83-A1CACF0B52DE}" type="presParOf" srcId="{3048A837-D64B-4E95-A9CC-6CED2651CB15}" destId="{C71445A3-78E9-412C-94E7-2E75A3F0A766}" srcOrd="3" destOrd="0" presId="urn:microsoft.com/office/officeart/2018/2/layout/IconVerticalSolidList"/>
    <dgm:cxn modelId="{AA6184D0-D016-4994-BF3E-4858761779E0}" type="presParOf" srcId="{D8EA77C1-16B6-4F6B-8E15-34369DE17435}" destId="{56CAAFE0-B976-4B86-866A-72A144962319}" srcOrd="7" destOrd="0" presId="urn:microsoft.com/office/officeart/2018/2/layout/IconVerticalSolidList"/>
    <dgm:cxn modelId="{7505C7A3-BFF1-4122-B7E2-BEE630A61C6E}" type="presParOf" srcId="{D8EA77C1-16B6-4F6B-8E15-34369DE17435}" destId="{2A3AD71C-91F0-4F9D-AC48-3370878A3348}" srcOrd="8" destOrd="0" presId="urn:microsoft.com/office/officeart/2018/2/layout/IconVerticalSolidList"/>
    <dgm:cxn modelId="{2D2585AD-E0B1-4390-A37B-5D3AB8272EAA}" type="presParOf" srcId="{2A3AD71C-91F0-4F9D-AC48-3370878A3348}" destId="{1E25D475-FD6A-485D-AA22-82DAA67B13C8}" srcOrd="0" destOrd="0" presId="urn:microsoft.com/office/officeart/2018/2/layout/IconVerticalSolidList"/>
    <dgm:cxn modelId="{3D9DA2FF-99B8-4C3C-85B5-C3C478FB6543}" type="presParOf" srcId="{2A3AD71C-91F0-4F9D-AC48-3370878A3348}" destId="{70F257D7-E134-46BB-8F5E-C3D48DEDF05F}" srcOrd="1" destOrd="0" presId="urn:microsoft.com/office/officeart/2018/2/layout/IconVerticalSolidList"/>
    <dgm:cxn modelId="{280CFF76-C521-4B14-96C4-0E70C073133A}" type="presParOf" srcId="{2A3AD71C-91F0-4F9D-AC48-3370878A3348}" destId="{4868582B-0205-4A47-8362-E6DC5061DA84}" srcOrd="2" destOrd="0" presId="urn:microsoft.com/office/officeart/2018/2/layout/IconVerticalSolidList"/>
    <dgm:cxn modelId="{03DF27E3-2A3D-42F6-9024-E4BF4FF0D27F}" type="presParOf" srcId="{2A3AD71C-91F0-4F9D-AC48-3370878A3348}" destId="{2690CA07-DC9C-4A33-8C48-86F3AC14300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56623A-9221-4154-A633-87A88FD3C626}" type="doc">
      <dgm:prSet loTypeId="urn:microsoft.com/office/officeart/2005/8/layout/vList4" loCatId="list" qsTypeId="urn:microsoft.com/office/officeart/2005/8/quickstyle/simple1" qsCatId="simple" csTypeId="urn:microsoft.com/office/officeart/2005/8/colors/accent0_3" csCatId="mainScheme" phldr="1"/>
      <dgm:spPr/>
    </dgm:pt>
    <dgm:pt modelId="{C423DC88-9C98-4179-9321-FF68B01269BD}">
      <dgm:prSet phldrT="[Text]"/>
      <dgm:spPr/>
      <dgm:t>
        <a:bodyPr vert="horz"/>
        <a:lstStyle/>
        <a:p>
          <a:pPr rtl="0" eaLnBrk="1" latinLnBrk="0"/>
          <a:r>
            <a:rPr lang="en-US" dirty="0"/>
            <a:t>Choose the correct templates</a:t>
          </a:r>
        </a:p>
      </dgm:t>
    </dgm:pt>
    <dgm:pt modelId="{F41B8BC5-36E0-4803-9333-10B176C8A9EB}" type="parTrans" cxnId="{DC604410-FB1E-4949-BD2D-59EBD5049BAC}">
      <dgm:prSet/>
      <dgm:spPr/>
      <dgm:t>
        <a:bodyPr/>
        <a:lstStyle/>
        <a:p>
          <a:endParaRPr lang="en-US" dirty="0"/>
        </a:p>
      </dgm:t>
    </dgm:pt>
    <dgm:pt modelId="{2C4063B6-2AA2-46A7-A49D-AF3C77507BD8}" type="sibTrans" cxnId="{DC604410-FB1E-4949-BD2D-59EBD5049BAC}">
      <dgm:prSet/>
      <dgm:spPr/>
      <dgm:t>
        <a:bodyPr/>
        <a:lstStyle/>
        <a:p>
          <a:endParaRPr lang="en-US" dirty="0"/>
        </a:p>
      </dgm:t>
    </dgm:pt>
    <dgm:pt modelId="{B63B1521-9A62-4163-9636-B8A44B0CE47E}">
      <dgm:prSet phldrT="[Text]"/>
      <dgm:spPr/>
      <dgm:t>
        <a:bodyPr vert="horz"/>
        <a:lstStyle/>
        <a:p>
          <a:pPr rtl="0" eaLnBrk="1" latinLnBrk="0"/>
          <a:r>
            <a:rPr lang="en-US" dirty="0"/>
            <a:t>Simplify the language</a:t>
          </a:r>
        </a:p>
      </dgm:t>
    </dgm:pt>
    <dgm:pt modelId="{B7F96847-2970-460A-BD02-045703B6C2BF}" type="parTrans" cxnId="{81DEF022-C0E8-4F6A-96D3-E240DD322172}">
      <dgm:prSet/>
      <dgm:spPr/>
      <dgm:t>
        <a:bodyPr/>
        <a:lstStyle/>
        <a:p>
          <a:endParaRPr lang="en-US" dirty="0"/>
        </a:p>
      </dgm:t>
    </dgm:pt>
    <dgm:pt modelId="{E19AB714-635F-4099-9F1E-7B7923AE628E}" type="sibTrans" cxnId="{81DEF022-C0E8-4F6A-96D3-E240DD322172}">
      <dgm:prSet/>
      <dgm:spPr/>
      <dgm:t>
        <a:bodyPr/>
        <a:lstStyle/>
        <a:p>
          <a:endParaRPr lang="en-US" dirty="0"/>
        </a:p>
      </dgm:t>
    </dgm:pt>
    <dgm:pt modelId="{ED6A7229-2B29-4F9B-8CAA-F8E10FE8DC79}">
      <dgm:prSet phldrT="[Text]"/>
      <dgm:spPr/>
      <dgm:t>
        <a:bodyPr vert="horz"/>
        <a:lstStyle/>
        <a:p>
          <a:pPr rtl="0" eaLnBrk="1" latinLnBrk="0"/>
          <a:r>
            <a:rPr lang="en-US" dirty="0"/>
            <a:t>Obtain sponsor approval before  IRB submission </a:t>
          </a:r>
        </a:p>
      </dgm:t>
    </dgm:pt>
    <dgm:pt modelId="{F1D62327-57B9-461A-9F16-3629CA2A158B}" type="parTrans" cxnId="{505050A5-0808-4A73-B9B7-50AA478ECA3B}">
      <dgm:prSet/>
      <dgm:spPr/>
      <dgm:t>
        <a:bodyPr/>
        <a:lstStyle/>
        <a:p>
          <a:endParaRPr lang="en-US" dirty="0"/>
        </a:p>
      </dgm:t>
    </dgm:pt>
    <dgm:pt modelId="{5F20E1F1-044B-4CBD-9F59-CCF905864333}" type="sibTrans" cxnId="{505050A5-0808-4A73-B9B7-50AA478ECA3B}">
      <dgm:prSet/>
      <dgm:spPr/>
      <dgm:t>
        <a:bodyPr/>
        <a:lstStyle/>
        <a:p>
          <a:endParaRPr lang="en-US" dirty="0"/>
        </a:p>
      </dgm:t>
    </dgm:pt>
    <dgm:pt modelId="{22515814-7712-4A9A-934E-363770DF5B0A}" type="pres">
      <dgm:prSet presAssocID="{B456623A-9221-4154-A633-87A88FD3C626}" presName="linear" presStyleCnt="0">
        <dgm:presLayoutVars>
          <dgm:dir/>
          <dgm:resizeHandles val="exact"/>
        </dgm:presLayoutVars>
      </dgm:prSet>
      <dgm:spPr/>
    </dgm:pt>
    <dgm:pt modelId="{A264992E-DAF8-4774-B7C5-25EDCA629CEC}" type="pres">
      <dgm:prSet presAssocID="{C423DC88-9C98-4179-9321-FF68B01269BD}" presName="comp" presStyleCnt="0"/>
      <dgm:spPr/>
    </dgm:pt>
    <dgm:pt modelId="{028710F9-8385-44FA-9CF8-54439DECCD4B}" type="pres">
      <dgm:prSet presAssocID="{C423DC88-9C98-4179-9321-FF68B01269BD}" presName="box" presStyleLbl="node1" presStyleIdx="0" presStyleCnt="3"/>
      <dgm:spPr/>
    </dgm:pt>
    <dgm:pt modelId="{4135DB6F-3792-4FE7-869B-2CA846DE0334}" type="pres">
      <dgm:prSet presAssocID="{C423DC88-9C98-4179-9321-FF68B01269B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dgm:spPr>
      <dgm:extLst>
        <a:ext uri="{E40237B7-FDA0-4F09-8148-C483321AD2D9}">
          <dgm14:cNvPr xmlns:dgm14="http://schemas.microsoft.com/office/drawing/2010/diagram" id="0" name="" descr="Document with solid fill"/>
        </a:ext>
      </dgm:extLst>
    </dgm:pt>
    <dgm:pt modelId="{12042307-4E17-407E-920A-64014CD77E27}" type="pres">
      <dgm:prSet presAssocID="{C423DC88-9C98-4179-9321-FF68B01269BD}" presName="text" presStyleLbl="node1" presStyleIdx="0" presStyleCnt="3">
        <dgm:presLayoutVars>
          <dgm:bulletEnabled val="1"/>
        </dgm:presLayoutVars>
      </dgm:prSet>
      <dgm:spPr/>
    </dgm:pt>
    <dgm:pt modelId="{127F60B5-F17D-4616-8EE3-EB159B7BDD4C}" type="pres">
      <dgm:prSet presAssocID="{2C4063B6-2AA2-46A7-A49D-AF3C77507BD8}" presName="spacer" presStyleCnt="0"/>
      <dgm:spPr/>
    </dgm:pt>
    <dgm:pt modelId="{2B0ED0B1-3D53-4356-B3D1-806EA26AFEEC}" type="pres">
      <dgm:prSet presAssocID="{B63B1521-9A62-4163-9636-B8A44B0CE47E}" presName="comp" presStyleCnt="0"/>
      <dgm:spPr/>
    </dgm:pt>
    <dgm:pt modelId="{09A62CE3-A42E-483B-A726-77BE1E7C9408}" type="pres">
      <dgm:prSet presAssocID="{B63B1521-9A62-4163-9636-B8A44B0CE47E}" presName="box" presStyleLbl="node1" presStyleIdx="1" presStyleCnt="3"/>
      <dgm:spPr/>
    </dgm:pt>
    <dgm:pt modelId="{D127EB4A-E17B-4D27-AAA2-58F9F4B49D20}" type="pres">
      <dgm:prSet presAssocID="{B63B1521-9A62-4163-9636-B8A44B0CE47E}"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dgm:spPr>
      <dgm:extLst>
        <a:ext uri="{E40237B7-FDA0-4F09-8148-C483321AD2D9}">
          <dgm14:cNvPr xmlns:dgm14="http://schemas.microsoft.com/office/drawing/2010/diagram" id="0" name="" descr="Scribble outline"/>
        </a:ext>
      </dgm:extLst>
    </dgm:pt>
    <dgm:pt modelId="{2F3F844A-C575-431B-9BA2-2B829A1649F1}" type="pres">
      <dgm:prSet presAssocID="{B63B1521-9A62-4163-9636-B8A44B0CE47E}" presName="text" presStyleLbl="node1" presStyleIdx="1" presStyleCnt="3">
        <dgm:presLayoutVars>
          <dgm:bulletEnabled val="1"/>
        </dgm:presLayoutVars>
      </dgm:prSet>
      <dgm:spPr/>
    </dgm:pt>
    <dgm:pt modelId="{3BDD2C25-1F3C-4DBD-9EA6-8E0922FFA237}" type="pres">
      <dgm:prSet presAssocID="{E19AB714-635F-4099-9F1E-7B7923AE628E}" presName="spacer" presStyleCnt="0"/>
      <dgm:spPr/>
    </dgm:pt>
    <dgm:pt modelId="{AAF42359-8B57-45C1-86BD-6EEC00481C76}" type="pres">
      <dgm:prSet presAssocID="{ED6A7229-2B29-4F9B-8CAA-F8E10FE8DC79}" presName="comp" presStyleCnt="0"/>
      <dgm:spPr/>
    </dgm:pt>
    <dgm:pt modelId="{93CF0AC3-7333-4937-9020-8AEA2F247ABA}" type="pres">
      <dgm:prSet presAssocID="{ED6A7229-2B29-4F9B-8CAA-F8E10FE8DC79}" presName="box" presStyleLbl="node1" presStyleIdx="2" presStyleCnt="3"/>
      <dgm:spPr/>
    </dgm:pt>
    <dgm:pt modelId="{9D683452-6590-4C80-B836-C41033CFFA2F}" type="pres">
      <dgm:prSet presAssocID="{ED6A7229-2B29-4F9B-8CAA-F8E10FE8DC7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dgm:spPr>
      <dgm:extLst>
        <a:ext uri="{E40237B7-FDA0-4F09-8148-C483321AD2D9}">
          <dgm14:cNvPr xmlns:dgm14="http://schemas.microsoft.com/office/drawing/2010/diagram" id="0" name="" descr="Inbox Check with solid fill"/>
        </a:ext>
      </dgm:extLst>
    </dgm:pt>
    <dgm:pt modelId="{2C98050A-A8EB-4394-ACF3-F9B063B1637F}" type="pres">
      <dgm:prSet presAssocID="{ED6A7229-2B29-4F9B-8CAA-F8E10FE8DC79}" presName="text" presStyleLbl="node1" presStyleIdx="2" presStyleCnt="3">
        <dgm:presLayoutVars>
          <dgm:bulletEnabled val="1"/>
        </dgm:presLayoutVars>
      </dgm:prSet>
      <dgm:spPr/>
    </dgm:pt>
  </dgm:ptLst>
  <dgm:cxnLst>
    <dgm:cxn modelId="{1C56D00B-052D-4E68-A016-702647E642EF}" type="presOf" srcId="{ED6A7229-2B29-4F9B-8CAA-F8E10FE8DC79}" destId="{93CF0AC3-7333-4937-9020-8AEA2F247ABA}" srcOrd="0" destOrd="0" presId="urn:microsoft.com/office/officeart/2005/8/layout/vList4"/>
    <dgm:cxn modelId="{DC604410-FB1E-4949-BD2D-59EBD5049BAC}" srcId="{B456623A-9221-4154-A633-87A88FD3C626}" destId="{C423DC88-9C98-4179-9321-FF68B01269BD}" srcOrd="0" destOrd="0" parTransId="{F41B8BC5-36E0-4803-9333-10B176C8A9EB}" sibTransId="{2C4063B6-2AA2-46A7-A49D-AF3C77507BD8}"/>
    <dgm:cxn modelId="{81DEF022-C0E8-4F6A-96D3-E240DD322172}" srcId="{B456623A-9221-4154-A633-87A88FD3C626}" destId="{B63B1521-9A62-4163-9636-B8A44B0CE47E}" srcOrd="1" destOrd="0" parTransId="{B7F96847-2970-460A-BD02-045703B6C2BF}" sibTransId="{E19AB714-635F-4099-9F1E-7B7923AE628E}"/>
    <dgm:cxn modelId="{83D3D22E-0372-4B0A-AE6E-F1717812E08C}" type="presOf" srcId="{B63B1521-9A62-4163-9636-B8A44B0CE47E}" destId="{2F3F844A-C575-431B-9BA2-2B829A1649F1}" srcOrd="1" destOrd="0" presId="urn:microsoft.com/office/officeart/2005/8/layout/vList4"/>
    <dgm:cxn modelId="{8D5AE12F-FFF8-484B-9832-3D53FAD4E4CD}" type="presOf" srcId="{B456623A-9221-4154-A633-87A88FD3C626}" destId="{22515814-7712-4A9A-934E-363770DF5B0A}" srcOrd="0" destOrd="0" presId="urn:microsoft.com/office/officeart/2005/8/layout/vList4"/>
    <dgm:cxn modelId="{AF778992-149C-4BED-A7EC-5E6F2A8B3E1F}" type="presOf" srcId="{ED6A7229-2B29-4F9B-8CAA-F8E10FE8DC79}" destId="{2C98050A-A8EB-4394-ACF3-F9B063B1637F}" srcOrd="1" destOrd="0" presId="urn:microsoft.com/office/officeart/2005/8/layout/vList4"/>
    <dgm:cxn modelId="{505050A5-0808-4A73-B9B7-50AA478ECA3B}" srcId="{B456623A-9221-4154-A633-87A88FD3C626}" destId="{ED6A7229-2B29-4F9B-8CAA-F8E10FE8DC79}" srcOrd="2" destOrd="0" parTransId="{F1D62327-57B9-461A-9F16-3629CA2A158B}" sibTransId="{5F20E1F1-044B-4CBD-9F59-CCF905864333}"/>
    <dgm:cxn modelId="{B4011EA9-9FE8-4636-9B6A-258CC61856E8}" type="presOf" srcId="{C423DC88-9C98-4179-9321-FF68B01269BD}" destId="{028710F9-8385-44FA-9CF8-54439DECCD4B}" srcOrd="0" destOrd="0" presId="urn:microsoft.com/office/officeart/2005/8/layout/vList4"/>
    <dgm:cxn modelId="{6BE4BAAC-F871-47EE-8C26-85BF979D5E70}" type="presOf" srcId="{B63B1521-9A62-4163-9636-B8A44B0CE47E}" destId="{09A62CE3-A42E-483B-A726-77BE1E7C9408}" srcOrd="0" destOrd="0" presId="urn:microsoft.com/office/officeart/2005/8/layout/vList4"/>
    <dgm:cxn modelId="{3F7AEDE1-F19C-4126-8758-411073D4764D}" type="presOf" srcId="{C423DC88-9C98-4179-9321-FF68B01269BD}" destId="{12042307-4E17-407E-920A-64014CD77E27}" srcOrd="1" destOrd="0" presId="urn:microsoft.com/office/officeart/2005/8/layout/vList4"/>
    <dgm:cxn modelId="{DAB18967-ADEF-48A0-8CA1-B7EF7CD2CD1E}" type="presParOf" srcId="{22515814-7712-4A9A-934E-363770DF5B0A}" destId="{A264992E-DAF8-4774-B7C5-25EDCA629CEC}" srcOrd="0" destOrd="0" presId="urn:microsoft.com/office/officeart/2005/8/layout/vList4"/>
    <dgm:cxn modelId="{F1A82D37-B5E5-4104-82E5-A8577AD3F7F8}" type="presParOf" srcId="{A264992E-DAF8-4774-B7C5-25EDCA629CEC}" destId="{028710F9-8385-44FA-9CF8-54439DECCD4B}" srcOrd="0" destOrd="0" presId="urn:microsoft.com/office/officeart/2005/8/layout/vList4"/>
    <dgm:cxn modelId="{9D10877B-813C-4B29-9A20-EC5576DBA27C}" type="presParOf" srcId="{A264992E-DAF8-4774-B7C5-25EDCA629CEC}" destId="{4135DB6F-3792-4FE7-869B-2CA846DE0334}" srcOrd="1" destOrd="0" presId="urn:microsoft.com/office/officeart/2005/8/layout/vList4"/>
    <dgm:cxn modelId="{CFD6AD37-7C02-4156-815E-EA99EC63C704}" type="presParOf" srcId="{A264992E-DAF8-4774-B7C5-25EDCA629CEC}" destId="{12042307-4E17-407E-920A-64014CD77E27}" srcOrd="2" destOrd="0" presId="urn:microsoft.com/office/officeart/2005/8/layout/vList4"/>
    <dgm:cxn modelId="{3CD97855-581D-473A-B236-799ADDF57833}" type="presParOf" srcId="{22515814-7712-4A9A-934E-363770DF5B0A}" destId="{127F60B5-F17D-4616-8EE3-EB159B7BDD4C}" srcOrd="1" destOrd="0" presId="urn:microsoft.com/office/officeart/2005/8/layout/vList4"/>
    <dgm:cxn modelId="{DA03C720-71B3-4918-A126-F1A396BAC74D}" type="presParOf" srcId="{22515814-7712-4A9A-934E-363770DF5B0A}" destId="{2B0ED0B1-3D53-4356-B3D1-806EA26AFEEC}" srcOrd="2" destOrd="0" presId="urn:microsoft.com/office/officeart/2005/8/layout/vList4"/>
    <dgm:cxn modelId="{E8E94659-4B78-4818-9DEF-28AD9ED9C404}" type="presParOf" srcId="{2B0ED0B1-3D53-4356-B3D1-806EA26AFEEC}" destId="{09A62CE3-A42E-483B-A726-77BE1E7C9408}" srcOrd="0" destOrd="0" presId="urn:microsoft.com/office/officeart/2005/8/layout/vList4"/>
    <dgm:cxn modelId="{B82799AF-2599-4D7A-A249-FEF75D5C471A}" type="presParOf" srcId="{2B0ED0B1-3D53-4356-B3D1-806EA26AFEEC}" destId="{D127EB4A-E17B-4D27-AAA2-58F9F4B49D20}" srcOrd="1" destOrd="0" presId="urn:microsoft.com/office/officeart/2005/8/layout/vList4"/>
    <dgm:cxn modelId="{D823ACC6-E619-4B6D-9722-5782139B7FD5}" type="presParOf" srcId="{2B0ED0B1-3D53-4356-B3D1-806EA26AFEEC}" destId="{2F3F844A-C575-431B-9BA2-2B829A1649F1}" srcOrd="2" destOrd="0" presId="urn:microsoft.com/office/officeart/2005/8/layout/vList4"/>
    <dgm:cxn modelId="{E7F698B0-B681-41BB-BDC5-10DA033DA9EC}" type="presParOf" srcId="{22515814-7712-4A9A-934E-363770DF5B0A}" destId="{3BDD2C25-1F3C-4DBD-9EA6-8E0922FFA237}" srcOrd="3" destOrd="0" presId="urn:microsoft.com/office/officeart/2005/8/layout/vList4"/>
    <dgm:cxn modelId="{9EF02A7A-A8D2-498C-B46F-5426DA2C64E7}" type="presParOf" srcId="{22515814-7712-4A9A-934E-363770DF5B0A}" destId="{AAF42359-8B57-45C1-86BD-6EEC00481C76}" srcOrd="4" destOrd="0" presId="urn:microsoft.com/office/officeart/2005/8/layout/vList4"/>
    <dgm:cxn modelId="{BADAFAA1-26FD-462A-A140-55470447EEF4}" type="presParOf" srcId="{AAF42359-8B57-45C1-86BD-6EEC00481C76}" destId="{93CF0AC3-7333-4937-9020-8AEA2F247ABA}" srcOrd="0" destOrd="0" presId="urn:microsoft.com/office/officeart/2005/8/layout/vList4"/>
    <dgm:cxn modelId="{38B27A88-5071-4186-B02B-0B649290B2C3}" type="presParOf" srcId="{AAF42359-8B57-45C1-86BD-6EEC00481C76}" destId="{9D683452-6590-4C80-B836-C41033CFFA2F}" srcOrd="1" destOrd="0" presId="urn:microsoft.com/office/officeart/2005/8/layout/vList4"/>
    <dgm:cxn modelId="{7E7B94CE-5953-4C20-9061-14C522FC5D65}" type="presParOf" srcId="{AAF42359-8B57-45C1-86BD-6EEC00481C76}" destId="{2C98050A-A8EB-4394-ACF3-F9B063B1637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43AF3366-CB63-44A0-BAC3-5FD2F974E8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6D9C53-F963-45BA-B1FF-31DD46457ECF}">
      <dgm:prSet/>
      <dgm:spPr/>
      <dgm:t>
        <a:bodyPr/>
        <a:lstStyle/>
        <a:p>
          <a:r>
            <a:rPr lang="en-US" dirty="0"/>
            <a:t>One part of your plain language tool kit</a:t>
          </a:r>
        </a:p>
      </dgm:t>
    </dgm:pt>
    <dgm:pt modelId="{747AD3A8-FC5D-4697-9FE4-FD6AAB7851AD}" type="parTrans" cxnId="{7952C2BD-B9D8-457E-BF0D-59D5DD0DD09F}">
      <dgm:prSet/>
      <dgm:spPr/>
      <dgm:t>
        <a:bodyPr/>
        <a:lstStyle/>
        <a:p>
          <a:endParaRPr lang="en-US"/>
        </a:p>
      </dgm:t>
    </dgm:pt>
    <dgm:pt modelId="{53D7756D-2700-4CD3-A8E1-9A4469FFB108}" type="sibTrans" cxnId="{7952C2BD-B9D8-457E-BF0D-59D5DD0DD09F}">
      <dgm:prSet/>
      <dgm:spPr/>
      <dgm:t>
        <a:bodyPr/>
        <a:lstStyle/>
        <a:p>
          <a:endParaRPr lang="en-US"/>
        </a:p>
      </dgm:t>
    </dgm:pt>
    <dgm:pt modelId="{8E17927C-BE06-4C9F-B286-6D62E98188F5}">
      <dgm:prSet/>
      <dgm:spPr/>
      <dgm:t>
        <a:bodyPr/>
        <a:lstStyle/>
        <a:p>
          <a:r>
            <a:rPr lang="en-US" dirty="0"/>
            <a:t>Doesn’t measure formatting </a:t>
          </a:r>
        </a:p>
      </dgm:t>
    </dgm:pt>
    <dgm:pt modelId="{2AF302B4-A8B3-481E-B4D7-13D7FCF58DE2}" type="parTrans" cxnId="{01E78CC0-CB2A-44DD-B1D3-84448385B5CF}">
      <dgm:prSet/>
      <dgm:spPr/>
      <dgm:t>
        <a:bodyPr/>
        <a:lstStyle/>
        <a:p>
          <a:endParaRPr lang="en-US"/>
        </a:p>
      </dgm:t>
    </dgm:pt>
    <dgm:pt modelId="{297CBA4C-13BB-471D-98C9-D1BA04CFE759}" type="sibTrans" cxnId="{01E78CC0-CB2A-44DD-B1D3-84448385B5CF}">
      <dgm:prSet/>
      <dgm:spPr/>
      <dgm:t>
        <a:bodyPr/>
        <a:lstStyle/>
        <a:p>
          <a:endParaRPr lang="en-US"/>
        </a:p>
      </dgm:t>
    </dgm:pt>
    <dgm:pt modelId="{FF08DF04-25D0-47E2-A06D-E819760C6170}">
      <dgm:prSet/>
      <dgm:spPr/>
      <dgm:t>
        <a:bodyPr/>
        <a:lstStyle/>
        <a:p>
          <a:r>
            <a:rPr lang="en-US" dirty="0"/>
            <a:t>Good tool for the big picture </a:t>
          </a:r>
        </a:p>
      </dgm:t>
    </dgm:pt>
    <dgm:pt modelId="{6E04D420-06F1-4C91-8D3B-244DDEF47DB5}" type="parTrans" cxnId="{C18891E9-7194-4A5E-9DEE-E417F5E223BF}">
      <dgm:prSet/>
      <dgm:spPr/>
      <dgm:t>
        <a:bodyPr/>
        <a:lstStyle/>
        <a:p>
          <a:endParaRPr lang="en-US"/>
        </a:p>
      </dgm:t>
    </dgm:pt>
    <dgm:pt modelId="{DB737A32-1208-452C-B03A-4F5B8405490D}" type="sibTrans" cxnId="{C18891E9-7194-4A5E-9DEE-E417F5E223BF}">
      <dgm:prSet/>
      <dgm:spPr/>
      <dgm:t>
        <a:bodyPr/>
        <a:lstStyle/>
        <a:p>
          <a:endParaRPr lang="en-US"/>
        </a:p>
      </dgm:t>
    </dgm:pt>
    <dgm:pt modelId="{BC4808C7-3B64-4F14-BA78-CA10FDE369E0}" type="pres">
      <dgm:prSet presAssocID="{43AF3366-CB63-44A0-BAC3-5FD2F974E85F}" presName="root" presStyleCnt="0">
        <dgm:presLayoutVars>
          <dgm:dir/>
          <dgm:resizeHandles val="exact"/>
        </dgm:presLayoutVars>
      </dgm:prSet>
      <dgm:spPr/>
    </dgm:pt>
    <dgm:pt modelId="{C97AA9A4-8B69-4097-8F73-ACDD6DF23D87}" type="pres">
      <dgm:prSet presAssocID="{B76D9C53-F963-45BA-B1FF-31DD46457ECF}" presName="compNode" presStyleCnt="0"/>
      <dgm:spPr/>
    </dgm:pt>
    <dgm:pt modelId="{C42A2BCC-0F84-431F-BC6F-0EFBA24DBF5D}" type="pres">
      <dgm:prSet presAssocID="{B76D9C53-F963-45BA-B1FF-31DD46457ECF}" presName="bgRect" presStyleLbl="bgShp" presStyleIdx="0" presStyleCnt="3"/>
      <dgm:spPr/>
    </dgm:pt>
    <dgm:pt modelId="{B58A182A-2F31-4954-938D-A782B5246E15}" type="pres">
      <dgm:prSet presAssocID="{B76D9C53-F963-45BA-B1FF-31DD46457E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9510BDC4-152A-42F1-A102-0F227EF69EFF}" type="pres">
      <dgm:prSet presAssocID="{B76D9C53-F963-45BA-B1FF-31DD46457ECF}" presName="spaceRect" presStyleCnt="0"/>
      <dgm:spPr/>
    </dgm:pt>
    <dgm:pt modelId="{0CD43A55-21F3-4211-9E1E-EBD980C9BACE}" type="pres">
      <dgm:prSet presAssocID="{B76D9C53-F963-45BA-B1FF-31DD46457ECF}" presName="parTx" presStyleLbl="revTx" presStyleIdx="0" presStyleCnt="3">
        <dgm:presLayoutVars>
          <dgm:chMax val="0"/>
          <dgm:chPref val="0"/>
        </dgm:presLayoutVars>
      </dgm:prSet>
      <dgm:spPr/>
    </dgm:pt>
    <dgm:pt modelId="{0E4A6191-FC8F-4588-B871-B2C4AD0701F9}" type="pres">
      <dgm:prSet presAssocID="{53D7756D-2700-4CD3-A8E1-9A4469FFB108}" presName="sibTrans" presStyleCnt="0"/>
      <dgm:spPr/>
    </dgm:pt>
    <dgm:pt modelId="{DF53ADBC-EA26-448A-99AF-476860D290CC}" type="pres">
      <dgm:prSet presAssocID="{8E17927C-BE06-4C9F-B286-6D62E98188F5}" presName="compNode" presStyleCnt="0"/>
      <dgm:spPr/>
    </dgm:pt>
    <dgm:pt modelId="{329E141A-4240-4CD9-9D46-1EF3ADE18E0E}" type="pres">
      <dgm:prSet presAssocID="{8E17927C-BE06-4C9F-B286-6D62E98188F5}" presName="bgRect" presStyleLbl="bgShp" presStyleIdx="1" presStyleCnt="3"/>
      <dgm:spPr/>
    </dgm:pt>
    <dgm:pt modelId="{A91360FA-CC1C-4B3E-955E-40A4581B5108}" type="pres">
      <dgm:prSet presAssocID="{8E17927C-BE06-4C9F-B286-6D62E98188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ypewriter with solid fill"/>
        </a:ext>
      </dgm:extLst>
    </dgm:pt>
    <dgm:pt modelId="{93FBA76F-EC33-4D83-9DAA-30D2ABB078FD}" type="pres">
      <dgm:prSet presAssocID="{8E17927C-BE06-4C9F-B286-6D62E98188F5}" presName="spaceRect" presStyleCnt="0"/>
      <dgm:spPr/>
    </dgm:pt>
    <dgm:pt modelId="{000612BB-622D-4C67-8C35-88E4D7883AF9}" type="pres">
      <dgm:prSet presAssocID="{8E17927C-BE06-4C9F-B286-6D62E98188F5}" presName="parTx" presStyleLbl="revTx" presStyleIdx="1" presStyleCnt="3">
        <dgm:presLayoutVars>
          <dgm:chMax val="0"/>
          <dgm:chPref val="0"/>
        </dgm:presLayoutVars>
      </dgm:prSet>
      <dgm:spPr/>
    </dgm:pt>
    <dgm:pt modelId="{6F151080-68DE-4E1D-AC7B-5091D98CD117}" type="pres">
      <dgm:prSet presAssocID="{297CBA4C-13BB-471D-98C9-D1BA04CFE759}" presName="sibTrans" presStyleCnt="0"/>
      <dgm:spPr/>
    </dgm:pt>
    <dgm:pt modelId="{0573604F-5C45-4BB1-9E6B-04607D7B18E7}" type="pres">
      <dgm:prSet presAssocID="{FF08DF04-25D0-47E2-A06D-E819760C6170}" presName="compNode" presStyleCnt="0"/>
      <dgm:spPr/>
    </dgm:pt>
    <dgm:pt modelId="{8BEACE43-2990-44A3-AEC6-B60DC202E2D9}" type="pres">
      <dgm:prSet presAssocID="{FF08DF04-25D0-47E2-A06D-E819760C6170}" presName="bgRect" presStyleLbl="bgShp" presStyleIdx="2" presStyleCnt="3"/>
      <dgm:spPr/>
    </dgm:pt>
    <dgm:pt modelId="{B01A6D9E-6A1F-4FAD-BCC2-56B4A590ACB0}" type="pres">
      <dgm:prSet presAssocID="{FF08DF04-25D0-47E2-A06D-E819760C61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mbs Up Sign"/>
        </a:ext>
      </dgm:extLst>
    </dgm:pt>
    <dgm:pt modelId="{97256BB8-BEDD-4BAF-B1BD-F79E8C45B5E8}" type="pres">
      <dgm:prSet presAssocID="{FF08DF04-25D0-47E2-A06D-E819760C6170}" presName="spaceRect" presStyleCnt="0"/>
      <dgm:spPr/>
    </dgm:pt>
    <dgm:pt modelId="{69CD0B72-6045-4720-AF0D-669F93F1F6EC}" type="pres">
      <dgm:prSet presAssocID="{FF08DF04-25D0-47E2-A06D-E819760C6170}" presName="parTx" presStyleLbl="revTx" presStyleIdx="2" presStyleCnt="3">
        <dgm:presLayoutVars>
          <dgm:chMax val="0"/>
          <dgm:chPref val="0"/>
        </dgm:presLayoutVars>
      </dgm:prSet>
      <dgm:spPr/>
    </dgm:pt>
  </dgm:ptLst>
  <dgm:cxnLst>
    <dgm:cxn modelId="{C2E8463A-0E6C-4C28-9019-EE0D8B5BE026}" type="presOf" srcId="{B76D9C53-F963-45BA-B1FF-31DD46457ECF}" destId="{0CD43A55-21F3-4211-9E1E-EBD980C9BACE}" srcOrd="0" destOrd="0" presId="urn:microsoft.com/office/officeart/2018/2/layout/IconVerticalSolidList"/>
    <dgm:cxn modelId="{10E6AE4E-9843-42D9-B2EF-3F47248EA197}" type="presOf" srcId="{43AF3366-CB63-44A0-BAC3-5FD2F974E85F}" destId="{BC4808C7-3B64-4F14-BA78-CA10FDE369E0}" srcOrd="0" destOrd="0" presId="urn:microsoft.com/office/officeart/2018/2/layout/IconVerticalSolidList"/>
    <dgm:cxn modelId="{7B9CC199-8963-4327-BC15-0029A985E62C}" type="presOf" srcId="{8E17927C-BE06-4C9F-B286-6D62E98188F5}" destId="{000612BB-622D-4C67-8C35-88E4D7883AF9}" srcOrd="0" destOrd="0" presId="urn:microsoft.com/office/officeart/2018/2/layout/IconVerticalSolidList"/>
    <dgm:cxn modelId="{7952C2BD-B9D8-457E-BF0D-59D5DD0DD09F}" srcId="{43AF3366-CB63-44A0-BAC3-5FD2F974E85F}" destId="{B76D9C53-F963-45BA-B1FF-31DD46457ECF}" srcOrd="0" destOrd="0" parTransId="{747AD3A8-FC5D-4697-9FE4-FD6AAB7851AD}" sibTransId="{53D7756D-2700-4CD3-A8E1-9A4469FFB108}"/>
    <dgm:cxn modelId="{01E78CC0-CB2A-44DD-B1D3-84448385B5CF}" srcId="{43AF3366-CB63-44A0-BAC3-5FD2F974E85F}" destId="{8E17927C-BE06-4C9F-B286-6D62E98188F5}" srcOrd="1" destOrd="0" parTransId="{2AF302B4-A8B3-481E-B4D7-13D7FCF58DE2}" sibTransId="{297CBA4C-13BB-471D-98C9-D1BA04CFE759}"/>
    <dgm:cxn modelId="{AD0EC0E6-3503-4CED-A23F-D3FCA9681308}" type="presOf" srcId="{FF08DF04-25D0-47E2-A06D-E819760C6170}" destId="{69CD0B72-6045-4720-AF0D-669F93F1F6EC}" srcOrd="0" destOrd="0" presId="urn:microsoft.com/office/officeart/2018/2/layout/IconVerticalSolidList"/>
    <dgm:cxn modelId="{C18891E9-7194-4A5E-9DEE-E417F5E223BF}" srcId="{43AF3366-CB63-44A0-BAC3-5FD2F974E85F}" destId="{FF08DF04-25D0-47E2-A06D-E819760C6170}" srcOrd="2" destOrd="0" parTransId="{6E04D420-06F1-4C91-8D3B-244DDEF47DB5}" sibTransId="{DB737A32-1208-452C-B03A-4F5B8405490D}"/>
    <dgm:cxn modelId="{ABA65045-6D9A-4B8E-BFA0-B1A911A4F5F5}" type="presParOf" srcId="{BC4808C7-3B64-4F14-BA78-CA10FDE369E0}" destId="{C97AA9A4-8B69-4097-8F73-ACDD6DF23D87}" srcOrd="0" destOrd="0" presId="urn:microsoft.com/office/officeart/2018/2/layout/IconVerticalSolidList"/>
    <dgm:cxn modelId="{0C17F1D0-DE7A-419A-AD26-EE9F20D94362}" type="presParOf" srcId="{C97AA9A4-8B69-4097-8F73-ACDD6DF23D87}" destId="{C42A2BCC-0F84-431F-BC6F-0EFBA24DBF5D}" srcOrd="0" destOrd="0" presId="urn:microsoft.com/office/officeart/2018/2/layout/IconVerticalSolidList"/>
    <dgm:cxn modelId="{E013B6A9-0AAB-45A5-BBD2-DCFE443DF926}" type="presParOf" srcId="{C97AA9A4-8B69-4097-8F73-ACDD6DF23D87}" destId="{B58A182A-2F31-4954-938D-A782B5246E15}" srcOrd="1" destOrd="0" presId="urn:microsoft.com/office/officeart/2018/2/layout/IconVerticalSolidList"/>
    <dgm:cxn modelId="{B9A2B5C5-6414-4678-A56C-7A4A85C13B28}" type="presParOf" srcId="{C97AA9A4-8B69-4097-8F73-ACDD6DF23D87}" destId="{9510BDC4-152A-42F1-A102-0F227EF69EFF}" srcOrd="2" destOrd="0" presId="urn:microsoft.com/office/officeart/2018/2/layout/IconVerticalSolidList"/>
    <dgm:cxn modelId="{D6F06F5F-6BBC-4FC7-908E-334ADD6BA805}" type="presParOf" srcId="{C97AA9A4-8B69-4097-8F73-ACDD6DF23D87}" destId="{0CD43A55-21F3-4211-9E1E-EBD980C9BACE}" srcOrd="3" destOrd="0" presId="urn:microsoft.com/office/officeart/2018/2/layout/IconVerticalSolidList"/>
    <dgm:cxn modelId="{758BDC74-0407-4345-B458-FB5A0A186E74}" type="presParOf" srcId="{BC4808C7-3B64-4F14-BA78-CA10FDE369E0}" destId="{0E4A6191-FC8F-4588-B871-B2C4AD0701F9}" srcOrd="1" destOrd="0" presId="urn:microsoft.com/office/officeart/2018/2/layout/IconVerticalSolidList"/>
    <dgm:cxn modelId="{92320574-D5D5-4DCD-BF67-CA7246E7594A}" type="presParOf" srcId="{BC4808C7-3B64-4F14-BA78-CA10FDE369E0}" destId="{DF53ADBC-EA26-448A-99AF-476860D290CC}" srcOrd="2" destOrd="0" presId="urn:microsoft.com/office/officeart/2018/2/layout/IconVerticalSolidList"/>
    <dgm:cxn modelId="{E263DF23-AC1A-45D8-8F4B-5D374F288635}" type="presParOf" srcId="{DF53ADBC-EA26-448A-99AF-476860D290CC}" destId="{329E141A-4240-4CD9-9D46-1EF3ADE18E0E}" srcOrd="0" destOrd="0" presId="urn:microsoft.com/office/officeart/2018/2/layout/IconVerticalSolidList"/>
    <dgm:cxn modelId="{4F583ECB-158D-4ACE-813D-28890EB1DB2D}" type="presParOf" srcId="{DF53ADBC-EA26-448A-99AF-476860D290CC}" destId="{A91360FA-CC1C-4B3E-955E-40A4581B5108}" srcOrd="1" destOrd="0" presId="urn:microsoft.com/office/officeart/2018/2/layout/IconVerticalSolidList"/>
    <dgm:cxn modelId="{87F0046D-660A-40AA-9F09-9F1DE729B587}" type="presParOf" srcId="{DF53ADBC-EA26-448A-99AF-476860D290CC}" destId="{93FBA76F-EC33-4D83-9DAA-30D2ABB078FD}" srcOrd="2" destOrd="0" presId="urn:microsoft.com/office/officeart/2018/2/layout/IconVerticalSolidList"/>
    <dgm:cxn modelId="{52B763FB-7A55-494A-ADD5-72A5C71DFDAC}" type="presParOf" srcId="{DF53ADBC-EA26-448A-99AF-476860D290CC}" destId="{000612BB-622D-4C67-8C35-88E4D7883AF9}" srcOrd="3" destOrd="0" presId="urn:microsoft.com/office/officeart/2018/2/layout/IconVerticalSolidList"/>
    <dgm:cxn modelId="{46394714-7178-428B-B8B6-F472A7CECC64}" type="presParOf" srcId="{BC4808C7-3B64-4F14-BA78-CA10FDE369E0}" destId="{6F151080-68DE-4E1D-AC7B-5091D98CD117}" srcOrd="3" destOrd="0" presId="urn:microsoft.com/office/officeart/2018/2/layout/IconVerticalSolidList"/>
    <dgm:cxn modelId="{D7A591F2-DD25-4F30-A1D2-D0ADEE4FA5A5}" type="presParOf" srcId="{BC4808C7-3B64-4F14-BA78-CA10FDE369E0}" destId="{0573604F-5C45-4BB1-9E6B-04607D7B18E7}" srcOrd="4" destOrd="0" presId="urn:microsoft.com/office/officeart/2018/2/layout/IconVerticalSolidList"/>
    <dgm:cxn modelId="{80C86091-DC04-4A9D-8D28-91A424F8BC00}" type="presParOf" srcId="{0573604F-5C45-4BB1-9E6B-04607D7B18E7}" destId="{8BEACE43-2990-44A3-AEC6-B60DC202E2D9}" srcOrd="0" destOrd="0" presId="urn:microsoft.com/office/officeart/2018/2/layout/IconVerticalSolidList"/>
    <dgm:cxn modelId="{08EFE209-C277-40FC-9B99-3B282B01116C}" type="presParOf" srcId="{0573604F-5C45-4BB1-9E6B-04607D7B18E7}" destId="{B01A6D9E-6A1F-4FAD-BCC2-56B4A590ACB0}" srcOrd="1" destOrd="0" presId="urn:microsoft.com/office/officeart/2018/2/layout/IconVerticalSolidList"/>
    <dgm:cxn modelId="{2786D82A-445D-4BFE-97A4-F7E19A94716C}" type="presParOf" srcId="{0573604F-5C45-4BB1-9E6B-04607D7B18E7}" destId="{97256BB8-BEDD-4BAF-B1BD-F79E8C45B5E8}" srcOrd="2" destOrd="0" presId="urn:microsoft.com/office/officeart/2018/2/layout/IconVerticalSolidList"/>
    <dgm:cxn modelId="{BDB82A29-4E9E-4F4B-91B4-22C5EDB335BB}" type="presParOf" srcId="{0573604F-5C45-4BB1-9E6B-04607D7B18E7}" destId="{69CD0B72-6045-4720-AF0D-669F93F1F6E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AF3366-CB63-44A0-BAC3-5FD2F974E8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6D9C53-F963-45BA-B1FF-31DD46457ECF}">
      <dgm:prSet/>
      <dgm:spPr/>
      <dgm:t>
        <a:bodyPr/>
        <a:lstStyle/>
        <a:p>
          <a:r>
            <a:rPr lang="en-US" dirty="0">
              <a:latin typeface="Montserrat" pitchFamily="2" charset="0"/>
            </a:rPr>
            <a:t>Provide Ample Time</a:t>
          </a:r>
          <a:endParaRPr lang="en-US" dirty="0"/>
        </a:p>
      </dgm:t>
    </dgm:pt>
    <dgm:pt modelId="{747AD3A8-FC5D-4697-9FE4-FD6AAB7851AD}" type="parTrans" cxnId="{7952C2BD-B9D8-457E-BF0D-59D5DD0DD09F}">
      <dgm:prSet/>
      <dgm:spPr/>
      <dgm:t>
        <a:bodyPr/>
        <a:lstStyle/>
        <a:p>
          <a:endParaRPr lang="en-US"/>
        </a:p>
      </dgm:t>
    </dgm:pt>
    <dgm:pt modelId="{53D7756D-2700-4CD3-A8E1-9A4469FFB108}" type="sibTrans" cxnId="{7952C2BD-B9D8-457E-BF0D-59D5DD0DD09F}">
      <dgm:prSet/>
      <dgm:spPr/>
      <dgm:t>
        <a:bodyPr/>
        <a:lstStyle/>
        <a:p>
          <a:endParaRPr lang="en-US"/>
        </a:p>
      </dgm:t>
    </dgm:pt>
    <dgm:pt modelId="{8E17927C-BE06-4C9F-B286-6D62E98188F5}">
      <dgm:prSet/>
      <dgm:spPr/>
      <dgm:t>
        <a:bodyPr/>
        <a:lstStyle/>
        <a:p>
          <a:r>
            <a:rPr lang="en-US" dirty="0">
              <a:latin typeface="Montserrat" pitchFamily="2" charset="0"/>
            </a:rPr>
            <a:t>Set The Stage</a:t>
          </a:r>
          <a:endParaRPr lang="en-US" dirty="0"/>
        </a:p>
      </dgm:t>
    </dgm:pt>
    <dgm:pt modelId="{2AF302B4-A8B3-481E-B4D7-13D7FCF58DE2}" type="parTrans" cxnId="{01E78CC0-CB2A-44DD-B1D3-84448385B5CF}">
      <dgm:prSet/>
      <dgm:spPr/>
      <dgm:t>
        <a:bodyPr/>
        <a:lstStyle/>
        <a:p>
          <a:endParaRPr lang="en-US"/>
        </a:p>
      </dgm:t>
    </dgm:pt>
    <dgm:pt modelId="{297CBA4C-13BB-471D-98C9-D1BA04CFE759}" type="sibTrans" cxnId="{01E78CC0-CB2A-44DD-B1D3-84448385B5CF}">
      <dgm:prSet/>
      <dgm:spPr/>
      <dgm:t>
        <a:bodyPr/>
        <a:lstStyle/>
        <a:p>
          <a:endParaRPr lang="en-US"/>
        </a:p>
      </dgm:t>
    </dgm:pt>
    <dgm:pt modelId="{FF08DF04-25D0-47E2-A06D-E819760C6170}">
      <dgm:prSet/>
      <dgm:spPr/>
      <dgm:t>
        <a:bodyPr/>
        <a:lstStyle/>
        <a:p>
          <a:r>
            <a:rPr lang="en-US" dirty="0">
              <a:latin typeface="Montserrat" pitchFamily="2" charset="0"/>
            </a:rPr>
            <a:t>Optimize Your Speech </a:t>
          </a:r>
          <a:endParaRPr lang="en-US" dirty="0"/>
        </a:p>
      </dgm:t>
    </dgm:pt>
    <dgm:pt modelId="{6E04D420-06F1-4C91-8D3B-244DDEF47DB5}" type="parTrans" cxnId="{C18891E9-7194-4A5E-9DEE-E417F5E223BF}">
      <dgm:prSet/>
      <dgm:spPr/>
      <dgm:t>
        <a:bodyPr/>
        <a:lstStyle/>
        <a:p>
          <a:endParaRPr lang="en-US"/>
        </a:p>
      </dgm:t>
    </dgm:pt>
    <dgm:pt modelId="{DB737A32-1208-452C-B03A-4F5B8405490D}" type="sibTrans" cxnId="{C18891E9-7194-4A5E-9DEE-E417F5E223BF}">
      <dgm:prSet/>
      <dgm:spPr/>
      <dgm:t>
        <a:bodyPr/>
        <a:lstStyle/>
        <a:p>
          <a:endParaRPr lang="en-US"/>
        </a:p>
      </dgm:t>
    </dgm:pt>
    <dgm:pt modelId="{BC4808C7-3B64-4F14-BA78-CA10FDE369E0}" type="pres">
      <dgm:prSet presAssocID="{43AF3366-CB63-44A0-BAC3-5FD2F974E85F}" presName="root" presStyleCnt="0">
        <dgm:presLayoutVars>
          <dgm:dir/>
          <dgm:resizeHandles val="exact"/>
        </dgm:presLayoutVars>
      </dgm:prSet>
      <dgm:spPr/>
    </dgm:pt>
    <dgm:pt modelId="{C97AA9A4-8B69-4097-8F73-ACDD6DF23D87}" type="pres">
      <dgm:prSet presAssocID="{B76D9C53-F963-45BA-B1FF-31DD46457ECF}" presName="compNode" presStyleCnt="0"/>
      <dgm:spPr/>
    </dgm:pt>
    <dgm:pt modelId="{C42A2BCC-0F84-431F-BC6F-0EFBA24DBF5D}" type="pres">
      <dgm:prSet presAssocID="{B76D9C53-F963-45BA-B1FF-31DD46457ECF}" presName="bgRect" presStyleLbl="bgShp" presStyleIdx="0" presStyleCnt="3"/>
      <dgm:spPr/>
    </dgm:pt>
    <dgm:pt modelId="{B58A182A-2F31-4954-938D-A782B5246E15}" type="pres">
      <dgm:prSet presAssocID="{B76D9C53-F963-45BA-B1FF-31DD46457ECF}" presName="iconRect" presStyleLbl="node1" presStyleIdx="0" presStyleCnt="3" custScaleX="138843" custScaleY="1388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larm clock with solid fill"/>
        </a:ext>
      </dgm:extLst>
    </dgm:pt>
    <dgm:pt modelId="{9510BDC4-152A-42F1-A102-0F227EF69EFF}" type="pres">
      <dgm:prSet presAssocID="{B76D9C53-F963-45BA-B1FF-31DD46457ECF}" presName="spaceRect" presStyleCnt="0"/>
      <dgm:spPr/>
    </dgm:pt>
    <dgm:pt modelId="{0CD43A55-21F3-4211-9E1E-EBD980C9BACE}" type="pres">
      <dgm:prSet presAssocID="{B76D9C53-F963-45BA-B1FF-31DD46457ECF}" presName="parTx" presStyleLbl="revTx" presStyleIdx="0" presStyleCnt="3">
        <dgm:presLayoutVars>
          <dgm:chMax val="0"/>
          <dgm:chPref val="0"/>
        </dgm:presLayoutVars>
      </dgm:prSet>
      <dgm:spPr/>
    </dgm:pt>
    <dgm:pt modelId="{0E4A6191-FC8F-4588-B871-B2C4AD0701F9}" type="pres">
      <dgm:prSet presAssocID="{53D7756D-2700-4CD3-A8E1-9A4469FFB108}" presName="sibTrans" presStyleCnt="0"/>
      <dgm:spPr/>
    </dgm:pt>
    <dgm:pt modelId="{DF53ADBC-EA26-448A-99AF-476860D290CC}" type="pres">
      <dgm:prSet presAssocID="{8E17927C-BE06-4C9F-B286-6D62E98188F5}" presName="compNode" presStyleCnt="0"/>
      <dgm:spPr/>
    </dgm:pt>
    <dgm:pt modelId="{329E141A-4240-4CD9-9D46-1EF3ADE18E0E}" type="pres">
      <dgm:prSet presAssocID="{8E17927C-BE06-4C9F-B286-6D62E98188F5}" presName="bgRect" presStyleLbl="bgShp" presStyleIdx="1" presStyleCnt="3"/>
      <dgm:spPr/>
    </dgm:pt>
    <dgm:pt modelId="{A91360FA-CC1C-4B3E-955E-40A4581B5108}" type="pres">
      <dgm:prSet presAssocID="{8E17927C-BE06-4C9F-B286-6D62E98188F5}" presName="iconRect" presStyleLbl="node1" presStyleIdx="1" presStyleCnt="3" custScaleX="138843" custScaleY="1388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eting outline"/>
        </a:ext>
      </dgm:extLst>
    </dgm:pt>
    <dgm:pt modelId="{93FBA76F-EC33-4D83-9DAA-30D2ABB078FD}" type="pres">
      <dgm:prSet presAssocID="{8E17927C-BE06-4C9F-B286-6D62E98188F5}" presName="spaceRect" presStyleCnt="0"/>
      <dgm:spPr/>
    </dgm:pt>
    <dgm:pt modelId="{000612BB-622D-4C67-8C35-88E4D7883AF9}" type="pres">
      <dgm:prSet presAssocID="{8E17927C-BE06-4C9F-B286-6D62E98188F5}" presName="parTx" presStyleLbl="revTx" presStyleIdx="1" presStyleCnt="3">
        <dgm:presLayoutVars>
          <dgm:chMax val="0"/>
          <dgm:chPref val="0"/>
        </dgm:presLayoutVars>
      </dgm:prSet>
      <dgm:spPr/>
    </dgm:pt>
    <dgm:pt modelId="{6F151080-68DE-4E1D-AC7B-5091D98CD117}" type="pres">
      <dgm:prSet presAssocID="{297CBA4C-13BB-471D-98C9-D1BA04CFE759}" presName="sibTrans" presStyleCnt="0"/>
      <dgm:spPr/>
    </dgm:pt>
    <dgm:pt modelId="{0573604F-5C45-4BB1-9E6B-04607D7B18E7}" type="pres">
      <dgm:prSet presAssocID="{FF08DF04-25D0-47E2-A06D-E819760C6170}" presName="compNode" presStyleCnt="0"/>
      <dgm:spPr/>
    </dgm:pt>
    <dgm:pt modelId="{8BEACE43-2990-44A3-AEC6-B60DC202E2D9}" type="pres">
      <dgm:prSet presAssocID="{FF08DF04-25D0-47E2-A06D-E819760C6170}" presName="bgRect" presStyleLbl="bgShp" presStyleIdx="2" presStyleCnt="3"/>
      <dgm:spPr/>
    </dgm:pt>
    <dgm:pt modelId="{B01A6D9E-6A1F-4FAD-BCC2-56B4A590ACB0}" type="pres">
      <dgm:prSet presAssocID="{FF08DF04-25D0-47E2-A06D-E819760C61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mbs Up Sign"/>
        </a:ext>
      </dgm:extLst>
    </dgm:pt>
    <dgm:pt modelId="{97256BB8-BEDD-4BAF-B1BD-F79E8C45B5E8}" type="pres">
      <dgm:prSet presAssocID="{FF08DF04-25D0-47E2-A06D-E819760C6170}" presName="spaceRect" presStyleCnt="0"/>
      <dgm:spPr/>
    </dgm:pt>
    <dgm:pt modelId="{69CD0B72-6045-4720-AF0D-669F93F1F6EC}" type="pres">
      <dgm:prSet presAssocID="{FF08DF04-25D0-47E2-A06D-E819760C6170}" presName="parTx" presStyleLbl="revTx" presStyleIdx="2" presStyleCnt="3" custScaleX="101663">
        <dgm:presLayoutVars>
          <dgm:chMax val="0"/>
          <dgm:chPref val="0"/>
        </dgm:presLayoutVars>
      </dgm:prSet>
      <dgm:spPr/>
    </dgm:pt>
  </dgm:ptLst>
  <dgm:cxnLst>
    <dgm:cxn modelId="{C2E8463A-0E6C-4C28-9019-EE0D8B5BE026}" type="presOf" srcId="{B76D9C53-F963-45BA-B1FF-31DD46457ECF}" destId="{0CD43A55-21F3-4211-9E1E-EBD980C9BACE}" srcOrd="0" destOrd="0" presId="urn:microsoft.com/office/officeart/2018/2/layout/IconVerticalSolidList"/>
    <dgm:cxn modelId="{10E6AE4E-9843-42D9-B2EF-3F47248EA197}" type="presOf" srcId="{43AF3366-CB63-44A0-BAC3-5FD2F974E85F}" destId="{BC4808C7-3B64-4F14-BA78-CA10FDE369E0}" srcOrd="0" destOrd="0" presId="urn:microsoft.com/office/officeart/2018/2/layout/IconVerticalSolidList"/>
    <dgm:cxn modelId="{7B9CC199-8963-4327-BC15-0029A985E62C}" type="presOf" srcId="{8E17927C-BE06-4C9F-B286-6D62E98188F5}" destId="{000612BB-622D-4C67-8C35-88E4D7883AF9}" srcOrd="0" destOrd="0" presId="urn:microsoft.com/office/officeart/2018/2/layout/IconVerticalSolidList"/>
    <dgm:cxn modelId="{7952C2BD-B9D8-457E-BF0D-59D5DD0DD09F}" srcId="{43AF3366-CB63-44A0-BAC3-5FD2F974E85F}" destId="{B76D9C53-F963-45BA-B1FF-31DD46457ECF}" srcOrd="0" destOrd="0" parTransId="{747AD3A8-FC5D-4697-9FE4-FD6AAB7851AD}" sibTransId="{53D7756D-2700-4CD3-A8E1-9A4469FFB108}"/>
    <dgm:cxn modelId="{01E78CC0-CB2A-44DD-B1D3-84448385B5CF}" srcId="{43AF3366-CB63-44A0-BAC3-5FD2F974E85F}" destId="{8E17927C-BE06-4C9F-B286-6D62E98188F5}" srcOrd="1" destOrd="0" parTransId="{2AF302B4-A8B3-481E-B4D7-13D7FCF58DE2}" sibTransId="{297CBA4C-13BB-471D-98C9-D1BA04CFE759}"/>
    <dgm:cxn modelId="{AD0EC0E6-3503-4CED-A23F-D3FCA9681308}" type="presOf" srcId="{FF08DF04-25D0-47E2-A06D-E819760C6170}" destId="{69CD0B72-6045-4720-AF0D-669F93F1F6EC}" srcOrd="0" destOrd="0" presId="urn:microsoft.com/office/officeart/2018/2/layout/IconVerticalSolidList"/>
    <dgm:cxn modelId="{C18891E9-7194-4A5E-9DEE-E417F5E223BF}" srcId="{43AF3366-CB63-44A0-BAC3-5FD2F974E85F}" destId="{FF08DF04-25D0-47E2-A06D-E819760C6170}" srcOrd="2" destOrd="0" parTransId="{6E04D420-06F1-4C91-8D3B-244DDEF47DB5}" sibTransId="{DB737A32-1208-452C-B03A-4F5B8405490D}"/>
    <dgm:cxn modelId="{ABA65045-6D9A-4B8E-BFA0-B1A911A4F5F5}" type="presParOf" srcId="{BC4808C7-3B64-4F14-BA78-CA10FDE369E0}" destId="{C97AA9A4-8B69-4097-8F73-ACDD6DF23D87}" srcOrd="0" destOrd="0" presId="urn:microsoft.com/office/officeart/2018/2/layout/IconVerticalSolidList"/>
    <dgm:cxn modelId="{0C17F1D0-DE7A-419A-AD26-EE9F20D94362}" type="presParOf" srcId="{C97AA9A4-8B69-4097-8F73-ACDD6DF23D87}" destId="{C42A2BCC-0F84-431F-BC6F-0EFBA24DBF5D}" srcOrd="0" destOrd="0" presId="urn:microsoft.com/office/officeart/2018/2/layout/IconVerticalSolidList"/>
    <dgm:cxn modelId="{E013B6A9-0AAB-45A5-BBD2-DCFE443DF926}" type="presParOf" srcId="{C97AA9A4-8B69-4097-8F73-ACDD6DF23D87}" destId="{B58A182A-2F31-4954-938D-A782B5246E15}" srcOrd="1" destOrd="0" presId="urn:microsoft.com/office/officeart/2018/2/layout/IconVerticalSolidList"/>
    <dgm:cxn modelId="{B9A2B5C5-6414-4678-A56C-7A4A85C13B28}" type="presParOf" srcId="{C97AA9A4-8B69-4097-8F73-ACDD6DF23D87}" destId="{9510BDC4-152A-42F1-A102-0F227EF69EFF}" srcOrd="2" destOrd="0" presId="urn:microsoft.com/office/officeart/2018/2/layout/IconVerticalSolidList"/>
    <dgm:cxn modelId="{D6F06F5F-6BBC-4FC7-908E-334ADD6BA805}" type="presParOf" srcId="{C97AA9A4-8B69-4097-8F73-ACDD6DF23D87}" destId="{0CD43A55-21F3-4211-9E1E-EBD980C9BACE}" srcOrd="3" destOrd="0" presId="urn:microsoft.com/office/officeart/2018/2/layout/IconVerticalSolidList"/>
    <dgm:cxn modelId="{758BDC74-0407-4345-B458-FB5A0A186E74}" type="presParOf" srcId="{BC4808C7-3B64-4F14-BA78-CA10FDE369E0}" destId="{0E4A6191-FC8F-4588-B871-B2C4AD0701F9}" srcOrd="1" destOrd="0" presId="urn:microsoft.com/office/officeart/2018/2/layout/IconVerticalSolidList"/>
    <dgm:cxn modelId="{92320574-D5D5-4DCD-BF67-CA7246E7594A}" type="presParOf" srcId="{BC4808C7-3B64-4F14-BA78-CA10FDE369E0}" destId="{DF53ADBC-EA26-448A-99AF-476860D290CC}" srcOrd="2" destOrd="0" presId="urn:microsoft.com/office/officeart/2018/2/layout/IconVerticalSolidList"/>
    <dgm:cxn modelId="{E263DF23-AC1A-45D8-8F4B-5D374F288635}" type="presParOf" srcId="{DF53ADBC-EA26-448A-99AF-476860D290CC}" destId="{329E141A-4240-4CD9-9D46-1EF3ADE18E0E}" srcOrd="0" destOrd="0" presId="urn:microsoft.com/office/officeart/2018/2/layout/IconVerticalSolidList"/>
    <dgm:cxn modelId="{4F583ECB-158D-4ACE-813D-28890EB1DB2D}" type="presParOf" srcId="{DF53ADBC-EA26-448A-99AF-476860D290CC}" destId="{A91360FA-CC1C-4B3E-955E-40A4581B5108}" srcOrd="1" destOrd="0" presId="urn:microsoft.com/office/officeart/2018/2/layout/IconVerticalSolidList"/>
    <dgm:cxn modelId="{87F0046D-660A-40AA-9F09-9F1DE729B587}" type="presParOf" srcId="{DF53ADBC-EA26-448A-99AF-476860D290CC}" destId="{93FBA76F-EC33-4D83-9DAA-30D2ABB078FD}" srcOrd="2" destOrd="0" presId="urn:microsoft.com/office/officeart/2018/2/layout/IconVerticalSolidList"/>
    <dgm:cxn modelId="{52B763FB-7A55-494A-ADD5-72A5C71DFDAC}" type="presParOf" srcId="{DF53ADBC-EA26-448A-99AF-476860D290CC}" destId="{000612BB-622D-4C67-8C35-88E4D7883AF9}" srcOrd="3" destOrd="0" presId="urn:microsoft.com/office/officeart/2018/2/layout/IconVerticalSolidList"/>
    <dgm:cxn modelId="{46394714-7178-428B-B8B6-F472A7CECC64}" type="presParOf" srcId="{BC4808C7-3B64-4F14-BA78-CA10FDE369E0}" destId="{6F151080-68DE-4E1D-AC7B-5091D98CD117}" srcOrd="3" destOrd="0" presId="urn:microsoft.com/office/officeart/2018/2/layout/IconVerticalSolidList"/>
    <dgm:cxn modelId="{D7A591F2-DD25-4F30-A1D2-D0ADEE4FA5A5}" type="presParOf" srcId="{BC4808C7-3B64-4F14-BA78-CA10FDE369E0}" destId="{0573604F-5C45-4BB1-9E6B-04607D7B18E7}" srcOrd="4" destOrd="0" presId="urn:microsoft.com/office/officeart/2018/2/layout/IconVerticalSolidList"/>
    <dgm:cxn modelId="{80C86091-DC04-4A9D-8D28-91A424F8BC00}" type="presParOf" srcId="{0573604F-5C45-4BB1-9E6B-04607D7B18E7}" destId="{8BEACE43-2990-44A3-AEC6-B60DC202E2D9}" srcOrd="0" destOrd="0" presId="urn:microsoft.com/office/officeart/2018/2/layout/IconVerticalSolidList"/>
    <dgm:cxn modelId="{08EFE209-C277-40FC-9B99-3B282B01116C}" type="presParOf" srcId="{0573604F-5C45-4BB1-9E6B-04607D7B18E7}" destId="{B01A6D9E-6A1F-4FAD-BCC2-56B4A590ACB0}" srcOrd="1" destOrd="0" presId="urn:microsoft.com/office/officeart/2018/2/layout/IconVerticalSolidList"/>
    <dgm:cxn modelId="{2786D82A-445D-4BFE-97A4-F7E19A94716C}" type="presParOf" srcId="{0573604F-5C45-4BB1-9E6B-04607D7B18E7}" destId="{97256BB8-BEDD-4BAF-B1BD-F79E8C45B5E8}" srcOrd="2" destOrd="0" presId="urn:microsoft.com/office/officeart/2018/2/layout/IconVerticalSolidList"/>
    <dgm:cxn modelId="{BDB82A29-4E9E-4F4B-91B4-22C5EDB335BB}" type="presParOf" srcId="{0573604F-5C45-4BB1-9E6B-04607D7B18E7}" destId="{69CD0B72-6045-4720-AF0D-669F93F1F6E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0958387-7C74-4A96-9EB0-519D7F32FA86}"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US"/>
        </a:p>
      </dgm:t>
    </dgm:pt>
    <dgm:pt modelId="{0F961E6F-5EFD-4B89-AE6F-093BBCC67997}">
      <dgm:prSet phldrT="[Text]"/>
      <dgm:spPr/>
      <dgm:t>
        <a:bodyPr/>
        <a:lstStyle/>
        <a:p>
          <a:pPr>
            <a:buFont typeface="Wingdings" panose="05000000000000000000" pitchFamily="2" charset="2"/>
            <a:buChar char="ü"/>
          </a:pPr>
          <a:r>
            <a:rPr lang="en-US" b="1" dirty="0">
              <a:latin typeface="Montserrat" pitchFamily="2" charset="0"/>
              <a:cs typeface="+mn-cs"/>
            </a:rPr>
            <a:t>Submit</a:t>
          </a:r>
          <a:r>
            <a:rPr lang="en-US" dirty="0">
              <a:latin typeface="Montserrat" pitchFamily="2" charset="0"/>
              <a:cs typeface="+mn-cs"/>
            </a:rPr>
            <a:t> all patient-facing material for IRB review</a:t>
          </a:r>
          <a:endParaRPr lang="en-US" dirty="0"/>
        </a:p>
      </dgm:t>
    </dgm:pt>
    <dgm:pt modelId="{EF52AEEC-00FC-4F54-B8A2-823ACFDF61E2}" type="parTrans" cxnId="{BF573E17-0E3F-467F-8E09-337FA15969A5}">
      <dgm:prSet/>
      <dgm:spPr/>
      <dgm:t>
        <a:bodyPr/>
        <a:lstStyle/>
        <a:p>
          <a:endParaRPr lang="en-US"/>
        </a:p>
      </dgm:t>
    </dgm:pt>
    <dgm:pt modelId="{47880C4C-58F5-4A50-9BB9-085469A9CB83}" type="sibTrans" cxnId="{BF573E17-0E3F-467F-8E09-337FA15969A5}">
      <dgm:prSet/>
      <dgm:spPr/>
      <dgm:t>
        <a:bodyPr/>
        <a:lstStyle/>
        <a:p>
          <a:endParaRPr lang="en-US"/>
        </a:p>
      </dgm:t>
    </dgm:pt>
    <dgm:pt modelId="{FFA5C467-178C-4220-ADF9-A984A131A8B2}">
      <dgm:prSet/>
      <dgm:spPr/>
      <dgm:t>
        <a:bodyPr/>
        <a:lstStyle/>
        <a:p>
          <a:r>
            <a:rPr lang="en-US" b="1" dirty="0">
              <a:latin typeface="Montserrat" pitchFamily="2" charset="0"/>
              <a:cs typeface="+mn-cs"/>
            </a:rPr>
            <a:t>Review</a:t>
          </a:r>
          <a:r>
            <a:rPr lang="en-US" dirty="0">
              <a:latin typeface="Montserrat" pitchFamily="2" charset="0"/>
              <a:cs typeface="+mn-cs"/>
            </a:rPr>
            <a:t> approved consent documents</a:t>
          </a:r>
        </a:p>
      </dgm:t>
    </dgm:pt>
    <dgm:pt modelId="{100F7254-1D67-4AA5-BD70-86B3EC4A1729}" type="parTrans" cxnId="{E4AC24BC-9C1B-4C12-9818-A49AC4504494}">
      <dgm:prSet/>
      <dgm:spPr/>
      <dgm:t>
        <a:bodyPr/>
        <a:lstStyle/>
        <a:p>
          <a:endParaRPr lang="en-US"/>
        </a:p>
      </dgm:t>
    </dgm:pt>
    <dgm:pt modelId="{4A7471E7-F47E-418B-AFF9-72FE60C72B39}" type="sibTrans" cxnId="{E4AC24BC-9C1B-4C12-9818-A49AC4504494}">
      <dgm:prSet/>
      <dgm:spPr/>
      <dgm:t>
        <a:bodyPr/>
        <a:lstStyle/>
        <a:p>
          <a:endParaRPr lang="en-US"/>
        </a:p>
      </dgm:t>
    </dgm:pt>
    <dgm:pt modelId="{54336C7F-8395-4431-A05F-F964E8F0363F}">
      <dgm:prSet/>
      <dgm:spPr/>
      <dgm:t>
        <a:bodyPr/>
        <a:lstStyle/>
        <a:p>
          <a:r>
            <a:rPr lang="en-US" b="1" dirty="0">
              <a:latin typeface="Montserrat" pitchFamily="2" charset="0"/>
              <a:cs typeface="+mn-cs"/>
            </a:rPr>
            <a:t>Ensure</a:t>
          </a:r>
          <a:r>
            <a:rPr lang="en-US" dirty="0">
              <a:latin typeface="Montserrat" pitchFamily="2" charset="0"/>
              <a:cs typeface="+mn-cs"/>
            </a:rPr>
            <a:t> all study staff are trained &amp; delegated </a:t>
          </a:r>
        </a:p>
      </dgm:t>
    </dgm:pt>
    <dgm:pt modelId="{B7D8ED25-9FD1-4380-A202-22D884E2E15F}" type="parTrans" cxnId="{3F538B1D-2A0C-465F-A576-486114D19588}">
      <dgm:prSet/>
      <dgm:spPr/>
      <dgm:t>
        <a:bodyPr/>
        <a:lstStyle/>
        <a:p>
          <a:endParaRPr lang="en-US"/>
        </a:p>
      </dgm:t>
    </dgm:pt>
    <dgm:pt modelId="{6E7D49CC-625C-47FE-8D3C-C813FF16CE91}" type="sibTrans" cxnId="{3F538B1D-2A0C-465F-A576-486114D19588}">
      <dgm:prSet/>
      <dgm:spPr/>
      <dgm:t>
        <a:bodyPr/>
        <a:lstStyle/>
        <a:p>
          <a:endParaRPr lang="en-US"/>
        </a:p>
      </dgm:t>
    </dgm:pt>
    <dgm:pt modelId="{E7F01968-7376-4860-9CED-A67EDB771E58}">
      <dgm:prSet/>
      <dgm:spPr/>
      <dgm:t>
        <a:bodyPr/>
        <a:lstStyle/>
        <a:p>
          <a:r>
            <a:rPr lang="en-US" b="1" dirty="0">
              <a:latin typeface="Montserrat" pitchFamily="2" charset="0"/>
              <a:cs typeface="+mn-cs"/>
            </a:rPr>
            <a:t>Document</a:t>
          </a:r>
          <a:r>
            <a:rPr lang="en-US" dirty="0">
              <a:latin typeface="Montserrat" pitchFamily="2" charset="0"/>
              <a:cs typeface="+mn-cs"/>
            </a:rPr>
            <a:t> training &amp; delegation on study logs</a:t>
          </a:r>
        </a:p>
      </dgm:t>
    </dgm:pt>
    <dgm:pt modelId="{B90635BF-1926-497A-8822-E3915098A50A}" type="parTrans" cxnId="{1F04E93E-9F27-4221-9B86-5348D7A1794E}">
      <dgm:prSet/>
      <dgm:spPr/>
      <dgm:t>
        <a:bodyPr/>
        <a:lstStyle/>
        <a:p>
          <a:endParaRPr lang="en-US"/>
        </a:p>
      </dgm:t>
    </dgm:pt>
    <dgm:pt modelId="{405664E4-472A-4EE2-8D17-97EF95BB7218}" type="sibTrans" cxnId="{1F04E93E-9F27-4221-9B86-5348D7A1794E}">
      <dgm:prSet/>
      <dgm:spPr/>
      <dgm:t>
        <a:bodyPr/>
        <a:lstStyle/>
        <a:p>
          <a:endParaRPr lang="en-US"/>
        </a:p>
      </dgm:t>
    </dgm:pt>
    <dgm:pt modelId="{116152A2-C4D9-4434-AFA4-2786471FC4E3}" type="pres">
      <dgm:prSet presAssocID="{10958387-7C74-4A96-9EB0-519D7F32FA86}" presName="linear" presStyleCnt="0">
        <dgm:presLayoutVars>
          <dgm:dir/>
          <dgm:resizeHandles val="exact"/>
        </dgm:presLayoutVars>
      </dgm:prSet>
      <dgm:spPr/>
    </dgm:pt>
    <dgm:pt modelId="{A766276B-BE69-4D98-8644-7E6BFDA02727}" type="pres">
      <dgm:prSet presAssocID="{0F961E6F-5EFD-4B89-AE6F-093BBCC67997}" presName="comp" presStyleCnt="0"/>
      <dgm:spPr/>
    </dgm:pt>
    <dgm:pt modelId="{0A58C1A6-C041-473C-AECF-530AEB9C8655}" type="pres">
      <dgm:prSet presAssocID="{0F961E6F-5EFD-4B89-AE6F-093BBCC67997}" presName="box" presStyleLbl="node1" presStyleIdx="0" presStyleCnt="4" custLinFactNeighborX="3880" custLinFactNeighborY="836"/>
      <dgm:spPr/>
    </dgm:pt>
    <dgm:pt modelId="{B2C18E15-0D04-49F4-B406-E5840EDA4534}" type="pres">
      <dgm:prSet presAssocID="{0F961E6F-5EFD-4B89-AE6F-093BBCC67997}"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Upload outline"/>
        </a:ext>
      </dgm:extLst>
    </dgm:pt>
    <dgm:pt modelId="{431425DF-FF0E-4AA3-B1D2-E2851DB4AAC5}" type="pres">
      <dgm:prSet presAssocID="{0F961E6F-5EFD-4B89-AE6F-093BBCC67997}" presName="text" presStyleLbl="node1" presStyleIdx="0" presStyleCnt="4">
        <dgm:presLayoutVars>
          <dgm:bulletEnabled val="1"/>
        </dgm:presLayoutVars>
      </dgm:prSet>
      <dgm:spPr/>
    </dgm:pt>
    <dgm:pt modelId="{CE407969-DB54-454C-99FB-071D0805C0E1}" type="pres">
      <dgm:prSet presAssocID="{47880C4C-58F5-4A50-9BB9-085469A9CB83}" presName="spacer" presStyleCnt="0"/>
      <dgm:spPr/>
    </dgm:pt>
    <dgm:pt modelId="{BB838CC3-24B3-4FB2-A563-2835133F19DB}" type="pres">
      <dgm:prSet presAssocID="{FFA5C467-178C-4220-ADF9-A984A131A8B2}" presName="comp" presStyleCnt="0"/>
      <dgm:spPr/>
    </dgm:pt>
    <dgm:pt modelId="{95970800-35E1-4816-9D34-0195810A62E7}" type="pres">
      <dgm:prSet presAssocID="{FFA5C467-178C-4220-ADF9-A984A131A8B2}" presName="box" presStyleLbl="node1" presStyleIdx="1" presStyleCnt="4"/>
      <dgm:spPr/>
    </dgm:pt>
    <dgm:pt modelId="{CDB69EC2-60EC-468A-B799-DCCA893DB79A}" type="pres">
      <dgm:prSet presAssocID="{FFA5C467-178C-4220-ADF9-A984A131A8B2}" presName="img"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Folder Search outline"/>
        </a:ext>
      </dgm:extLst>
    </dgm:pt>
    <dgm:pt modelId="{66F5060E-0EA1-4A6E-90BC-58EAB47835A8}" type="pres">
      <dgm:prSet presAssocID="{FFA5C467-178C-4220-ADF9-A984A131A8B2}" presName="text" presStyleLbl="node1" presStyleIdx="1" presStyleCnt="4">
        <dgm:presLayoutVars>
          <dgm:bulletEnabled val="1"/>
        </dgm:presLayoutVars>
      </dgm:prSet>
      <dgm:spPr/>
    </dgm:pt>
    <dgm:pt modelId="{329AF278-A5CC-4BAB-9A11-4ADFFB7A5DAA}" type="pres">
      <dgm:prSet presAssocID="{4A7471E7-F47E-418B-AFF9-72FE60C72B39}" presName="spacer" presStyleCnt="0"/>
      <dgm:spPr/>
    </dgm:pt>
    <dgm:pt modelId="{611D65DF-A87E-483F-B52D-E28B0801216B}" type="pres">
      <dgm:prSet presAssocID="{54336C7F-8395-4431-A05F-F964E8F0363F}" presName="comp" presStyleCnt="0"/>
      <dgm:spPr/>
    </dgm:pt>
    <dgm:pt modelId="{C7EB2A0B-FAD3-470A-AA0F-1C9191C48211}" type="pres">
      <dgm:prSet presAssocID="{54336C7F-8395-4431-A05F-F964E8F0363F}" presName="box" presStyleLbl="node1" presStyleIdx="2" presStyleCnt="4"/>
      <dgm:spPr/>
    </dgm:pt>
    <dgm:pt modelId="{2204C2EC-0243-4738-8775-DDEC85CE6728}" type="pres">
      <dgm:prSet presAssocID="{54336C7F-8395-4431-A05F-F964E8F0363F}" presName="img"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1000" b="-11000"/>
          </a:stretch>
        </a:blipFill>
      </dgm:spPr>
      <dgm:extLst>
        <a:ext uri="{E40237B7-FDA0-4F09-8148-C483321AD2D9}">
          <dgm14:cNvPr xmlns:dgm14="http://schemas.microsoft.com/office/drawing/2010/diagram" id="0" name="" descr="Classroom with solid fill"/>
        </a:ext>
      </dgm:extLst>
    </dgm:pt>
    <dgm:pt modelId="{BC7A1420-29AD-4865-A218-0B01451CFC1D}" type="pres">
      <dgm:prSet presAssocID="{54336C7F-8395-4431-A05F-F964E8F0363F}" presName="text" presStyleLbl="node1" presStyleIdx="2" presStyleCnt="4">
        <dgm:presLayoutVars>
          <dgm:bulletEnabled val="1"/>
        </dgm:presLayoutVars>
      </dgm:prSet>
      <dgm:spPr/>
    </dgm:pt>
    <dgm:pt modelId="{5B1A61B6-471D-49B8-BD8D-6F897D39E7DF}" type="pres">
      <dgm:prSet presAssocID="{6E7D49CC-625C-47FE-8D3C-C813FF16CE91}" presName="spacer" presStyleCnt="0"/>
      <dgm:spPr/>
    </dgm:pt>
    <dgm:pt modelId="{C457CC9E-9AD6-480C-85D1-DCD5BF575CB2}" type="pres">
      <dgm:prSet presAssocID="{E7F01968-7376-4860-9CED-A67EDB771E58}" presName="comp" presStyleCnt="0"/>
      <dgm:spPr/>
    </dgm:pt>
    <dgm:pt modelId="{C00FE997-A9B5-4B9D-BA3C-EFA6A658A6B7}" type="pres">
      <dgm:prSet presAssocID="{E7F01968-7376-4860-9CED-A67EDB771E58}" presName="box" presStyleLbl="node1" presStyleIdx="3" presStyleCnt="4"/>
      <dgm:spPr/>
    </dgm:pt>
    <dgm:pt modelId="{2099FA4D-A8CF-43E4-A694-38A1C39B246E}" type="pres">
      <dgm:prSet presAssocID="{E7F01968-7376-4860-9CED-A67EDB771E58}" presName="img"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1000" b="-11000"/>
          </a:stretch>
        </a:blipFill>
      </dgm:spPr>
      <dgm:extLst>
        <a:ext uri="{E40237B7-FDA0-4F09-8148-C483321AD2D9}">
          <dgm14:cNvPr xmlns:dgm14="http://schemas.microsoft.com/office/drawing/2010/diagram" id="0" name="" descr="Scribble with solid fill"/>
        </a:ext>
      </dgm:extLst>
    </dgm:pt>
    <dgm:pt modelId="{9D20F0F6-EC3F-4F11-AF8B-20531E4F13C7}" type="pres">
      <dgm:prSet presAssocID="{E7F01968-7376-4860-9CED-A67EDB771E58}" presName="text" presStyleLbl="node1" presStyleIdx="3" presStyleCnt="4">
        <dgm:presLayoutVars>
          <dgm:bulletEnabled val="1"/>
        </dgm:presLayoutVars>
      </dgm:prSet>
      <dgm:spPr/>
    </dgm:pt>
  </dgm:ptLst>
  <dgm:cxnLst>
    <dgm:cxn modelId="{BF573E17-0E3F-467F-8E09-337FA15969A5}" srcId="{10958387-7C74-4A96-9EB0-519D7F32FA86}" destId="{0F961E6F-5EFD-4B89-AE6F-093BBCC67997}" srcOrd="0" destOrd="0" parTransId="{EF52AEEC-00FC-4F54-B8A2-823ACFDF61E2}" sibTransId="{47880C4C-58F5-4A50-9BB9-085469A9CB83}"/>
    <dgm:cxn modelId="{5E26C517-7F95-407C-9B28-23DB2E242F87}" type="presOf" srcId="{0F961E6F-5EFD-4B89-AE6F-093BBCC67997}" destId="{0A58C1A6-C041-473C-AECF-530AEB9C8655}" srcOrd="0" destOrd="0" presId="urn:microsoft.com/office/officeart/2005/8/layout/vList4"/>
    <dgm:cxn modelId="{AC26EC18-B9AD-4AD4-B121-60FCF379E233}" type="presOf" srcId="{10958387-7C74-4A96-9EB0-519D7F32FA86}" destId="{116152A2-C4D9-4434-AFA4-2786471FC4E3}" srcOrd="0" destOrd="0" presId="urn:microsoft.com/office/officeart/2005/8/layout/vList4"/>
    <dgm:cxn modelId="{3F538B1D-2A0C-465F-A576-486114D19588}" srcId="{10958387-7C74-4A96-9EB0-519D7F32FA86}" destId="{54336C7F-8395-4431-A05F-F964E8F0363F}" srcOrd="2" destOrd="0" parTransId="{B7D8ED25-9FD1-4380-A202-22D884E2E15F}" sibTransId="{6E7D49CC-625C-47FE-8D3C-C813FF16CE91}"/>
    <dgm:cxn modelId="{1F04E93E-9F27-4221-9B86-5348D7A1794E}" srcId="{10958387-7C74-4A96-9EB0-519D7F32FA86}" destId="{E7F01968-7376-4860-9CED-A67EDB771E58}" srcOrd="3" destOrd="0" parTransId="{B90635BF-1926-497A-8822-E3915098A50A}" sibTransId="{405664E4-472A-4EE2-8D17-97EF95BB7218}"/>
    <dgm:cxn modelId="{788DFE3E-4020-43DE-80EA-CAF4E24FEA08}" type="presOf" srcId="{FFA5C467-178C-4220-ADF9-A984A131A8B2}" destId="{95970800-35E1-4816-9D34-0195810A62E7}" srcOrd="0" destOrd="0" presId="urn:microsoft.com/office/officeart/2005/8/layout/vList4"/>
    <dgm:cxn modelId="{1907AE61-1113-4AAB-8BA7-40D47AD5BC5C}" type="presOf" srcId="{E7F01968-7376-4860-9CED-A67EDB771E58}" destId="{C00FE997-A9B5-4B9D-BA3C-EFA6A658A6B7}" srcOrd="0" destOrd="0" presId="urn:microsoft.com/office/officeart/2005/8/layout/vList4"/>
    <dgm:cxn modelId="{02D346A1-6660-4225-BCEE-58F9E6F1CF2D}" type="presOf" srcId="{FFA5C467-178C-4220-ADF9-A984A131A8B2}" destId="{66F5060E-0EA1-4A6E-90BC-58EAB47835A8}" srcOrd="1" destOrd="0" presId="urn:microsoft.com/office/officeart/2005/8/layout/vList4"/>
    <dgm:cxn modelId="{FAECD3B0-563D-4BBA-9F62-DEDF1EB9DB6D}" type="presOf" srcId="{54336C7F-8395-4431-A05F-F964E8F0363F}" destId="{C7EB2A0B-FAD3-470A-AA0F-1C9191C48211}" srcOrd="0" destOrd="0" presId="urn:microsoft.com/office/officeart/2005/8/layout/vList4"/>
    <dgm:cxn modelId="{E4AC24BC-9C1B-4C12-9818-A49AC4504494}" srcId="{10958387-7C74-4A96-9EB0-519D7F32FA86}" destId="{FFA5C467-178C-4220-ADF9-A984A131A8B2}" srcOrd="1" destOrd="0" parTransId="{100F7254-1D67-4AA5-BD70-86B3EC4A1729}" sibTransId="{4A7471E7-F47E-418B-AFF9-72FE60C72B39}"/>
    <dgm:cxn modelId="{0FC192C3-DF9E-48CC-80FA-5E6D909E00B4}" type="presOf" srcId="{0F961E6F-5EFD-4B89-AE6F-093BBCC67997}" destId="{431425DF-FF0E-4AA3-B1D2-E2851DB4AAC5}" srcOrd="1" destOrd="0" presId="urn:microsoft.com/office/officeart/2005/8/layout/vList4"/>
    <dgm:cxn modelId="{07AB7CD8-D315-424B-B098-53C37331C25B}" type="presOf" srcId="{E7F01968-7376-4860-9CED-A67EDB771E58}" destId="{9D20F0F6-EC3F-4F11-AF8B-20531E4F13C7}" srcOrd="1" destOrd="0" presId="urn:microsoft.com/office/officeart/2005/8/layout/vList4"/>
    <dgm:cxn modelId="{EC43C3E4-F55B-4937-8116-C986539279EC}" type="presOf" srcId="{54336C7F-8395-4431-A05F-F964E8F0363F}" destId="{BC7A1420-29AD-4865-A218-0B01451CFC1D}" srcOrd="1" destOrd="0" presId="urn:microsoft.com/office/officeart/2005/8/layout/vList4"/>
    <dgm:cxn modelId="{CF1F226D-2857-4BED-872C-24620B27C522}" type="presParOf" srcId="{116152A2-C4D9-4434-AFA4-2786471FC4E3}" destId="{A766276B-BE69-4D98-8644-7E6BFDA02727}" srcOrd="0" destOrd="0" presId="urn:microsoft.com/office/officeart/2005/8/layout/vList4"/>
    <dgm:cxn modelId="{38FD8E93-9E7D-4109-A867-E480EB6D2946}" type="presParOf" srcId="{A766276B-BE69-4D98-8644-7E6BFDA02727}" destId="{0A58C1A6-C041-473C-AECF-530AEB9C8655}" srcOrd="0" destOrd="0" presId="urn:microsoft.com/office/officeart/2005/8/layout/vList4"/>
    <dgm:cxn modelId="{7471566E-F0B2-4A78-A333-85D1B1C70C16}" type="presParOf" srcId="{A766276B-BE69-4D98-8644-7E6BFDA02727}" destId="{B2C18E15-0D04-49F4-B406-E5840EDA4534}" srcOrd="1" destOrd="0" presId="urn:microsoft.com/office/officeart/2005/8/layout/vList4"/>
    <dgm:cxn modelId="{262A745B-D53D-4407-9A46-D97936D0764F}" type="presParOf" srcId="{A766276B-BE69-4D98-8644-7E6BFDA02727}" destId="{431425DF-FF0E-4AA3-B1D2-E2851DB4AAC5}" srcOrd="2" destOrd="0" presId="urn:microsoft.com/office/officeart/2005/8/layout/vList4"/>
    <dgm:cxn modelId="{7C4F05F1-316D-4027-B25D-01AA3C159CF2}" type="presParOf" srcId="{116152A2-C4D9-4434-AFA4-2786471FC4E3}" destId="{CE407969-DB54-454C-99FB-071D0805C0E1}" srcOrd="1" destOrd="0" presId="urn:microsoft.com/office/officeart/2005/8/layout/vList4"/>
    <dgm:cxn modelId="{0E8ED608-11F8-446A-80E0-813A3F02AE1A}" type="presParOf" srcId="{116152A2-C4D9-4434-AFA4-2786471FC4E3}" destId="{BB838CC3-24B3-4FB2-A563-2835133F19DB}" srcOrd="2" destOrd="0" presId="urn:microsoft.com/office/officeart/2005/8/layout/vList4"/>
    <dgm:cxn modelId="{89C56782-2064-4CB2-9DE0-B1B84E3981A3}" type="presParOf" srcId="{BB838CC3-24B3-4FB2-A563-2835133F19DB}" destId="{95970800-35E1-4816-9D34-0195810A62E7}" srcOrd="0" destOrd="0" presId="urn:microsoft.com/office/officeart/2005/8/layout/vList4"/>
    <dgm:cxn modelId="{E38868A0-8E6F-4FE3-9801-B453B4819EDC}" type="presParOf" srcId="{BB838CC3-24B3-4FB2-A563-2835133F19DB}" destId="{CDB69EC2-60EC-468A-B799-DCCA893DB79A}" srcOrd="1" destOrd="0" presId="urn:microsoft.com/office/officeart/2005/8/layout/vList4"/>
    <dgm:cxn modelId="{2B1B7535-1E90-4C9A-9E05-725973CA08C3}" type="presParOf" srcId="{BB838CC3-24B3-4FB2-A563-2835133F19DB}" destId="{66F5060E-0EA1-4A6E-90BC-58EAB47835A8}" srcOrd="2" destOrd="0" presId="urn:microsoft.com/office/officeart/2005/8/layout/vList4"/>
    <dgm:cxn modelId="{4E841B43-1A1A-41CF-A50F-B6E58FF00519}" type="presParOf" srcId="{116152A2-C4D9-4434-AFA4-2786471FC4E3}" destId="{329AF278-A5CC-4BAB-9A11-4ADFFB7A5DAA}" srcOrd="3" destOrd="0" presId="urn:microsoft.com/office/officeart/2005/8/layout/vList4"/>
    <dgm:cxn modelId="{3CC03157-2EDD-451E-A09B-4A4F90207187}" type="presParOf" srcId="{116152A2-C4D9-4434-AFA4-2786471FC4E3}" destId="{611D65DF-A87E-483F-B52D-E28B0801216B}" srcOrd="4" destOrd="0" presId="urn:microsoft.com/office/officeart/2005/8/layout/vList4"/>
    <dgm:cxn modelId="{DEA727A3-4938-42AA-94F0-C3D2F62DD01C}" type="presParOf" srcId="{611D65DF-A87E-483F-B52D-E28B0801216B}" destId="{C7EB2A0B-FAD3-470A-AA0F-1C9191C48211}" srcOrd="0" destOrd="0" presId="urn:microsoft.com/office/officeart/2005/8/layout/vList4"/>
    <dgm:cxn modelId="{F83AAE8D-E7F8-4986-855F-C3393456B8BD}" type="presParOf" srcId="{611D65DF-A87E-483F-B52D-E28B0801216B}" destId="{2204C2EC-0243-4738-8775-DDEC85CE6728}" srcOrd="1" destOrd="0" presId="urn:microsoft.com/office/officeart/2005/8/layout/vList4"/>
    <dgm:cxn modelId="{C5152BAE-2BD3-42E4-A51C-890EC1924415}" type="presParOf" srcId="{611D65DF-A87E-483F-B52D-E28B0801216B}" destId="{BC7A1420-29AD-4865-A218-0B01451CFC1D}" srcOrd="2" destOrd="0" presId="urn:microsoft.com/office/officeart/2005/8/layout/vList4"/>
    <dgm:cxn modelId="{1B17A349-5073-4322-BAF5-8B284D899013}" type="presParOf" srcId="{116152A2-C4D9-4434-AFA4-2786471FC4E3}" destId="{5B1A61B6-471D-49B8-BD8D-6F897D39E7DF}" srcOrd="5" destOrd="0" presId="urn:microsoft.com/office/officeart/2005/8/layout/vList4"/>
    <dgm:cxn modelId="{FB3A8525-B580-4D3B-8F21-A22361A1FD10}" type="presParOf" srcId="{116152A2-C4D9-4434-AFA4-2786471FC4E3}" destId="{C457CC9E-9AD6-480C-85D1-DCD5BF575CB2}" srcOrd="6" destOrd="0" presId="urn:microsoft.com/office/officeart/2005/8/layout/vList4"/>
    <dgm:cxn modelId="{752D6D6D-17C1-4097-8E93-41A1416A9648}" type="presParOf" srcId="{C457CC9E-9AD6-480C-85D1-DCD5BF575CB2}" destId="{C00FE997-A9B5-4B9D-BA3C-EFA6A658A6B7}" srcOrd="0" destOrd="0" presId="urn:microsoft.com/office/officeart/2005/8/layout/vList4"/>
    <dgm:cxn modelId="{4C2F1F1D-AD29-4BC5-86EE-1407B320198C}" type="presParOf" srcId="{C457CC9E-9AD6-480C-85D1-DCD5BF575CB2}" destId="{2099FA4D-A8CF-43E4-A694-38A1C39B246E}" srcOrd="1" destOrd="0" presId="urn:microsoft.com/office/officeart/2005/8/layout/vList4"/>
    <dgm:cxn modelId="{14EAC11C-F178-44E9-BD98-B075CCB33BEB}" type="presParOf" srcId="{C457CC9E-9AD6-480C-85D1-DCD5BF575CB2}" destId="{9D20F0F6-EC3F-4F11-AF8B-20531E4F13C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5748A2-36C2-46B4-A0A5-272DEFDD3A93}" type="doc">
      <dgm:prSet loTypeId="urn:microsoft.com/office/officeart/2005/8/layout/venn2" loCatId="relationship" qsTypeId="urn:microsoft.com/office/officeart/2005/8/quickstyle/simple2" qsCatId="simple" csTypeId="urn:microsoft.com/office/officeart/2005/8/colors/accent1_1" csCatId="accent1" phldr="1"/>
      <dgm:spPr/>
      <dgm:t>
        <a:bodyPr/>
        <a:lstStyle/>
        <a:p>
          <a:endParaRPr lang="en-US"/>
        </a:p>
      </dgm:t>
    </dgm:pt>
    <dgm:pt modelId="{05B40E78-35F7-4C05-8CAB-8AD90A9F3616}">
      <dgm:prSet phldrT="[Text]"/>
      <dgm:spPr>
        <a:blipFill rotWithShape="0">
          <a:blip xmlns:r="http://schemas.openxmlformats.org/officeDocument/2006/relationships" r:embed="rId1"/>
          <a:srcRect/>
          <a:stretch>
            <a:fillRect l="-23000" r="-23000"/>
          </a:stretch>
        </a:blipFill>
        <a:ln>
          <a:solidFill>
            <a:srgbClr val="5F6972"/>
          </a:solidFill>
        </a:ln>
      </dgm:spPr>
      <dgm:t>
        <a:bodyPr/>
        <a:lstStyle/>
        <a:p>
          <a:endParaRPr lang="en-US" dirty="0"/>
        </a:p>
      </dgm:t>
      <dgm:extLst>
        <a:ext uri="{E40237B7-FDA0-4F09-8148-C483321AD2D9}">
          <dgm14:cNvPr xmlns:dgm14="http://schemas.microsoft.com/office/drawing/2010/diagram" id="0" name="" descr="Close up of beakers with solutions on a shelf in a lab"/>
        </a:ext>
      </dgm:extLst>
    </dgm:pt>
    <dgm:pt modelId="{DAA73ED6-02DA-411E-9744-78DFFBD436AA}" type="parTrans" cxnId="{3A6950B8-6D3A-4B47-8A85-765243685F0A}">
      <dgm:prSet/>
      <dgm:spPr/>
      <dgm:t>
        <a:bodyPr/>
        <a:lstStyle/>
        <a:p>
          <a:endParaRPr lang="en-US">
            <a:latin typeface="Montserrat" pitchFamily="2" charset="0"/>
          </a:endParaRPr>
        </a:p>
      </dgm:t>
    </dgm:pt>
    <dgm:pt modelId="{82ECC642-727D-4291-8D82-FE31CE43837B}" type="sibTrans" cxnId="{3A6950B8-6D3A-4B47-8A85-765243685F0A}">
      <dgm:prSet/>
      <dgm:spPr/>
      <dgm:t>
        <a:bodyPr/>
        <a:lstStyle/>
        <a:p>
          <a:endParaRPr lang="en-US">
            <a:latin typeface="Montserrat" pitchFamily="2" charset="0"/>
          </a:endParaRPr>
        </a:p>
      </dgm:t>
    </dgm:pt>
    <dgm:pt modelId="{1A5D2326-53A0-4DBD-8D5A-D271631C44C8}">
      <dgm:prSet custT="1">
        <dgm:style>
          <a:lnRef idx="2">
            <a:schemeClr val="dk1"/>
          </a:lnRef>
          <a:fillRef idx="1">
            <a:schemeClr val="lt1"/>
          </a:fillRef>
          <a:effectRef idx="0">
            <a:schemeClr val="dk1"/>
          </a:effectRef>
          <a:fontRef idx="minor">
            <a:schemeClr val="dk1"/>
          </a:fontRef>
        </dgm:style>
      </dgm:prSet>
      <dgm:spPr>
        <a:blipFill rotWithShape="0">
          <a:blip xmlns:r="http://schemas.openxmlformats.org/officeDocument/2006/relationships" r:embed="rId2"/>
          <a:stretch>
            <a:fillRect l="-23000" r="-23000"/>
          </a:stretch>
        </a:blipFill>
      </dgm:spPr>
      <dgm:t>
        <a:bodyPr/>
        <a:lstStyle/>
        <a:p>
          <a:endParaRPr lang="en-US" sz="900" dirty="0">
            <a:latin typeface="Montserrat" pitchFamily="2" charset="0"/>
          </a:endParaRPr>
        </a:p>
      </dgm:t>
    </dgm:pt>
    <dgm:pt modelId="{EE60FF6C-3E37-455C-8AA8-13246B777343}" type="parTrans" cxnId="{8A8D9BF5-A1DA-4739-8B74-C96794445391}">
      <dgm:prSet/>
      <dgm:spPr/>
      <dgm:t>
        <a:bodyPr/>
        <a:lstStyle/>
        <a:p>
          <a:endParaRPr lang="en-US"/>
        </a:p>
      </dgm:t>
    </dgm:pt>
    <dgm:pt modelId="{7E4AEBE1-5F92-4B3E-B0D7-A40298C1E926}" type="sibTrans" cxnId="{8A8D9BF5-A1DA-4739-8B74-C96794445391}">
      <dgm:prSet/>
      <dgm:spPr/>
      <dgm:t>
        <a:bodyPr/>
        <a:lstStyle/>
        <a:p>
          <a:endParaRPr lang="en-US"/>
        </a:p>
      </dgm:t>
    </dgm:pt>
    <dgm:pt modelId="{BE89ED47-B357-432C-B8D1-BDDFD83AE9D7}">
      <dgm:prSet>
        <dgm:style>
          <a:lnRef idx="2">
            <a:schemeClr val="dk1"/>
          </a:lnRef>
          <a:fillRef idx="1">
            <a:schemeClr val="lt1"/>
          </a:fillRef>
          <a:effectRef idx="0">
            <a:schemeClr val="dk1"/>
          </a:effectRef>
          <a:fontRef idx="minor">
            <a:schemeClr val="dk1"/>
          </a:fontRef>
        </dgm:style>
      </dgm:prSet>
      <dgm:spPr>
        <a:blipFill dpi="0" rotWithShape="0">
          <a:blip xmlns:r="http://schemas.openxmlformats.org/officeDocument/2006/relationships" r:embed="rId3"/>
          <a:srcRect/>
          <a:stretch>
            <a:fillRect l="-43000" r="-23000"/>
          </a:stretch>
        </a:blipFill>
      </dgm:spPr>
      <dgm:t>
        <a:bodyPr/>
        <a:lstStyle/>
        <a:p>
          <a:endParaRPr lang="en-US" b="1" dirty="0">
            <a:latin typeface="Montserrat" pitchFamily="2" charset="0"/>
          </a:endParaRPr>
        </a:p>
      </dgm:t>
    </dgm:pt>
    <dgm:pt modelId="{5FD57566-2BA4-4A78-95BD-D7F85F02F538}" type="sibTrans" cxnId="{A319B6ED-C6DC-4F11-A192-0C9BFBE7E5FC}">
      <dgm:prSet/>
      <dgm:spPr/>
      <dgm:t>
        <a:bodyPr/>
        <a:lstStyle/>
        <a:p>
          <a:endParaRPr lang="en-US"/>
        </a:p>
      </dgm:t>
    </dgm:pt>
    <dgm:pt modelId="{42432160-A220-49DD-A457-3ECFB40C12E1}" type="parTrans" cxnId="{A319B6ED-C6DC-4F11-A192-0C9BFBE7E5FC}">
      <dgm:prSet/>
      <dgm:spPr/>
      <dgm:t>
        <a:bodyPr/>
        <a:lstStyle/>
        <a:p>
          <a:endParaRPr lang="en-US"/>
        </a:p>
      </dgm:t>
    </dgm:pt>
    <dgm:pt modelId="{1D4BC08D-AB6E-480A-9AD4-1017CC02F216}" type="pres">
      <dgm:prSet presAssocID="{995748A2-36C2-46B4-A0A5-272DEFDD3A93}" presName="Name0" presStyleCnt="0">
        <dgm:presLayoutVars>
          <dgm:chMax val="7"/>
          <dgm:resizeHandles val="exact"/>
        </dgm:presLayoutVars>
      </dgm:prSet>
      <dgm:spPr/>
    </dgm:pt>
    <dgm:pt modelId="{E34BAD85-E216-45AB-AB80-2E3E7442244C}" type="pres">
      <dgm:prSet presAssocID="{995748A2-36C2-46B4-A0A5-272DEFDD3A93}" presName="comp1" presStyleCnt="0"/>
      <dgm:spPr/>
    </dgm:pt>
    <dgm:pt modelId="{13C641D7-02BA-4A9E-B5A3-E49E1FCCA0BC}" type="pres">
      <dgm:prSet presAssocID="{995748A2-36C2-46B4-A0A5-272DEFDD3A93}" presName="circle1" presStyleLbl="node1" presStyleIdx="0" presStyleCnt="3" custLinFactNeighborX="-15330" custLinFactNeighborY="-4224"/>
      <dgm:spPr/>
    </dgm:pt>
    <dgm:pt modelId="{3078C736-EFD3-4F52-B183-A0E3D5728C5D}" type="pres">
      <dgm:prSet presAssocID="{995748A2-36C2-46B4-A0A5-272DEFDD3A93}" presName="c1text" presStyleLbl="node1" presStyleIdx="0" presStyleCnt="3">
        <dgm:presLayoutVars>
          <dgm:bulletEnabled val="1"/>
        </dgm:presLayoutVars>
      </dgm:prSet>
      <dgm:spPr/>
    </dgm:pt>
    <dgm:pt modelId="{32C7F541-B1E4-47D6-B9E4-DF7EC96ADA08}" type="pres">
      <dgm:prSet presAssocID="{995748A2-36C2-46B4-A0A5-272DEFDD3A93}" presName="comp2" presStyleCnt="0"/>
      <dgm:spPr/>
    </dgm:pt>
    <dgm:pt modelId="{84A7CED3-41DF-4A79-918B-CED9AF9D1A16}" type="pres">
      <dgm:prSet presAssocID="{995748A2-36C2-46B4-A0A5-272DEFDD3A93}" presName="circle2" presStyleLbl="node1" presStyleIdx="1" presStyleCnt="3" custScaleX="90440" custScaleY="91886" custLinFactNeighborX="26137" custLinFactNeighborY="6237"/>
      <dgm:spPr/>
    </dgm:pt>
    <dgm:pt modelId="{92B1444E-D7C4-4596-82BB-2928246B1F5D}" type="pres">
      <dgm:prSet presAssocID="{995748A2-36C2-46B4-A0A5-272DEFDD3A93}" presName="c2text" presStyleLbl="node1" presStyleIdx="1" presStyleCnt="3">
        <dgm:presLayoutVars>
          <dgm:bulletEnabled val="1"/>
        </dgm:presLayoutVars>
      </dgm:prSet>
      <dgm:spPr/>
    </dgm:pt>
    <dgm:pt modelId="{9A46B5BC-714E-4DB4-82B7-2DC3CFC60799}" type="pres">
      <dgm:prSet presAssocID="{995748A2-36C2-46B4-A0A5-272DEFDD3A93}" presName="comp3" presStyleCnt="0"/>
      <dgm:spPr/>
    </dgm:pt>
    <dgm:pt modelId="{09452632-E214-44D6-8D16-1C7442EC53CD}" type="pres">
      <dgm:prSet presAssocID="{995748A2-36C2-46B4-A0A5-272DEFDD3A93}" presName="circle3" presStyleLbl="node1" presStyleIdx="2" presStyleCnt="3" custScaleX="67796" custScaleY="69491" custLinFactX="15254" custLinFactNeighborX="100000" custLinFactNeighborY="17797"/>
      <dgm:spPr/>
    </dgm:pt>
    <dgm:pt modelId="{0F52F774-1317-45B8-892F-CD8B433F3BB8}" type="pres">
      <dgm:prSet presAssocID="{995748A2-36C2-46B4-A0A5-272DEFDD3A93}" presName="c3text" presStyleLbl="node1" presStyleIdx="2" presStyleCnt="3">
        <dgm:presLayoutVars>
          <dgm:bulletEnabled val="1"/>
        </dgm:presLayoutVars>
      </dgm:prSet>
      <dgm:spPr/>
    </dgm:pt>
  </dgm:ptLst>
  <dgm:cxnLst>
    <dgm:cxn modelId="{945F830C-56DF-47FA-8ACD-E3E88D132167}" type="presOf" srcId="{995748A2-36C2-46B4-A0A5-272DEFDD3A93}" destId="{1D4BC08D-AB6E-480A-9AD4-1017CC02F216}" srcOrd="0" destOrd="0" presId="urn:microsoft.com/office/officeart/2005/8/layout/venn2"/>
    <dgm:cxn modelId="{2D9F8E45-4FB3-45C0-BD68-CA2068E160B2}" type="presOf" srcId="{05B40E78-35F7-4C05-8CAB-8AD90A9F3616}" destId="{3078C736-EFD3-4F52-B183-A0E3D5728C5D}" srcOrd="1" destOrd="0" presId="urn:microsoft.com/office/officeart/2005/8/layout/venn2"/>
    <dgm:cxn modelId="{8EBFC76B-0440-457D-A751-23263EEA1A29}" type="presOf" srcId="{BE89ED47-B357-432C-B8D1-BDDFD83AE9D7}" destId="{0F52F774-1317-45B8-892F-CD8B433F3BB8}" srcOrd="1" destOrd="0" presId="urn:microsoft.com/office/officeart/2005/8/layout/venn2"/>
    <dgm:cxn modelId="{0E46324F-3ACC-4A2D-97B7-BB35ED6587C5}" type="presOf" srcId="{1A5D2326-53A0-4DBD-8D5A-D271631C44C8}" destId="{92B1444E-D7C4-4596-82BB-2928246B1F5D}" srcOrd="1" destOrd="0" presId="urn:microsoft.com/office/officeart/2005/8/layout/venn2"/>
    <dgm:cxn modelId="{EF41FB58-93D7-4ECC-A5B0-7C1D738BCE72}" type="presOf" srcId="{BE89ED47-B357-432C-B8D1-BDDFD83AE9D7}" destId="{09452632-E214-44D6-8D16-1C7442EC53CD}" srcOrd="0" destOrd="0" presId="urn:microsoft.com/office/officeart/2005/8/layout/venn2"/>
    <dgm:cxn modelId="{3A6950B8-6D3A-4B47-8A85-765243685F0A}" srcId="{995748A2-36C2-46B4-A0A5-272DEFDD3A93}" destId="{05B40E78-35F7-4C05-8CAB-8AD90A9F3616}" srcOrd="0" destOrd="0" parTransId="{DAA73ED6-02DA-411E-9744-78DFFBD436AA}" sibTransId="{82ECC642-727D-4291-8D82-FE31CE43837B}"/>
    <dgm:cxn modelId="{8208FAC4-F65F-4703-8CEF-31445172DD82}" type="presOf" srcId="{05B40E78-35F7-4C05-8CAB-8AD90A9F3616}" destId="{13C641D7-02BA-4A9E-B5A3-E49E1FCCA0BC}" srcOrd="0" destOrd="0" presId="urn:microsoft.com/office/officeart/2005/8/layout/venn2"/>
    <dgm:cxn modelId="{94A8C3E5-3B52-4FE4-9A7D-A5AEB6155C05}" type="presOf" srcId="{1A5D2326-53A0-4DBD-8D5A-D271631C44C8}" destId="{84A7CED3-41DF-4A79-918B-CED9AF9D1A16}" srcOrd="0" destOrd="0" presId="urn:microsoft.com/office/officeart/2005/8/layout/venn2"/>
    <dgm:cxn modelId="{A319B6ED-C6DC-4F11-A192-0C9BFBE7E5FC}" srcId="{995748A2-36C2-46B4-A0A5-272DEFDD3A93}" destId="{BE89ED47-B357-432C-B8D1-BDDFD83AE9D7}" srcOrd="2" destOrd="0" parTransId="{42432160-A220-49DD-A457-3ECFB40C12E1}" sibTransId="{5FD57566-2BA4-4A78-95BD-D7F85F02F538}"/>
    <dgm:cxn modelId="{8A8D9BF5-A1DA-4739-8B74-C96794445391}" srcId="{995748A2-36C2-46B4-A0A5-272DEFDD3A93}" destId="{1A5D2326-53A0-4DBD-8D5A-D271631C44C8}" srcOrd="1" destOrd="0" parTransId="{EE60FF6C-3E37-455C-8AA8-13246B777343}" sibTransId="{7E4AEBE1-5F92-4B3E-B0D7-A40298C1E926}"/>
    <dgm:cxn modelId="{B4C26324-84B5-4CB4-8014-476CFB7B978C}" type="presParOf" srcId="{1D4BC08D-AB6E-480A-9AD4-1017CC02F216}" destId="{E34BAD85-E216-45AB-AB80-2E3E7442244C}" srcOrd="0" destOrd="0" presId="urn:microsoft.com/office/officeart/2005/8/layout/venn2"/>
    <dgm:cxn modelId="{A6F896DA-3CE5-48D9-A6D9-580ED7D0BB01}" type="presParOf" srcId="{E34BAD85-E216-45AB-AB80-2E3E7442244C}" destId="{13C641D7-02BA-4A9E-B5A3-E49E1FCCA0BC}" srcOrd="0" destOrd="0" presId="urn:microsoft.com/office/officeart/2005/8/layout/venn2"/>
    <dgm:cxn modelId="{B6C3E022-9246-46C0-82B9-09EE287966BE}" type="presParOf" srcId="{E34BAD85-E216-45AB-AB80-2E3E7442244C}" destId="{3078C736-EFD3-4F52-B183-A0E3D5728C5D}" srcOrd="1" destOrd="0" presId="urn:microsoft.com/office/officeart/2005/8/layout/venn2"/>
    <dgm:cxn modelId="{66E0C2FA-7863-4FDB-97A5-281CCB9C240D}" type="presParOf" srcId="{1D4BC08D-AB6E-480A-9AD4-1017CC02F216}" destId="{32C7F541-B1E4-47D6-B9E4-DF7EC96ADA08}" srcOrd="1" destOrd="0" presId="urn:microsoft.com/office/officeart/2005/8/layout/venn2"/>
    <dgm:cxn modelId="{E061EF3B-564C-41EA-A202-3CE6233A1D8B}" type="presParOf" srcId="{32C7F541-B1E4-47D6-B9E4-DF7EC96ADA08}" destId="{84A7CED3-41DF-4A79-918B-CED9AF9D1A16}" srcOrd="0" destOrd="0" presId="urn:microsoft.com/office/officeart/2005/8/layout/venn2"/>
    <dgm:cxn modelId="{628C10C1-98D6-4A03-8959-E0B40BF4A56D}" type="presParOf" srcId="{32C7F541-B1E4-47D6-B9E4-DF7EC96ADA08}" destId="{92B1444E-D7C4-4596-82BB-2928246B1F5D}" srcOrd="1" destOrd="0" presId="urn:microsoft.com/office/officeart/2005/8/layout/venn2"/>
    <dgm:cxn modelId="{BAE18086-B48B-4BB7-B1C6-6141D6EA2CA6}" type="presParOf" srcId="{1D4BC08D-AB6E-480A-9AD4-1017CC02F216}" destId="{9A46B5BC-714E-4DB4-82B7-2DC3CFC60799}" srcOrd="2" destOrd="0" presId="urn:microsoft.com/office/officeart/2005/8/layout/venn2"/>
    <dgm:cxn modelId="{3E52C750-DEA5-4E29-B937-D114C5CD7824}" type="presParOf" srcId="{9A46B5BC-714E-4DB4-82B7-2DC3CFC60799}" destId="{09452632-E214-44D6-8D16-1C7442EC53CD}" srcOrd="0" destOrd="0" presId="urn:microsoft.com/office/officeart/2005/8/layout/venn2"/>
    <dgm:cxn modelId="{8DC941F1-7B91-4D4E-9E5A-F6D49BB63F61}" type="presParOf" srcId="{9A46B5BC-714E-4DB4-82B7-2DC3CFC60799}" destId="{0F52F774-1317-45B8-892F-CD8B433F3BB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F13109-91E5-495F-88C7-ACF00AAB716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8276B707-AB8A-4359-BC7A-B58752BEF282}">
      <dgm:prSet phldrT="[Text]" custT="1"/>
      <dgm:spPr/>
      <dgm:t>
        <a:bodyPr/>
        <a:lstStyle/>
        <a:p>
          <a:pPr marL="0" lvl="0" indent="0" algn="ctr" defTabSz="666750">
            <a:lnSpc>
              <a:spcPct val="90000"/>
            </a:lnSpc>
            <a:spcBef>
              <a:spcPct val="0"/>
            </a:spcBef>
            <a:spcAft>
              <a:spcPct val="35000"/>
            </a:spcAft>
            <a:buNone/>
          </a:pPr>
          <a:endParaRPr lang="en-US" sz="2800" kern="1200" dirty="0">
            <a:latin typeface="Montserrat" pitchFamily="2" charset="0"/>
            <a:ea typeface="+mn-ea"/>
            <a:cs typeface="+mn-cs"/>
          </a:endParaRPr>
        </a:p>
      </dgm:t>
    </dgm:pt>
    <dgm:pt modelId="{F4DC18EE-5CB7-4556-A66A-C82D3DA989BF}" type="parTrans" cxnId="{DBC9C56D-B92E-40D0-8B75-151A3D35F4AE}">
      <dgm:prSet/>
      <dgm:spPr/>
      <dgm:t>
        <a:bodyPr/>
        <a:lstStyle/>
        <a:p>
          <a:endParaRPr lang="en-US" sz="2800"/>
        </a:p>
      </dgm:t>
    </dgm:pt>
    <dgm:pt modelId="{3AA62F87-9431-4843-A8B4-C36447D71C5B}" type="sibTrans" cxnId="{DBC9C56D-B92E-40D0-8B75-151A3D35F4AE}">
      <dgm:prSet/>
      <dgm:spPr/>
      <dgm:t>
        <a:bodyPr/>
        <a:lstStyle/>
        <a:p>
          <a:endParaRPr lang="en-US" sz="2800"/>
        </a:p>
      </dgm:t>
    </dgm:pt>
    <dgm:pt modelId="{1EEBF725-664D-4E08-A377-CF7588391EA9}">
      <dgm:prSet phldrT="[Text]" custT="1"/>
      <dgm:spPr/>
      <dgm:t>
        <a:bodyPr/>
        <a:lstStyle/>
        <a:p>
          <a:endParaRPr lang="en-US" sz="2800" dirty="0">
            <a:latin typeface="Montserrat" pitchFamily="2" charset="0"/>
          </a:endParaRPr>
        </a:p>
      </dgm:t>
    </dgm:pt>
    <dgm:pt modelId="{9F0503B2-1CD2-41C7-989C-8176FE951798}" type="parTrans" cxnId="{A18F2B3C-F740-4983-AF1E-2AFCC5CDF3A6}">
      <dgm:prSet/>
      <dgm:spPr/>
      <dgm:t>
        <a:bodyPr/>
        <a:lstStyle/>
        <a:p>
          <a:endParaRPr lang="en-US" sz="2800"/>
        </a:p>
      </dgm:t>
    </dgm:pt>
    <dgm:pt modelId="{C6A3C793-83AD-4A31-9848-F34723507B51}" type="sibTrans" cxnId="{A18F2B3C-F740-4983-AF1E-2AFCC5CDF3A6}">
      <dgm:prSet/>
      <dgm:spPr/>
      <dgm:t>
        <a:bodyPr/>
        <a:lstStyle/>
        <a:p>
          <a:endParaRPr lang="en-US" sz="2800"/>
        </a:p>
      </dgm:t>
    </dgm:pt>
    <dgm:pt modelId="{39273C25-B080-4AE8-8A07-5E2EB654881D}">
      <dgm:prSet phldrT="[Text]" custT="1"/>
      <dgm:spPr/>
      <dgm:t>
        <a:bodyPr/>
        <a:lstStyle/>
        <a:p>
          <a:endParaRPr lang="en-US" sz="2800" dirty="0">
            <a:latin typeface="Montserrat" pitchFamily="2" charset="0"/>
          </a:endParaRPr>
        </a:p>
      </dgm:t>
    </dgm:pt>
    <dgm:pt modelId="{C67C61C4-FC39-41F3-86FA-5926B2074519}" type="parTrans" cxnId="{7F8C6D3E-3F2D-45BA-863D-117C8B86759E}">
      <dgm:prSet/>
      <dgm:spPr/>
      <dgm:t>
        <a:bodyPr/>
        <a:lstStyle/>
        <a:p>
          <a:endParaRPr lang="en-US" sz="2800"/>
        </a:p>
      </dgm:t>
    </dgm:pt>
    <dgm:pt modelId="{F1C80335-099B-4E56-933D-54FF06EE5038}" type="sibTrans" cxnId="{7F8C6D3E-3F2D-45BA-863D-117C8B86759E}">
      <dgm:prSet/>
      <dgm:spPr/>
      <dgm:t>
        <a:bodyPr/>
        <a:lstStyle/>
        <a:p>
          <a:endParaRPr lang="en-US" sz="2800"/>
        </a:p>
      </dgm:t>
    </dgm:pt>
    <dgm:pt modelId="{FEBC8CA8-FFCD-440F-8347-9B0DC468C7F3}">
      <dgm:prSet phldrT="[Text]" custT="1"/>
      <dgm:spPr/>
      <dgm:t>
        <a:bodyPr/>
        <a:lstStyle/>
        <a:p>
          <a:endParaRPr lang="en-US" sz="2800" dirty="0">
            <a:latin typeface="Montserrat" pitchFamily="2" charset="0"/>
          </a:endParaRPr>
        </a:p>
      </dgm:t>
    </dgm:pt>
    <dgm:pt modelId="{D2918BB1-114C-4C52-BE40-636FFE0EF29F}" type="parTrans" cxnId="{49FE084A-2C26-4AD8-A150-976A67BF8D02}">
      <dgm:prSet/>
      <dgm:spPr/>
      <dgm:t>
        <a:bodyPr/>
        <a:lstStyle/>
        <a:p>
          <a:endParaRPr lang="en-US" sz="2800"/>
        </a:p>
      </dgm:t>
    </dgm:pt>
    <dgm:pt modelId="{B9DCA327-DEC1-4D8E-8120-556E8BB18495}" type="sibTrans" cxnId="{49FE084A-2C26-4AD8-A150-976A67BF8D02}">
      <dgm:prSet/>
      <dgm:spPr/>
      <dgm:t>
        <a:bodyPr/>
        <a:lstStyle/>
        <a:p>
          <a:endParaRPr lang="en-US" sz="2800"/>
        </a:p>
      </dgm:t>
    </dgm:pt>
    <dgm:pt modelId="{BDD40C09-2319-4704-A98F-A9E469791AEC}" type="pres">
      <dgm:prSet presAssocID="{EFF13109-91E5-495F-88C7-ACF00AAB7163}" presName="Name0" presStyleCnt="0">
        <dgm:presLayoutVars>
          <dgm:dir/>
          <dgm:resizeHandles val="exact"/>
        </dgm:presLayoutVars>
      </dgm:prSet>
      <dgm:spPr/>
    </dgm:pt>
    <dgm:pt modelId="{62DF06D6-DD12-4A32-9300-E880AA9D2F96}" type="pres">
      <dgm:prSet presAssocID="{EFF13109-91E5-495F-88C7-ACF00AAB7163}" presName="fgShape" presStyleLbl="fgShp" presStyleIdx="0" presStyleCnt="1"/>
      <dgm:spPr/>
    </dgm:pt>
    <dgm:pt modelId="{8BB38549-C49A-4397-9179-D93EFEC9D381}" type="pres">
      <dgm:prSet presAssocID="{EFF13109-91E5-495F-88C7-ACF00AAB7163}" presName="linComp" presStyleCnt="0"/>
      <dgm:spPr/>
    </dgm:pt>
    <dgm:pt modelId="{4F9EC2EF-B360-4EDB-BD71-9FA32BDDD5F2}" type="pres">
      <dgm:prSet presAssocID="{8276B707-AB8A-4359-BC7A-B58752BEF282}" presName="compNode" presStyleCnt="0"/>
      <dgm:spPr/>
    </dgm:pt>
    <dgm:pt modelId="{645DB1F8-F517-4C3F-9B12-FE1823634346}" type="pres">
      <dgm:prSet presAssocID="{8276B707-AB8A-4359-BC7A-B58752BEF282}" presName="bkgdShape" presStyleLbl="node1" presStyleIdx="0" presStyleCnt="4"/>
      <dgm:spPr/>
    </dgm:pt>
    <dgm:pt modelId="{5FDFBD31-4064-4C15-BCCD-BFDBA98F804C}" type="pres">
      <dgm:prSet presAssocID="{8276B707-AB8A-4359-BC7A-B58752BEF282}" presName="nodeTx" presStyleLbl="node1" presStyleIdx="0" presStyleCnt="4">
        <dgm:presLayoutVars>
          <dgm:bulletEnabled val="1"/>
        </dgm:presLayoutVars>
      </dgm:prSet>
      <dgm:spPr/>
    </dgm:pt>
    <dgm:pt modelId="{7D5335EA-E011-4336-9F4D-C8AA0627FEF3}" type="pres">
      <dgm:prSet presAssocID="{8276B707-AB8A-4359-BC7A-B58752BEF282}" presName="invisiNode" presStyleLbl="node1" presStyleIdx="0" presStyleCnt="4"/>
      <dgm:spPr/>
    </dgm:pt>
    <dgm:pt modelId="{522B604C-E611-4F63-A22C-3F8437D0E03C}" type="pres">
      <dgm:prSet presAssocID="{8276B707-AB8A-4359-BC7A-B58752BEF282}" presName="imagNode" presStyleLbl="fgImgPlace1" presStyleIdx="0" presStyleCnt="4"/>
      <dgm:spPr/>
    </dgm:pt>
    <dgm:pt modelId="{02BD9516-3852-4CDF-89F5-94684A2BC6FA}" type="pres">
      <dgm:prSet presAssocID="{3AA62F87-9431-4843-A8B4-C36447D71C5B}" presName="sibTrans" presStyleLbl="sibTrans2D1" presStyleIdx="0" presStyleCnt="0"/>
      <dgm:spPr/>
    </dgm:pt>
    <dgm:pt modelId="{623BF17E-8ACF-4CA9-B753-99BBB6B0ACA7}" type="pres">
      <dgm:prSet presAssocID="{1EEBF725-664D-4E08-A377-CF7588391EA9}" presName="compNode" presStyleCnt="0"/>
      <dgm:spPr/>
    </dgm:pt>
    <dgm:pt modelId="{B147DFE3-EA33-4343-B5A5-0C63F5EC4AEF}" type="pres">
      <dgm:prSet presAssocID="{1EEBF725-664D-4E08-A377-CF7588391EA9}" presName="bkgdShape" presStyleLbl="node1" presStyleIdx="1" presStyleCnt="4"/>
      <dgm:spPr/>
    </dgm:pt>
    <dgm:pt modelId="{52DE6FCC-F183-4D9A-A81A-F641CF4D984D}" type="pres">
      <dgm:prSet presAssocID="{1EEBF725-664D-4E08-A377-CF7588391EA9}" presName="nodeTx" presStyleLbl="node1" presStyleIdx="1" presStyleCnt="4">
        <dgm:presLayoutVars>
          <dgm:bulletEnabled val="1"/>
        </dgm:presLayoutVars>
      </dgm:prSet>
      <dgm:spPr/>
    </dgm:pt>
    <dgm:pt modelId="{EF4433A1-1F88-46A8-A88A-64AB2909459C}" type="pres">
      <dgm:prSet presAssocID="{1EEBF725-664D-4E08-A377-CF7588391EA9}" presName="invisiNode" presStyleLbl="node1" presStyleIdx="1" presStyleCnt="4"/>
      <dgm:spPr/>
    </dgm:pt>
    <dgm:pt modelId="{B73B06E1-C156-4416-BD55-0FECB57F4D2F}" type="pres">
      <dgm:prSet presAssocID="{1EEBF725-664D-4E08-A377-CF7588391EA9}" presName="imagNode" presStyleLbl="fgImgPlace1" presStyleIdx="1" presStyleCnt="4"/>
      <dgm:spPr/>
    </dgm:pt>
    <dgm:pt modelId="{4B725786-14A6-43D0-8ACA-CC533E4409DC}" type="pres">
      <dgm:prSet presAssocID="{C6A3C793-83AD-4A31-9848-F34723507B51}" presName="sibTrans" presStyleLbl="sibTrans2D1" presStyleIdx="0" presStyleCnt="0"/>
      <dgm:spPr/>
    </dgm:pt>
    <dgm:pt modelId="{603DDCAA-0FEC-44C7-B2A2-7F3201C2D41C}" type="pres">
      <dgm:prSet presAssocID="{39273C25-B080-4AE8-8A07-5E2EB654881D}" presName="compNode" presStyleCnt="0"/>
      <dgm:spPr/>
    </dgm:pt>
    <dgm:pt modelId="{4FCD9D50-AA5C-4DD1-ABCC-E0C88A81AAC0}" type="pres">
      <dgm:prSet presAssocID="{39273C25-B080-4AE8-8A07-5E2EB654881D}" presName="bkgdShape" presStyleLbl="node1" presStyleIdx="2" presStyleCnt="4"/>
      <dgm:spPr/>
    </dgm:pt>
    <dgm:pt modelId="{B0F09E6D-2C52-4425-AE5E-F1119FB384ED}" type="pres">
      <dgm:prSet presAssocID="{39273C25-B080-4AE8-8A07-5E2EB654881D}" presName="nodeTx" presStyleLbl="node1" presStyleIdx="2" presStyleCnt="4">
        <dgm:presLayoutVars>
          <dgm:bulletEnabled val="1"/>
        </dgm:presLayoutVars>
      </dgm:prSet>
      <dgm:spPr/>
    </dgm:pt>
    <dgm:pt modelId="{4D986A0C-95AB-41F5-9A9C-8E0CDBF8D606}" type="pres">
      <dgm:prSet presAssocID="{39273C25-B080-4AE8-8A07-5E2EB654881D}" presName="invisiNode" presStyleLbl="node1" presStyleIdx="2" presStyleCnt="4"/>
      <dgm:spPr/>
    </dgm:pt>
    <dgm:pt modelId="{277B74E2-9B07-4028-8A79-08A298AA7ED7}" type="pres">
      <dgm:prSet presAssocID="{39273C25-B080-4AE8-8A07-5E2EB654881D}" presName="imagNode" presStyleLbl="fgImgPlace1" presStyleIdx="2" presStyleCnt="4"/>
      <dgm:spPr/>
    </dgm:pt>
    <dgm:pt modelId="{594D3EB0-76F8-4EDF-B4F3-955A0B196F04}" type="pres">
      <dgm:prSet presAssocID="{F1C80335-099B-4E56-933D-54FF06EE5038}" presName="sibTrans" presStyleLbl="sibTrans2D1" presStyleIdx="0" presStyleCnt="0"/>
      <dgm:spPr/>
    </dgm:pt>
    <dgm:pt modelId="{F7F4644C-F106-4614-9C26-123414CBB8F2}" type="pres">
      <dgm:prSet presAssocID="{FEBC8CA8-FFCD-440F-8347-9B0DC468C7F3}" presName="compNode" presStyleCnt="0"/>
      <dgm:spPr/>
    </dgm:pt>
    <dgm:pt modelId="{7FA1C266-E3F1-48B0-8649-8253E395C250}" type="pres">
      <dgm:prSet presAssocID="{FEBC8CA8-FFCD-440F-8347-9B0DC468C7F3}" presName="bkgdShape" presStyleLbl="node1" presStyleIdx="3" presStyleCnt="4"/>
      <dgm:spPr/>
    </dgm:pt>
    <dgm:pt modelId="{A00CB22F-CFA5-4DC6-B219-997BF8C4924F}" type="pres">
      <dgm:prSet presAssocID="{FEBC8CA8-FFCD-440F-8347-9B0DC468C7F3}" presName="nodeTx" presStyleLbl="node1" presStyleIdx="3" presStyleCnt="4">
        <dgm:presLayoutVars>
          <dgm:bulletEnabled val="1"/>
        </dgm:presLayoutVars>
      </dgm:prSet>
      <dgm:spPr/>
    </dgm:pt>
    <dgm:pt modelId="{AB3F638E-CBD5-4A9B-B688-EAAB2EE99BA6}" type="pres">
      <dgm:prSet presAssocID="{FEBC8CA8-FFCD-440F-8347-9B0DC468C7F3}" presName="invisiNode" presStyleLbl="node1" presStyleIdx="3" presStyleCnt="4"/>
      <dgm:spPr/>
    </dgm:pt>
    <dgm:pt modelId="{095B1859-8926-4BB0-931A-D6572B277920}" type="pres">
      <dgm:prSet presAssocID="{FEBC8CA8-FFCD-440F-8347-9B0DC468C7F3}" presName="imagNode" presStyleLbl="fgImgPlace1" presStyleIdx="3" presStyleCnt="4"/>
      <dgm:spPr/>
    </dgm:pt>
  </dgm:ptLst>
  <dgm:cxnLst>
    <dgm:cxn modelId="{BEAD7F36-04B1-4123-A356-8296B7C0EF21}" type="presOf" srcId="{FEBC8CA8-FFCD-440F-8347-9B0DC468C7F3}" destId="{7FA1C266-E3F1-48B0-8649-8253E395C250}" srcOrd="0" destOrd="0" presId="urn:microsoft.com/office/officeart/2005/8/layout/hList7"/>
    <dgm:cxn modelId="{97C7CA36-0F88-4CE2-BC12-3B05C95627E3}" type="presOf" srcId="{F1C80335-099B-4E56-933D-54FF06EE5038}" destId="{594D3EB0-76F8-4EDF-B4F3-955A0B196F04}" srcOrd="0" destOrd="0" presId="urn:microsoft.com/office/officeart/2005/8/layout/hList7"/>
    <dgm:cxn modelId="{41BE9F3A-C165-479A-9859-1EC6E3CFEF75}" type="presOf" srcId="{8276B707-AB8A-4359-BC7A-B58752BEF282}" destId="{645DB1F8-F517-4C3F-9B12-FE1823634346}" srcOrd="0" destOrd="0" presId="urn:microsoft.com/office/officeart/2005/8/layout/hList7"/>
    <dgm:cxn modelId="{A18F2B3C-F740-4983-AF1E-2AFCC5CDF3A6}" srcId="{EFF13109-91E5-495F-88C7-ACF00AAB7163}" destId="{1EEBF725-664D-4E08-A377-CF7588391EA9}" srcOrd="1" destOrd="0" parTransId="{9F0503B2-1CD2-41C7-989C-8176FE951798}" sibTransId="{C6A3C793-83AD-4A31-9848-F34723507B51}"/>
    <dgm:cxn modelId="{7F8C6D3E-3F2D-45BA-863D-117C8B86759E}" srcId="{EFF13109-91E5-495F-88C7-ACF00AAB7163}" destId="{39273C25-B080-4AE8-8A07-5E2EB654881D}" srcOrd="2" destOrd="0" parTransId="{C67C61C4-FC39-41F3-86FA-5926B2074519}" sibTransId="{F1C80335-099B-4E56-933D-54FF06EE5038}"/>
    <dgm:cxn modelId="{49FE084A-2C26-4AD8-A150-976A67BF8D02}" srcId="{EFF13109-91E5-495F-88C7-ACF00AAB7163}" destId="{FEBC8CA8-FFCD-440F-8347-9B0DC468C7F3}" srcOrd="3" destOrd="0" parTransId="{D2918BB1-114C-4C52-BE40-636FFE0EF29F}" sibTransId="{B9DCA327-DEC1-4D8E-8120-556E8BB18495}"/>
    <dgm:cxn modelId="{DBC9C56D-B92E-40D0-8B75-151A3D35F4AE}" srcId="{EFF13109-91E5-495F-88C7-ACF00AAB7163}" destId="{8276B707-AB8A-4359-BC7A-B58752BEF282}" srcOrd="0" destOrd="0" parTransId="{F4DC18EE-5CB7-4556-A66A-C82D3DA989BF}" sibTransId="{3AA62F87-9431-4843-A8B4-C36447D71C5B}"/>
    <dgm:cxn modelId="{E1B71473-8DBF-49D2-95E4-0D34EEFDFE96}" type="presOf" srcId="{3AA62F87-9431-4843-A8B4-C36447D71C5B}" destId="{02BD9516-3852-4CDF-89F5-94684A2BC6FA}" srcOrd="0" destOrd="0" presId="urn:microsoft.com/office/officeart/2005/8/layout/hList7"/>
    <dgm:cxn modelId="{275B0E8C-991F-4760-B318-8FD4A7195DF7}" type="presOf" srcId="{8276B707-AB8A-4359-BC7A-B58752BEF282}" destId="{5FDFBD31-4064-4C15-BCCD-BFDBA98F804C}" srcOrd="1" destOrd="0" presId="urn:microsoft.com/office/officeart/2005/8/layout/hList7"/>
    <dgm:cxn modelId="{05B2979F-F5E6-4F94-B432-3E23F4A89C6B}" type="presOf" srcId="{FEBC8CA8-FFCD-440F-8347-9B0DC468C7F3}" destId="{A00CB22F-CFA5-4DC6-B219-997BF8C4924F}" srcOrd="1" destOrd="0" presId="urn:microsoft.com/office/officeart/2005/8/layout/hList7"/>
    <dgm:cxn modelId="{6DC5EFA6-2DB1-4BB2-AD01-207E8B726CC2}" type="presOf" srcId="{EFF13109-91E5-495F-88C7-ACF00AAB7163}" destId="{BDD40C09-2319-4704-A98F-A9E469791AEC}" srcOrd="0" destOrd="0" presId="urn:microsoft.com/office/officeart/2005/8/layout/hList7"/>
    <dgm:cxn modelId="{7F5942E1-CA79-4061-B32E-59F94A1E1808}" type="presOf" srcId="{C6A3C793-83AD-4A31-9848-F34723507B51}" destId="{4B725786-14A6-43D0-8ACA-CC533E4409DC}" srcOrd="0" destOrd="0" presId="urn:microsoft.com/office/officeart/2005/8/layout/hList7"/>
    <dgm:cxn modelId="{A75E51F1-3597-4824-A595-4AB8CBAD70F2}" type="presOf" srcId="{1EEBF725-664D-4E08-A377-CF7588391EA9}" destId="{52DE6FCC-F183-4D9A-A81A-F641CF4D984D}" srcOrd="1" destOrd="0" presId="urn:microsoft.com/office/officeart/2005/8/layout/hList7"/>
    <dgm:cxn modelId="{273651F2-DA82-4C5D-8557-6FFAACED64AC}" type="presOf" srcId="{39273C25-B080-4AE8-8A07-5E2EB654881D}" destId="{4FCD9D50-AA5C-4DD1-ABCC-E0C88A81AAC0}" srcOrd="0" destOrd="0" presId="urn:microsoft.com/office/officeart/2005/8/layout/hList7"/>
    <dgm:cxn modelId="{778D92F5-8D0D-4C73-B5E9-C72170D6FB98}" type="presOf" srcId="{39273C25-B080-4AE8-8A07-5E2EB654881D}" destId="{B0F09E6D-2C52-4425-AE5E-F1119FB384ED}" srcOrd="1" destOrd="0" presId="urn:microsoft.com/office/officeart/2005/8/layout/hList7"/>
    <dgm:cxn modelId="{33ECD6FB-5724-4A80-BF48-B402F8B52EBB}" type="presOf" srcId="{1EEBF725-664D-4E08-A377-CF7588391EA9}" destId="{B147DFE3-EA33-4343-B5A5-0C63F5EC4AEF}" srcOrd="0" destOrd="0" presId="urn:microsoft.com/office/officeart/2005/8/layout/hList7"/>
    <dgm:cxn modelId="{70F4F642-3F33-41FF-BCCC-C203F9BCF82B}" type="presParOf" srcId="{BDD40C09-2319-4704-A98F-A9E469791AEC}" destId="{62DF06D6-DD12-4A32-9300-E880AA9D2F96}" srcOrd="0" destOrd="0" presId="urn:microsoft.com/office/officeart/2005/8/layout/hList7"/>
    <dgm:cxn modelId="{8FC77D1F-4744-4D4B-94E6-8A617AEDDDFA}" type="presParOf" srcId="{BDD40C09-2319-4704-A98F-A9E469791AEC}" destId="{8BB38549-C49A-4397-9179-D93EFEC9D381}" srcOrd="1" destOrd="0" presId="urn:microsoft.com/office/officeart/2005/8/layout/hList7"/>
    <dgm:cxn modelId="{90F0DEAB-4A39-456C-8918-FF03A9092BAC}" type="presParOf" srcId="{8BB38549-C49A-4397-9179-D93EFEC9D381}" destId="{4F9EC2EF-B360-4EDB-BD71-9FA32BDDD5F2}" srcOrd="0" destOrd="0" presId="urn:microsoft.com/office/officeart/2005/8/layout/hList7"/>
    <dgm:cxn modelId="{C2524EF9-3116-4902-9FAA-6FAC344AF3AF}" type="presParOf" srcId="{4F9EC2EF-B360-4EDB-BD71-9FA32BDDD5F2}" destId="{645DB1F8-F517-4C3F-9B12-FE1823634346}" srcOrd="0" destOrd="0" presId="urn:microsoft.com/office/officeart/2005/8/layout/hList7"/>
    <dgm:cxn modelId="{5AAA4AAC-A0B1-4415-8B17-5D5DC1E124A8}" type="presParOf" srcId="{4F9EC2EF-B360-4EDB-BD71-9FA32BDDD5F2}" destId="{5FDFBD31-4064-4C15-BCCD-BFDBA98F804C}" srcOrd="1" destOrd="0" presId="urn:microsoft.com/office/officeart/2005/8/layout/hList7"/>
    <dgm:cxn modelId="{73EA8576-0DFE-4695-9713-57E17FEC8101}" type="presParOf" srcId="{4F9EC2EF-B360-4EDB-BD71-9FA32BDDD5F2}" destId="{7D5335EA-E011-4336-9F4D-C8AA0627FEF3}" srcOrd="2" destOrd="0" presId="urn:microsoft.com/office/officeart/2005/8/layout/hList7"/>
    <dgm:cxn modelId="{2250573D-B45C-4E72-9D77-BC81E5620761}" type="presParOf" srcId="{4F9EC2EF-B360-4EDB-BD71-9FA32BDDD5F2}" destId="{522B604C-E611-4F63-A22C-3F8437D0E03C}" srcOrd="3" destOrd="0" presId="urn:microsoft.com/office/officeart/2005/8/layout/hList7"/>
    <dgm:cxn modelId="{B0F3E568-CA27-4453-8120-EDF89E284DA5}" type="presParOf" srcId="{8BB38549-C49A-4397-9179-D93EFEC9D381}" destId="{02BD9516-3852-4CDF-89F5-94684A2BC6FA}" srcOrd="1" destOrd="0" presId="urn:microsoft.com/office/officeart/2005/8/layout/hList7"/>
    <dgm:cxn modelId="{4E4D445C-7E89-4906-9DAA-5BB942A9367D}" type="presParOf" srcId="{8BB38549-C49A-4397-9179-D93EFEC9D381}" destId="{623BF17E-8ACF-4CA9-B753-99BBB6B0ACA7}" srcOrd="2" destOrd="0" presId="urn:microsoft.com/office/officeart/2005/8/layout/hList7"/>
    <dgm:cxn modelId="{A722BEC0-1AB1-4124-B688-FAC2173522A9}" type="presParOf" srcId="{623BF17E-8ACF-4CA9-B753-99BBB6B0ACA7}" destId="{B147DFE3-EA33-4343-B5A5-0C63F5EC4AEF}" srcOrd="0" destOrd="0" presId="urn:microsoft.com/office/officeart/2005/8/layout/hList7"/>
    <dgm:cxn modelId="{B1CB6D9B-F54A-4D2E-9240-D130F7CC0A26}" type="presParOf" srcId="{623BF17E-8ACF-4CA9-B753-99BBB6B0ACA7}" destId="{52DE6FCC-F183-4D9A-A81A-F641CF4D984D}" srcOrd="1" destOrd="0" presId="urn:microsoft.com/office/officeart/2005/8/layout/hList7"/>
    <dgm:cxn modelId="{4DFD309A-ADBC-47A0-8F79-A49C32D4DF6D}" type="presParOf" srcId="{623BF17E-8ACF-4CA9-B753-99BBB6B0ACA7}" destId="{EF4433A1-1F88-46A8-A88A-64AB2909459C}" srcOrd="2" destOrd="0" presId="urn:microsoft.com/office/officeart/2005/8/layout/hList7"/>
    <dgm:cxn modelId="{2DDE4090-55D7-4793-B616-D87DD1ABACA4}" type="presParOf" srcId="{623BF17E-8ACF-4CA9-B753-99BBB6B0ACA7}" destId="{B73B06E1-C156-4416-BD55-0FECB57F4D2F}" srcOrd="3" destOrd="0" presId="urn:microsoft.com/office/officeart/2005/8/layout/hList7"/>
    <dgm:cxn modelId="{1A93EA91-781A-4324-9C06-680F8961BDCA}" type="presParOf" srcId="{8BB38549-C49A-4397-9179-D93EFEC9D381}" destId="{4B725786-14A6-43D0-8ACA-CC533E4409DC}" srcOrd="3" destOrd="0" presId="urn:microsoft.com/office/officeart/2005/8/layout/hList7"/>
    <dgm:cxn modelId="{C5AF5979-DDD5-45FF-ADCF-36753D89A606}" type="presParOf" srcId="{8BB38549-C49A-4397-9179-D93EFEC9D381}" destId="{603DDCAA-0FEC-44C7-B2A2-7F3201C2D41C}" srcOrd="4" destOrd="0" presId="urn:microsoft.com/office/officeart/2005/8/layout/hList7"/>
    <dgm:cxn modelId="{C07EE069-6063-40FF-A74D-42D353EBCF13}" type="presParOf" srcId="{603DDCAA-0FEC-44C7-B2A2-7F3201C2D41C}" destId="{4FCD9D50-AA5C-4DD1-ABCC-E0C88A81AAC0}" srcOrd="0" destOrd="0" presId="urn:microsoft.com/office/officeart/2005/8/layout/hList7"/>
    <dgm:cxn modelId="{83FE59A3-5CD3-490A-AD75-9862C4A387BE}" type="presParOf" srcId="{603DDCAA-0FEC-44C7-B2A2-7F3201C2D41C}" destId="{B0F09E6D-2C52-4425-AE5E-F1119FB384ED}" srcOrd="1" destOrd="0" presId="urn:microsoft.com/office/officeart/2005/8/layout/hList7"/>
    <dgm:cxn modelId="{6AFF27A2-8F71-451A-AF90-CB808DCE30CD}" type="presParOf" srcId="{603DDCAA-0FEC-44C7-B2A2-7F3201C2D41C}" destId="{4D986A0C-95AB-41F5-9A9C-8E0CDBF8D606}" srcOrd="2" destOrd="0" presId="urn:microsoft.com/office/officeart/2005/8/layout/hList7"/>
    <dgm:cxn modelId="{7757D3FA-5F56-431E-BC84-9C89E0B99A18}" type="presParOf" srcId="{603DDCAA-0FEC-44C7-B2A2-7F3201C2D41C}" destId="{277B74E2-9B07-4028-8A79-08A298AA7ED7}" srcOrd="3" destOrd="0" presId="urn:microsoft.com/office/officeart/2005/8/layout/hList7"/>
    <dgm:cxn modelId="{CD680A77-3F14-4578-8163-B6125DFF7723}" type="presParOf" srcId="{8BB38549-C49A-4397-9179-D93EFEC9D381}" destId="{594D3EB0-76F8-4EDF-B4F3-955A0B196F04}" srcOrd="5" destOrd="0" presId="urn:microsoft.com/office/officeart/2005/8/layout/hList7"/>
    <dgm:cxn modelId="{306A0242-5F32-408D-8BE3-4CB66143B5C2}" type="presParOf" srcId="{8BB38549-C49A-4397-9179-D93EFEC9D381}" destId="{F7F4644C-F106-4614-9C26-123414CBB8F2}" srcOrd="6" destOrd="0" presId="urn:microsoft.com/office/officeart/2005/8/layout/hList7"/>
    <dgm:cxn modelId="{AEFDFF1A-AC94-4C39-98ED-18512DA52BDA}" type="presParOf" srcId="{F7F4644C-F106-4614-9C26-123414CBB8F2}" destId="{7FA1C266-E3F1-48B0-8649-8253E395C250}" srcOrd="0" destOrd="0" presId="urn:microsoft.com/office/officeart/2005/8/layout/hList7"/>
    <dgm:cxn modelId="{58A50945-3905-4E95-8271-CEFCD5D862B8}" type="presParOf" srcId="{F7F4644C-F106-4614-9C26-123414CBB8F2}" destId="{A00CB22F-CFA5-4DC6-B219-997BF8C4924F}" srcOrd="1" destOrd="0" presId="urn:microsoft.com/office/officeart/2005/8/layout/hList7"/>
    <dgm:cxn modelId="{BBD6155D-49FB-488A-8413-E30A0B7DA2EF}" type="presParOf" srcId="{F7F4644C-F106-4614-9C26-123414CBB8F2}" destId="{AB3F638E-CBD5-4A9B-B688-EAAB2EE99BA6}" srcOrd="2" destOrd="0" presId="urn:microsoft.com/office/officeart/2005/8/layout/hList7"/>
    <dgm:cxn modelId="{95077C10-FD9B-4676-AC9A-31D0E4A572CB}" type="presParOf" srcId="{F7F4644C-F106-4614-9C26-123414CBB8F2}" destId="{095B1859-8926-4BB0-931A-D6572B2779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274BF5-46D7-4BDE-9F8E-75B2A2BCC020}"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956B4925-43DB-4A22-B57D-7527F29CC2FB}">
      <dgm:prSet/>
      <dgm:spPr/>
      <dgm:t>
        <a:bodyPr/>
        <a:lstStyle/>
        <a:p>
          <a:pPr>
            <a:lnSpc>
              <a:spcPct val="100000"/>
            </a:lnSpc>
          </a:pPr>
          <a:r>
            <a:rPr lang="en-US" dirty="0"/>
            <a:t>Also called essential documents or investigator site file (ISF) </a:t>
          </a:r>
        </a:p>
      </dgm:t>
    </dgm:pt>
    <dgm:pt modelId="{BC4656E5-62F4-49C6-B53A-8A5626003C49}" type="parTrans" cxnId="{38C9CE40-D192-47B1-899C-A0B55F17737C}">
      <dgm:prSet/>
      <dgm:spPr/>
      <dgm:t>
        <a:bodyPr/>
        <a:lstStyle/>
        <a:p>
          <a:endParaRPr lang="en-US"/>
        </a:p>
      </dgm:t>
    </dgm:pt>
    <dgm:pt modelId="{2EBBF22E-E31D-44F1-AA37-98260B85A018}" type="sibTrans" cxnId="{38C9CE40-D192-47B1-899C-A0B55F17737C}">
      <dgm:prSet/>
      <dgm:spPr/>
      <dgm:t>
        <a:bodyPr/>
        <a:lstStyle/>
        <a:p>
          <a:endParaRPr lang="en-US"/>
        </a:p>
      </dgm:t>
    </dgm:pt>
    <dgm:pt modelId="{9BB49D0A-9EF3-47CF-B7EB-B390A44690FA}">
      <dgm:prSet/>
      <dgm:spPr/>
      <dgm:t>
        <a:bodyPr/>
        <a:lstStyle/>
        <a:p>
          <a:pPr>
            <a:lnSpc>
              <a:spcPct val="100000"/>
            </a:lnSpc>
          </a:pPr>
          <a:r>
            <a:rPr lang="en-US"/>
            <a:t>Demonstrates compliance with regulatory requirements</a:t>
          </a:r>
        </a:p>
      </dgm:t>
    </dgm:pt>
    <dgm:pt modelId="{35E3EF56-DEAF-45FD-8F79-C25C38F2F3B2}" type="parTrans" cxnId="{0B2A9E16-8A0B-47EE-B4DC-EF0FFFBD81AC}">
      <dgm:prSet/>
      <dgm:spPr/>
      <dgm:t>
        <a:bodyPr/>
        <a:lstStyle/>
        <a:p>
          <a:endParaRPr lang="en-US"/>
        </a:p>
      </dgm:t>
    </dgm:pt>
    <dgm:pt modelId="{E548C2AB-738F-44B5-8417-8E25F1A5555F}" type="sibTrans" cxnId="{0B2A9E16-8A0B-47EE-B4DC-EF0FFFBD81AC}">
      <dgm:prSet/>
      <dgm:spPr/>
      <dgm:t>
        <a:bodyPr/>
        <a:lstStyle/>
        <a:p>
          <a:endParaRPr lang="en-US"/>
        </a:p>
      </dgm:t>
    </dgm:pt>
    <dgm:pt modelId="{A2FB6EAF-2659-40EF-A16E-3864FCFD5264}">
      <dgm:prSet/>
      <dgm:spPr/>
      <dgm:t>
        <a:bodyPr/>
        <a:lstStyle/>
        <a:p>
          <a:pPr>
            <a:lnSpc>
              <a:spcPct val="100000"/>
            </a:lnSpc>
          </a:pPr>
          <a:r>
            <a:rPr lang="en-US"/>
            <a:t>Find essential document checklists on ITHS website</a:t>
          </a:r>
        </a:p>
      </dgm:t>
    </dgm:pt>
    <dgm:pt modelId="{B61BA67F-E9D5-4953-8EB1-970ADC917C3B}" type="parTrans" cxnId="{E5080167-A509-4E4F-B1C8-5E137FEF31F7}">
      <dgm:prSet/>
      <dgm:spPr/>
      <dgm:t>
        <a:bodyPr/>
        <a:lstStyle/>
        <a:p>
          <a:endParaRPr lang="en-US"/>
        </a:p>
      </dgm:t>
    </dgm:pt>
    <dgm:pt modelId="{7DF0AB19-F2E8-493C-87B3-44BB38803B17}" type="sibTrans" cxnId="{E5080167-A509-4E4F-B1C8-5E137FEF31F7}">
      <dgm:prSet/>
      <dgm:spPr/>
      <dgm:t>
        <a:bodyPr/>
        <a:lstStyle/>
        <a:p>
          <a:endParaRPr lang="en-US"/>
        </a:p>
      </dgm:t>
    </dgm:pt>
    <dgm:pt modelId="{B5679E67-1BE7-4859-945D-6B262584111B}" type="pres">
      <dgm:prSet presAssocID="{EB274BF5-46D7-4BDE-9F8E-75B2A2BCC020}" presName="root" presStyleCnt="0">
        <dgm:presLayoutVars>
          <dgm:dir/>
          <dgm:resizeHandles val="exact"/>
        </dgm:presLayoutVars>
      </dgm:prSet>
      <dgm:spPr/>
    </dgm:pt>
    <dgm:pt modelId="{0C7569B6-60B4-4491-8481-0B38C63DADB9}" type="pres">
      <dgm:prSet presAssocID="{956B4925-43DB-4A22-B57D-7527F29CC2FB}" presName="compNode" presStyleCnt="0"/>
      <dgm:spPr/>
    </dgm:pt>
    <dgm:pt modelId="{6E10729B-CAF5-4DAA-BFD7-137DAF8A2F28}" type="pres">
      <dgm:prSet presAssocID="{956B4925-43DB-4A22-B57D-7527F29CC2FB}" presName="bgRect" presStyleLbl="bgShp" presStyleIdx="0" presStyleCnt="3"/>
      <dgm:spPr/>
    </dgm:pt>
    <dgm:pt modelId="{CFDA11DA-BC99-436D-BCC7-E9898AE9CB8D}" type="pres">
      <dgm:prSet presAssocID="{956B4925-43DB-4A22-B57D-7527F29CC2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Folder"/>
        </a:ext>
      </dgm:extLst>
    </dgm:pt>
    <dgm:pt modelId="{556B602D-D2F9-4FF8-90AE-0A7F4172746F}" type="pres">
      <dgm:prSet presAssocID="{956B4925-43DB-4A22-B57D-7527F29CC2FB}" presName="spaceRect" presStyleCnt="0"/>
      <dgm:spPr/>
    </dgm:pt>
    <dgm:pt modelId="{44D08F85-8F8B-4412-AE84-28083495AE26}" type="pres">
      <dgm:prSet presAssocID="{956B4925-43DB-4A22-B57D-7527F29CC2FB}" presName="parTx" presStyleLbl="revTx" presStyleIdx="0" presStyleCnt="3">
        <dgm:presLayoutVars>
          <dgm:chMax val="0"/>
          <dgm:chPref val="0"/>
        </dgm:presLayoutVars>
      </dgm:prSet>
      <dgm:spPr/>
    </dgm:pt>
    <dgm:pt modelId="{3E922198-2634-41AF-8F40-079AC4161106}" type="pres">
      <dgm:prSet presAssocID="{2EBBF22E-E31D-44F1-AA37-98260B85A018}" presName="sibTrans" presStyleCnt="0"/>
      <dgm:spPr/>
    </dgm:pt>
    <dgm:pt modelId="{3AC2B92E-1756-4DDC-BDC3-99474464EB80}" type="pres">
      <dgm:prSet presAssocID="{9BB49D0A-9EF3-47CF-B7EB-B390A44690FA}" presName="compNode" presStyleCnt="0"/>
      <dgm:spPr/>
    </dgm:pt>
    <dgm:pt modelId="{EB69218A-6BCE-4EEC-AB28-D9A8C6EEDD00}" type="pres">
      <dgm:prSet presAssocID="{9BB49D0A-9EF3-47CF-B7EB-B390A44690FA}" presName="bgRect" presStyleLbl="bgShp" presStyleIdx="1" presStyleCnt="3"/>
      <dgm:spPr/>
    </dgm:pt>
    <dgm:pt modelId="{A1F48B6A-C7FF-4CE8-BBCE-D09D8F22B18C}" type="pres">
      <dgm:prSet presAssocID="{9BB49D0A-9EF3-47CF-B7EB-B390A44690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6954061-289A-4E78-B683-4D763142C2C8}" type="pres">
      <dgm:prSet presAssocID="{9BB49D0A-9EF3-47CF-B7EB-B390A44690FA}" presName="spaceRect" presStyleCnt="0"/>
      <dgm:spPr/>
    </dgm:pt>
    <dgm:pt modelId="{A1DBB56F-C392-4A73-A3AB-EF4EEB7192C3}" type="pres">
      <dgm:prSet presAssocID="{9BB49D0A-9EF3-47CF-B7EB-B390A44690FA}" presName="parTx" presStyleLbl="revTx" presStyleIdx="1" presStyleCnt="3">
        <dgm:presLayoutVars>
          <dgm:chMax val="0"/>
          <dgm:chPref val="0"/>
        </dgm:presLayoutVars>
      </dgm:prSet>
      <dgm:spPr/>
    </dgm:pt>
    <dgm:pt modelId="{4A038BD1-6F14-4FB9-9E2B-627EC76C8E7F}" type="pres">
      <dgm:prSet presAssocID="{E548C2AB-738F-44B5-8417-8E25F1A5555F}" presName="sibTrans" presStyleCnt="0"/>
      <dgm:spPr/>
    </dgm:pt>
    <dgm:pt modelId="{EE932CF8-935C-4252-AB3F-C9F950FDD282}" type="pres">
      <dgm:prSet presAssocID="{A2FB6EAF-2659-40EF-A16E-3864FCFD5264}" presName="compNode" presStyleCnt="0"/>
      <dgm:spPr/>
    </dgm:pt>
    <dgm:pt modelId="{27253298-BFD2-4C0C-9F8A-24328D163867}" type="pres">
      <dgm:prSet presAssocID="{A2FB6EAF-2659-40EF-A16E-3864FCFD5264}" presName="bgRect" presStyleLbl="bgShp" presStyleIdx="2" presStyleCnt="3"/>
      <dgm:spPr/>
    </dgm:pt>
    <dgm:pt modelId="{8D2A6131-0C43-405B-87F4-2CEBDDF9D928}" type="pres">
      <dgm:prSet presAssocID="{A2FB6EAF-2659-40EF-A16E-3864FCFD52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DCD7A368-C5A6-4DFC-AADB-FA644746E6D8}" type="pres">
      <dgm:prSet presAssocID="{A2FB6EAF-2659-40EF-A16E-3864FCFD5264}" presName="spaceRect" presStyleCnt="0"/>
      <dgm:spPr/>
    </dgm:pt>
    <dgm:pt modelId="{20DCEAFD-4957-4958-830B-9C5D5C670846}" type="pres">
      <dgm:prSet presAssocID="{A2FB6EAF-2659-40EF-A16E-3864FCFD5264}" presName="parTx" presStyleLbl="revTx" presStyleIdx="2" presStyleCnt="3">
        <dgm:presLayoutVars>
          <dgm:chMax val="0"/>
          <dgm:chPref val="0"/>
        </dgm:presLayoutVars>
      </dgm:prSet>
      <dgm:spPr/>
    </dgm:pt>
  </dgm:ptLst>
  <dgm:cxnLst>
    <dgm:cxn modelId="{0B2A9E16-8A0B-47EE-B4DC-EF0FFFBD81AC}" srcId="{EB274BF5-46D7-4BDE-9F8E-75B2A2BCC020}" destId="{9BB49D0A-9EF3-47CF-B7EB-B390A44690FA}" srcOrd="1" destOrd="0" parTransId="{35E3EF56-DEAF-45FD-8F79-C25C38F2F3B2}" sibTransId="{E548C2AB-738F-44B5-8417-8E25F1A5555F}"/>
    <dgm:cxn modelId="{B72FC73F-4B22-49BE-B707-598031620BCB}" type="presOf" srcId="{EB274BF5-46D7-4BDE-9F8E-75B2A2BCC020}" destId="{B5679E67-1BE7-4859-945D-6B262584111B}" srcOrd="0" destOrd="0" presId="urn:microsoft.com/office/officeart/2018/2/layout/IconVerticalSolidList"/>
    <dgm:cxn modelId="{38C9CE40-D192-47B1-899C-A0B55F17737C}" srcId="{EB274BF5-46D7-4BDE-9F8E-75B2A2BCC020}" destId="{956B4925-43DB-4A22-B57D-7527F29CC2FB}" srcOrd="0" destOrd="0" parTransId="{BC4656E5-62F4-49C6-B53A-8A5626003C49}" sibTransId="{2EBBF22E-E31D-44F1-AA37-98260B85A018}"/>
    <dgm:cxn modelId="{E5080167-A509-4E4F-B1C8-5E137FEF31F7}" srcId="{EB274BF5-46D7-4BDE-9F8E-75B2A2BCC020}" destId="{A2FB6EAF-2659-40EF-A16E-3864FCFD5264}" srcOrd="2" destOrd="0" parTransId="{B61BA67F-E9D5-4953-8EB1-970ADC917C3B}" sibTransId="{7DF0AB19-F2E8-493C-87B3-44BB38803B17}"/>
    <dgm:cxn modelId="{681B2A81-0683-4AD1-A986-038F36996C5E}" type="presOf" srcId="{9BB49D0A-9EF3-47CF-B7EB-B390A44690FA}" destId="{A1DBB56F-C392-4A73-A3AB-EF4EEB7192C3}" srcOrd="0" destOrd="0" presId="urn:microsoft.com/office/officeart/2018/2/layout/IconVerticalSolidList"/>
    <dgm:cxn modelId="{596CA0B8-D2EB-4FE7-B6CB-C6AA1A518E5D}" type="presOf" srcId="{956B4925-43DB-4A22-B57D-7527F29CC2FB}" destId="{44D08F85-8F8B-4412-AE84-28083495AE26}" srcOrd="0" destOrd="0" presId="urn:microsoft.com/office/officeart/2018/2/layout/IconVerticalSolidList"/>
    <dgm:cxn modelId="{D32E6FC1-62CD-405A-8991-999F2FFDB4CE}" type="presOf" srcId="{A2FB6EAF-2659-40EF-A16E-3864FCFD5264}" destId="{20DCEAFD-4957-4958-830B-9C5D5C670846}" srcOrd="0" destOrd="0" presId="urn:microsoft.com/office/officeart/2018/2/layout/IconVerticalSolidList"/>
    <dgm:cxn modelId="{5D0B336B-E71F-4D7C-8103-8774FB9A452B}" type="presParOf" srcId="{B5679E67-1BE7-4859-945D-6B262584111B}" destId="{0C7569B6-60B4-4491-8481-0B38C63DADB9}" srcOrd="0" destOrd="0" presId="urn:microsoft.com/office/officeart/2018/2/layout/IconVerticalSolidList"/>
    <dgm:cxn modelId="{0B79C502-92FE-4F6F-AE5F-1B5E45EC584C}" type="presParOf" srcId="{0C7569B6-60B4-4491-8481-0B38C63DADB9}" destId="{6E10729B-CAF5-4DAA-BFD7-137DAF8A2F28}" srcOrd="0" destOrd="0" presId="urn:microsoft.com/office/officeart/2018/2/layout/IconVerticalSolidList"/>
    <dgm:cxn modelId="{EE834582-CAD5-419C-A6AE-1B4B65E55AD4}" type="presParOf" srcId="{0C7569B6-60B4-4491-8481-0B38C63DADB9}" destId="{CFDA11DA-BC99-436D-BCC7-E9898AE9CB8D}" srcOrd="1" destOrd="0" presId="urn:microsoft.com/office/officeart/2018/2/layout/IconVerticalSolidList"/>
    <dgm:cxn modelId="{C7BAF7F6-912F-4A3B-9751-039ABBF7E16A}" type="presParOf" srcId="{0C7569B6-60B4-4491-8481-0B38C63DADB9}" destId="{556B602D-D2F9-4FF8-90AE-0A7F4172746F}" srcOrd="2" destOrd="0" presId="urn:microsoft.com/office/officeart/2018/2/layout/IconVerticalSolidList"/>
    <dgm:cxn modelId="{6545A34D-2C4B-4EB0-8888-B7D6FA241220}" type="presParOf" srcId="{0C7569B6-60B4-4491-8481-0B38C63DADB9}" destId="{44D08F85-8F8B-4412-AE84-28083495AE26}" srcOrd="3" destOrd="0" presId="urn:microsoft.com/office/officeart/2018/2/layout/IconVerticalSolidList"/>
    <dgm:cxn modelId="{9F7206D8-D371-4D11-BF3E-FFE44532C112}" type="presParOf" srcId="{B5679E67-1BE7-4859-945D-6B262584111B}" destId="{3E922198-2634-41AF-8F40-079AC4161106}" srcOrd="1" destOrd="0" presId="urn:microsoft.com/office/officeart/2018/2/layout/IconVerticalSolidList"/>
    <dgm:cxn modelId="{E7D9ED35-88B0-4410-94D7-7D8B0815B61B}" type="presParOf" srcId="{B5679E67-1BE7-4859-945D-6B262584111B}" destId="{3AC2B92E-1756-4DDC-BDC3-99474464EB80}" srcOrd="2" destOrd="0" presId="urn:microsoft.com/office/officeart/2018/2/layout/IconVerticalSolidList"/>
    <dgm:cxn modelId="{FFEDD5C9-CE47-458C-8568-EA05B8B03AC2}" type="presParOf" srcId="{3AC2B92E-1756-4DDC-BDC3-99474464EB80}" destId="{EB69218A-6BCE-4EEC-AB28-D9A8C6EEDD00}" srcOrd="0" destOrd="0" presId="urn:microsoft.com/office/officeart/2018/2/layout/IconVerticalSolidList"/>
    <dgm:cxn modelId="{43747D42-4195-48F2-A335-8FFCAE7E47B4}" type="presParOf" srcId="{3AC2B92E-1756-4DDC-BDC3-99474464EB80}" destId="{A1F48B6A-C7FF-4CE8-BBCE-D09D8F22B18C}" srcOrd="1" destOrd="0" presId="urn:microsoft.com/office/officeart/2018/2/layout/IconVerticalSolidList"/>
    <dgm:cxn modelId="{82BB36A3-0398-49DC-9E12-8DA79CE49C02}" type="presParOf" srcId="{3AC2B92E-1756-4DDC-BDC3-99474464EB80}" destId="{26954061-289A-4E78-B683-4D763142C2C8}" srcOrd="2" destOrd="0" presId="urn:microsoft.com/office/officeart/2018/2/layout/IconVerticalSolidList"/>
    <dgm:cxn modelId="{C1ACF7C2-1C52-413E-8F76-0BB832CDA2DC}" type="presParOf" srcId="{3AC2B92E-1756-4DDC-BDC3-99474464EB80}" destId="{A1DBB56F-C392-4A73-A3AB-EF4EEB7192C3}" srcOrd="3" destOrd="0" presId="urn:microsoft.com/office/officeart/2018/2/layout/IconVerticalSolidList"/>
    <dgm:cxn modelId="{6A0E5071-F6CF-449A-8838-A794FC6D3738}" type="presParOf" srcId="{B5679E67-1BE7-4859-945D-6B262584111B}" destId="{4A038BD1-6F14-4FB9-9E2B-627EC76C8E7F}" srcOrd="3" destOrd="0" presId="urn:microsoft.com/office/officeart/2018/2/layout/IconVerticalSolidList"/>
    <dgm:cxn modelId="{555C7B91-209F-41A2-8D23-11365149F50A}" type="presParOf" srcId="{B5679E67-1BE7-4859-945D-6B262584111B}" destId="{EE932CF8-935C-4252-AB3F-C9F950FDD282}" srcOrd="4" destOrd="0" presId="urn:microsoft.com/office/officeart/2018/2/layout/IconVerticalSolidList"/>
    <dgm:cxn modelId="{1E0490BE-9C4A-4D3A-B618-82B7339ABED4}" type="presParOf" srcId="{EE932CF8-935C-4252-AB3F-C9F950FDD282}" destId="{27253298-BFD2-4C0C-9F8A-24328D163867}" srcOrd="0" destOrd="0" presId="urn:microsoft.com/office/officeart/2018/2/layout/IconVerticalSolidList"/>
    <dgm:cxn modelId="{FB944583-188D-487C-804F-4F9E3D63A2F3}" type="presParOf" srcId="{EE932CF8-935C-4252-AB3F-C9F950FDD282}" destId="{8D2A6131-0C43-405B-87F4-2CEBDDF9D928}" srcOrd="1" destOrd="0" presId="urn:microsoft.com/office/officeart/2018/2/layout/IconVerticalSolidList"/>
    <dgm:cxn modelId="{6A16596F-2F5B-4F1B-B0A8-36A38822613C}" type="presParOf" srcId="{EE932CF8-935C-4252-AB3F-C9F950FDD282}" destId="{DCD7A368-C5A6-4DFC-AADB-FA644746E6D8}" srcOrd="2" destOrd="0" presId="urn:microsoft.com/office/officeart/2018/2/layout/IconVerticalSolidList"/>
    <dgm:cxn modelId="{113C5589-D464-4754-BD1E-AC4B38D0DBC8}" type="presParOf" srcId="{EE932CF8-935C-4252-AB3F-C9F950FDD282}" destId="{20DCEAFD-4957-4958-830B-9C5D5C67084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B8EDC4D-5F56-48F2-8D2B-7914627EC91E}"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E75BE729-F43B-4958-B206-C1F415A1D12B}">
      <dgm:prSet/>
      <dgm:spPr/>
      <dgm:t>
        <a:bodyPr/>
        <a:lstStyle/>
        <a:p>
          <a:endParaRPr lang="en-US" dirty="0"/>
        </a:p>
      </dgm:t>
    </dgm:pt>
    <dgm:pt modelId="{9CD6DBAC-831D-4D53-BA27-A79C410B29FA}" type="sibTrans" cxnId="{2C71E1CE-4465-457C-A18D-F1C796D30918}">
      <dgm:prSet/>
      <dgm:spPr/>
      <dgm:t>
        <a:bodyPr/>
        <a:lstStyle/>
        <a:p>
          <a:endParaRPr lang="en-US"/>
        </a:p>
      </dgm:t>
    </dgm:pt>
    <dgm:pt modelId="{B0D89AE3-F785-44AD-B370-1B30E3DD13D5}" type="parTrans" cxnId="{2C71E1CE-4465-457C-A18D-F1C796D30918}">
      <dgm:prSet/>
      <dgm:spPr/>
      <dgm:t>
        <a:bodyPr/>
        <a:lstStyle/>
        <a:p>
          <a:endParaRPr lang="en-US"/>
        </a:p>
      </dgm:t>
    </dgm:pt>
    <dgm:pt modelId="{18F996CB-4FE0-4469-A7F5-7306A6344CA1}">
      <dgm:prSet/>
      <dgm:spPr/>
      <dgm:t>
        <a:bodyPr vert="horz"/>
        <a:lstStyle/>
        <a:p>
          <a:endParaRPr lang="en-US" dirty="0"/>
        </a:p>
      </dgm:t>
      <dgm:extLst>
        <a:ext uri="{E40237B7-FDA0-4F09-8148-C483321AD2D9}">
          <dgm14:cNvPr xmlns:dgm14="http://schemas.microsoft.com/office/drawing/2010/diagram" id="0" name="">
            <a:hlinkClick xmlns:r="http://schemas.openxmlformats.org/officeDocument/2006/relationships" r:id="rId1"/>
          </dgm14:cNvPr>
        </a:ext>
      </dgm:extLst>
    </dgm:pt>
    <dgm:pt modelId="{87626E06-0454-4161-A799-5933A5B1B3E1}" type="sibTrans" cxnId="{A08EBB31-1155-411F-B6E7-A0E41A8CF4E7}">
      <dgm:prSet/>
      <dgm:spPr/>
      <dgm:t>
        <a:bodyPr/>
        <a:lstStyle/>
        <a:p>
          <a:endParaRPr lang="en-US"/>
        </a:p>
      </dgm:t>
    </dgm:pt>
    <dgm:pt modelId="{7EC62722-ACC6-49B1-9776-12B74BD9EE84}" type="parTrans" cxnId="{A08EBB31-1155-411F-B6E7-A0E41A8CF4E7}">
      <dgm:prSet/>
      <dgm:spPr/>
      <dgm:t>
        <a:bodyPr/>
        <a:lstStyle/>
        <a:p>
          <a:endParaRPr lang="en-US"/>
        </a:p>
      </dgm:t>
    </dgm:pt>
    <dgm:pt modelId="{B8E7227F-AF97-47C2-95BE-10F1F3C5A088}">
      <dgm:prSet/>
      <dgm:spPr/>
      <dgm:t>
        <a:bodyPr/>
        <a:lstStyle/>
        <a:p>
          <a:endParaRPr lang="en-US" dirty="0"/>
        </a:p>
      </dgm:t>
      <dgm:extLst>
        <a:ext uri="{E40237B7-FDA0-4F09-8148-C483321AD2D9}">
          <dgm14:cNvPr xmlns:dgm14="http://schemas.microsoft.com/office/drawing/2010/diagram" id="0" name="">
            <a:hlinkClick xmlns:r="http://schemas.openxmlformats.org/officeDocument/2006/relationships" r:id="rId2"/>
          </dgm14:cNvPr>
        </a:ext>
      </dgm:extLst>
    </dgm:pt>
    <dgm:pt modelId="{9F5C23F3-CF8C-4EDD-A52A-4A4A34CFB780}" type="sibTrans" cxnId="{05F0E1BF-31BA-4E5E-8515-6F1CCF65318E}">
      <dgm:prSet/>
      <dgm:spPr/>
      <dgm:t>
        <a:bodyPr/>
        <a:lstStyle/>
        <a:p>
          <a:endParaRPr lang="en-US"/>
        </a:p>
      </dgm:t>
    </dgm:pt>
    <dgm:pt modelId="{09263C17-CEC1-4CEB-A099-B37A458B2F9E}" type="parTrans" cxnId="{05F0E1BF-31BA-4E5E-8515-6F1CCF65318E}">
      <dgm:prSet/>
      <dgm:spPr/>
      <dgm:t>
        <a:bodyPr/>
        <a:lstStyle/>
        <a:p>
          <a:endParaRPr lang="en-US"/>
        </a:p>
      </dgm:t>
    </dgm:pt>
    <dgm:pt modelId="{62CC85A1-93C6-4193-8ED4-70B6D497ECCF}">
      <dgm:prSet/>
      <dgm:spPr/>
      <dgm:t>
        <a:bodyPr vert="horz"/>
        <a:lstStyle/>
        <a:p>
          <a:endParaRPr lang="en-US" dirty="0"/>
        </a:p>
      </dgm:t>
    </dgm:pt>
    <dgm:pt modelId="{A13ECF1C-6BC3-4BE4-8098-6763789CFA8E}" type="sibTrans" cxnId="{A2F11471-1E35-4F5C-8135-CF1E494213C1}">
      <dgm:prSet/>
      <dgm:spPr/>
      <dgm:t>
        <a:bodyPr/>
        <a:lstStyle/>
        <a:p>
          <a:endParaRPr lang="en-US"/>
        </a:p>
      </dgm:t>
    </dgm:pt>
    <dgm:pt modelId="{55393F81-7E34-4FDD-A9B4-2330EFD9D826}" type="parTrans" cxnId="{A2F11471-1E35-4F5C-8135-CF1E494213C1}">
      <dgm:prSet/>
      <dgm:spPr/>
      <dgm:t>
        <a:bodyPr/>
        <a:lstStyle/>
        <a:p>
          <a:endParaRPr lang="en-US"/>
        </a:p>
      </dgm:t>
    </dgm:pt>
    <dgm:pt modelId="{421FCD99-3123-48DE-88EC-56AD12CC0EA4}">
      <dgm:prSet/>
      <dgm:spPr/>
      <dgm:t>
        <a:bodyPr vert="horz"/>
        <a:lstStyle/>
        <a:p>
          <a:endParaRPr lang="en-US" dirty="0"/>
        </a:p>
      </dgm:t>
    </dgm:pt>
    <dgm:pt modelId="{C3354311-655A-4365-A575-A279C9806519}" type="sibTrans" cxnId="{22196436-91E9-4054-956F-167666285E14}">
      <dgm:prSet/>
      <dgm:spPr/>
      <dgm:t>
        <a:bodyPr/>
        <a:lstStyle/>
        <a:p>
          <a:endParaRPr lang="en-US"/>
        </a:p>
      </dgm:t>
    </dgm:pt>
    <dgm:pt modelId="{1788AC58-BA11-423E-906A-AB191CAB1957}" type="parTrans" cxnId="{22196436-91E9-4054-956F-167666285E14}">
      <dgm:prSet/>
      <dgm:spPr/>
      <dgm:t>
        <a:bodyPr/>
        <a:lstStyle/>
        <a:p>
          <a:endParaRPr lang="en-US"/>
        </a:p>
      </dgm:t>
    </dgm:pt>
    <dgm:pt modelId="{E3E2A529-AC29-468C-90FE-CBB069F677F2}">
      <dgm:prSet/>
      <dgm:spPr/>
      <dgm:t>
        <a:bodyPr vert="horz"/>
        <a:lstStyle/>
        <a:p>
          <a:endParaRPr lang="en-US" dirty="0"/>
        </a:p>
      </dgm:t>
    </dgm:pt>
    <dgm:pt modelId="{5D9CE2F9-AC0D-4859-9B08-8813C525A382}" type="parTrans" cxnId="{C59D3867-45B1-40C0-BDE0-C024C74BB28F}">
      <dgm:prSet/>
      <dgm:spPr/>
      <dgm:t>
        <a:bodyPr/>
        <a:lstStyle/>
        <a:p>
          <a:endParaRPr lang="en-US"/>
        </a:p>
      </dgm:t>
    </dgm:pt>
    <dgm:pt modelId="{75A08EBE-7D58-47B0-BAED-40508A1A41EA}" type="sibTrans" cxnId="{C59D3867-45B1-40C0-BDE0-C024C74BB28F}">
      <dgm:prSet/>
      <dgm:spPr/>
      <dgm:t>
        <a:bodyPr/>
        <a:lstStyle/>
        <a:p>
          <a:endParaRPr lang="en-US"/>
        </a:p>
      </dgm:t>
    </dgm:pt>
    <dgm:pt modelId="{EE04E79E-309F-4C2A-A7AE-04D72E5C8525}" type="pres">
      <dgm:prSet presAssocID="{9B8EDC4D-5F56-48F2-8D2B-7914627EC91E}" presName="Name0" presStyleCnt="0">
        <dgm:presLayoutVars>
          <dgm:dir/>
          <dgm:resizeHandles val="exact"/>
        </dgm:presLayoutVars>
      </dgm:prSet>
      <dgm:spPr/>
    </dgm:pt>
    <dgm:pt modelId="{D068E621-C68F-4D6D-85CE-279CADACB6F4}" type="pres">
      <dgm:prSet presAssocID="{E75BE729-F43B-4958-B206-C1F415A1D12B}" presName="node" presStyleLbl="node1" presStyleIdx="0" presStyleCnt="6">
        <dgm:presLayoutVars>
          <dgm:bulletEnabled val="1"/>
        </dgm:presLayoutVars>
      </dgm:prSet>
      <dgm:spPr/>
    </dgm:pt>
    <dgm:pt modelId="{E3F8EE87-432D-4CD8-A8E2-E3C5A550CBEA}" type="pres">
      <dgm:prSet presAssocID="{9CD6DBAC-831D-4D53-BA27-A79C410B29FA}" presName="sibTrans" presStyleLbl="sibTrans1D1" presStyleIdx="0" presStyleCnt="5"/>
      <dgm:spPr/>
    </dgm:pt>
    <dgm:pt modelId="{3A841D2A-2E24-4FAB-95BC-72729DD287B1}" type="pres">
      <dgm:prSet presAssocID="{9CD6DBAC-831D-4D53-BA27-A79C410B29FA}" presName="connectorText" presStyleLbl="sibTrans1D1" presStyleIdx="0" presStyleCnt="5"/>
      <dgm:spPr/>
    </dgm:pt>
    <dgm:pt modelId="{C146F722-1B42-49E3-A973-28E5629EE922}" type="pres">
      <dgm:prSet presAssocID="{18F996CB-4FE0-4469-A7F5-7306A6344CA1}" presName="node" presStyleLbl="node1" presStyleIdx="1" presStyleCnt="6">
        <dgm:presLayoutVars>
          <dgm:bulletEnabled val="1"/>
        </dgm:presLayoutVars>
      </dgm:prSet>
      <dgm:spPr/>
    </dgm:pt>
    <dgm:pt modelId="{9D47BF13-54D2-41D9-997B-C5E9D028978A}" type="pres">
      <dgm:prSet presAssocID="{87626E06-0454-4161-A799-5933A5B1B3E1}" presName="sibTrans" presStyleLbl="sibTrans1D1" presStyleIdx="1" presStyleCnt="5"/>
      <dgm:spPr/>
    </dgm:pt>
    <dgm:pt modelId="{838D58A2-0C7A-45A2-9E7B-88E1AE962846}" type="pres">
      <dgm:prSet presAssocID="{87626E06-0454-4161-A799-5933A5B1B3E1}" presName="connectorText" presStyleLbl="sibTrans1D1" presStyleIdx="1" presStyleCnt="5"/>
      <dgm:spPr/>
    </dgm:pt>
    <dgm:pt modelId="{F3D5A85D-D5D0-43AA-B9F5-FB73787B31B5}" type="pres">
      <dgm:prSet presAssocID="{B8E7227F-AF97-47C2-95BE-10F1F3C5A088}" presName="node" presStyleLbl="node1" presStyleIdx="2" presStyleCnt="6">
        <dgm:presLayoutVars>
          <dgm:bulletEnabled val="1"/>
        </dgm:presLayoutVars>
      </dgm:prSet>
      <dgm:spPr/>
    </dgm:pt>
    <dgm:pt modelId="{76E6B29B-BE76-4FA4-8E78-4DF0BDB77B8C}" type="pres">
      <dgm:prSet presAssocID="{9F5C23F3-CF8C-4EDD-A52A-4A4A34CFB780}" presName="sibTrans" presStyleLbl="sibTrans1D1" presStyleIdx="2" presStyleCnt="5"/>
      <dgm:spPr/>
    </dgm:pt>
    <dgm:pt modelId="{DB861B2F-9336-475D-9277-4FD6E9829D62}" type="pres">
      <dgm:prSet presAssocID="{9F5C23F3-CF8C-4EDD-A52A-4A4A34CFB780}" presName="connectorText" presStyleLbl="sibTrans1D1" presStyleIdx="2" presStyleCnt="5"/>
      <dgm:spPr/>
    </dgm:pt>
    <dgm:pt modelId="{5DBC1808-F908-4F82-859D-F45021E14B80}" type="pres">
      <dgm:prSet presAssocID="{62CC85A1-93C6-4193-8ED4-70B6D497ECCF}" presName="node" presStyleLbl="node1" presStyleIdx="3" presStyleCnt="6">
        <dgm:presLayoutVars>
          <dgm:bulletEnabled val="1"/>
        </dgm:presLayoutVars>
      </dgm:prSet>
      <dgm:spPr/>
    </dgm:pt>
    <dgm:pt modelId="{8D894A05-F1FA-4EF8-B29D-63E536B1C4DF}" type="pres">
      <dgm:prSet presAssocID="{A13ECF1C-6BC3-4BE4-8098-6763789CFA8E}" presName="sibTrans" presStyleLbl="sibTrans1D1" presStyleIdx="3" presStyleCnt="5"/>
      <dgm:spPr/>
    </dgm:pt>
    <dgm:pt modelId="{50DDE3DE-E2D4-4CD0-8E13-E8809BA0EDE1}" type="pres">
      <dgm:prSet presAssocID="{A13ECF1C-6BC3-4BE4-8098-6763789CFA8E}" presName="connectorText" presStyleLbl="sibTrans1D1" presStyleIdx="3" presStyleCnt="5"/>
      <dgm:spPr/>
    </dgm:pt>
    <dgm:pt modelId="{A9D3D848-3717-4851-9776-848B90D5B038}" type="pres">
      <dgm:prSet presAssocID="{E3E2A529-AC29-468C-90FE-CBB069F677F2}" presName="node" presStyleLbl="node1" presStyleIdx="4" presStyleCnt="6">
        <dgm:presLayoutVars>
          <dgm:bulletEnabled val="1"/>
        </dgm:presLayoutVars>
      </dgm:prSet>
      <dgm:spPr/>
    </dgm:pt>
    <dgm:pt modelId="{C8AF4089-897E-4AD7-BE05-F2B5205B2928}" type="pres">
      <dgm:prSet presAssocID="{75A08EBE-7D58-47B0-BAED-40508A1A41EA}" presName="sibTrans" presStyleLbl="sibTrans1D1" presStyleIdx="4" presStyleCnt="5"/>
      <dgm:spPr/>
    </dgm:pt>
    <dgm:pt modelId="{F28EFBB7-8643-4AFA-9904-7DA62B84375B}" type="pres">
      <dgm:prSet presAssocID="{75A08EBE-7D58-47B0-BAED-40508A1A41EA}" presName="connectorText" presStyleLbl="sibTrans1D1" presStyleIdx="4" presStyleCnt="5"/>
      <dgm:spPr/>
    </dgm:pt>
    <dgm:pt modelId="{900EB3FD-BE0F-498A-9A03-57149ADFD370}" type="pres">
      <dgm:prSet presAssocID="{421FCD99-3123-48DE-88EC-56AD12CC0EA4}" presName="node" presStyleLbl="node1" presStyleIdx="5" presStyleCnt="6">
        <dgm:presLayoutVars>
          <dgm:bulletEnabled val="1"/>
        </dgm:presLayoutVars>
      </dgm:prSet>
      <dgm:spPr/>
    </dgm:pt>
  </dgm:ptLst>
  <dgm:cxnLst>
    <dgm:cxn modelId="{033FF70E-79B0-47E0-96F4-0CA5BE42FA03}" type="presOf" srcId="{9B8EDC4D-5F56-48F2-8D2B-7914627EC91E}" destId="{EE04E79E-309F-4C2A-A7AE-04D72E5C8525}" srcOrd="0" destOrd="0" presId="urn:microsoft.com/office/officeart/2005/8/layout/bProcess3"/>
    <dgm:cxn modelId="{34BAA018-B6E1-4292-9118-E60754A31918}" type="presOf" srcId="{87626E06-0454-4161-A799-5933A5B1B3E1}" destId="{838D58A2-0C7A-45A2-9E7B-88E1AE962846}" srcOrd="1" destOrd="0" presId="urn:microsoft.com/office/officeart/2005/8/layout/bProcess3"/>
    <dgm:cxn modelId="{2C797E1D-041A-4297-942E-2E9362DBDBF4}" type="presOf" srcId="{75A08EBE-7D58-47B0-BAED-40508A1A41EA}" destId="{F28EFBB7-8643-4AFA-9904-7DA62B84375B}" srcOrd="1" destOrd="0" presId="urn:microsoft.com/office/officeart/2005/8/layout/bProcess3"/>
    <dgm:cxn modelId="{A951D925-85A4-4DA0-97D0-B1482CAA287E}" type="presOf" srcId="{9CD6DBAC-831D-4D53-BA27-A79C410B29FA}" destId="{E3F8EE87-432D-4CD8-A8E2-E3C5A550CBEA}" srcOrd="0" destOrd="0" presId="urn:microsoft.com/office/officeart/2005/8/layout/bProcess3"/>
    <dgm:cxn modelId="{1A26C82A-DCD7-4310-8D99-C16BB7829526}" type="presOf" srcId="{9F5C23F3-CF8C-4EDD-A52A-4A4A34CFB780}" destId="{76E6B29B-BE76-4FA4-8E78-4DF0BDB77B8C}" srcOrd="0" destOrd="0" presId="urn:microsoft.com/office/officeart/2005/8/layout/bProcess3"/>
    <dgm:cxn modelId="{A08EBB31-1155-411F-B6E7-A0E41A8CF4E7}" srcId="{9B8EDC4D-5F56-48F2-8D2B-7914627EC91E}" destId="{18F996CB-4FE0-4469-A7F5-7306A6344CA1}" srcOrd="1" destOrd="0" parTransId="{7EC62722-ACC6-49B1-9776-12B74BD9EE84}" sibTransId="{87626E06-0454-4161-A799-5933A5B1B3E1}"/>
    <dgm:cxn modelId="{22196436-91E9-4054-956F-167666285E14}" srcId="{9B8EDC4D-5F56-48F2-8D2B-7914627EC91E}" destId="{421FCD99-3123-48DE-88EC-56AD12CC0EA4}" srcOrd="5" destOrd="0" parTransId="{1788AC58-BA11-423E-906A-AB191CAB1957}" sibTransId="{C3354311-655A-4365-A575-A279C9806519}"/>
    <dgm:cxn modelId="{B964E436-57B7-49D0-B040-D4B183EB33A8}" type="presOf" srcId="{421FCD99-3123-48DE-88EC-56AD12CC0EA4}" destId="{900EB3FD-BE0F-498A-9A03-57149ADFD370}" srcOrd="0" destOrd="0" presId="urn:microsoft.com/office/officeart/2005/8/layout/bProcess3"/>
    <dgm:cxn modelId="{79815466-04F6-41DD-952B-F201BD9CB642}" type="presOf" srcId="{B8E7227F-AF97-47C2-95BE-10F1F3C5A088}" destId="{F3D5A85D-D5D0-43AA-B9F5-FB73787B31B5}" srcOrd="0" destOrd="0" presId="urn:microsoft.com/office/officeart/2005/8/layout/bProcess3"/>
    <dgm:cxn modelId="{B3BBF846-BB4E-4286-95A3-1ABE68CED912}" type="presOf" srcId="{18F996CB-4FE0-4469-A7F5-7306A6344CA1}" destId="{C146F722-1B42-49E3-A973-28E5629EE922}" srcOrd="0" destOrd="0" presId="urn:microsoft.com/office/officeart/2005/8/layout/bProcess3"/>
    <dgm:cxn modelId="{C59D3867-45B1-40C0-BDE0-C024C74BB28F}" srcId="{9B8EDC4D-5F56-48F2-8D2B-7914627EC91E}" destId="{E3E2A529-AC29-468C-90FE-CBB069F677F2}" srcOrd="4" destOrd="0" parTransId="{5D9CE2F9-AC0D-4859-9B08-8813C525A382}" sibTransId="{75A08EBE-7D58-47B0-BAED-40508A1A41EA}"/>
    <dgm:cxn modelId="{4150516B-09D1-4418-A56E-57FB9F602F06}" type="presOf" srcId="{E75BE729-F43B-4958-B206-C1F415A1D12B}" destId="{D068E621-C68F-4D6D-85CE-279CADACB6F4}" srcOrd="0" destOrd="0" presId="urn:microsoft.com/office/officeart/2005/8/layout/bProcess3"/>
    <dgm:cxn modelId="{B854286F-BB96-4F26-9BAD-755752C14032}" type="presOf" srcId="{62CC85A1-93C6-4193-8ED4-70B6D497ECCF}" destId="{5DBC1808-F908-4F82-859D-F45021E14B80}" srcOrd="0" destOrd="0" presId="urn:microsoft.com/office/officeart/2005/8/layout/bProcess3"/>
    <dgm:cxn modelId="{A2F11471-1E35-4F5C-8135-CF1E494213C1}" srcId="{9B8EDC4D-5F56-48F2-8D2B-7914627EC91E}" destId="{62CC85A1-93C6-4193-8ED4-70B6D497ECCF}" srcOrd="3" destOrd="0" parTransId="{55393F81-7E34-4FDD-A9B4-2330EFD9D826}" sibTransId="{A13ECF1C-6BC3-4BE4-8098-6763789CFA8E}"/>
    <dgm:cxn modelId="{1E2CF255-2DEF-4D12-A622-5DE09E3C1587}" type="presOf" srcId="{9F5C23F3-CF8C-4EDD-A52A-4A4A34CFB780}" destId="{DB861B2F-9336-475D-9277-4FD6E9829D62}" srcOrd="1" destOrd="0" presId="urn:microsoft.com/office/officeart/2005/8/layout/bProcess3"/>
    <dgm:cxn modelId="{C22DC189-6FFB-44D3-8869-7432A5590E7F}" type="presOf" srcId="{A13ECF1C-6BC3-4BE4-8098-6763789CFA8E}" destId="{50DDE3DE-E2D4-4CD0-8E13-E8809BA0EDE1}" srcOrd="1" destOrd="0" presId="urn:microsoft.com/office/officeart/2005/8/layout/bProcess3"/>
    <dgm:cxn modelId="{2C2D2CAB-941C-4816-951A-85C413A0C06F}" type="presOf" srcId="{87626E06-0454-4161-A799-5933A5B1B3E1}" destId="{9D47BF13-54D2-41D9-997B-C5E9D028978A}" srcOrd="0" destOrd="0" presId="urn:microsoft.com/office/officeart/2005/8/layout/bProcess3"/>
    <dgm:cxn modelId="{05F0E1BF-31BA-4E5E-8515-6F1CCF65318E}" srcId="{9B8EDC4D-5F56-48F2-8D2B-7914627EC91E}" destId="{B8E7227F-AF97-47C2-95BE-10F1F3C5A088}" srcOrd="2" destOrd="0" parTransId="{09263C17-CEC1-4CEB-A099-B37A458B2F9E}" sibTransId="{9F5C23F3-CF8C-4EDD-A52A-4A4A34CFB780}"/>
    <dgm:cxn modelId="{B0CB08C4-9033-4725-AFA3-82901DE34C91}" type="presOf" srcId="{E3E2A529-AC29-468C-90FE-CBB069F677F2}" destId="{A9D3D848-3717-4851-9776-848B90D5B038}" srcOrd="0" destOrd="0" presId="urn:microsoft.com/office/officeart/2005/8/layout/bProcess3"/>
    <dgm:cxn modelId="{2C71E1CE-4465-457C-A18D-F1C796D30918}" srcId="{9B8EDC4D-5F56-48F2-8D2B-7914627EC91E}" destId="{E75BE729-F43B-4958-B206-C1F415A1D12B}" srcOrd="0" destOrd="0" parTransId="{B0D89AE3-F785-44AD-B370-1B30E3DD13D5}" sibTransId="{9CD6DBAC-831D-4D53-BA27-A79C410B29FA}"/>
    <dgm:cxn modelId="{01AE15DF-0AD9-4E91-A2A3-473321EE6155}" type="presOf" srcId="{A13ECF1C-6BC3-4BE4-8098-6763789CFA8E}" destId="{8D894A05-F1FA-4EF8-B29D-63E536B1C4DF}" srcOrd="0" destOrd="0" presId="urn:microsoft.com/office/officeart/2005/8/layout/bProcess3"/>
    <dgm:cxn modelId="{BC0238EC-17D8-462D-AC8B-FDCFF7BBBE2D}" type="presOf" srcId="{9CD6DBAC-831D-4D53-BA27-A79C410B29FA}" destId="{3A841D2A-2E24-4FAB-95BC-72729DD287B1}" srcOrd="1" destOrd="0" presId="urn:microsoft.com/office/officeart/2005/8/layout/bProcess3"/>
    <dgm:cxn modelId="{AF8BE0F6-0A0E-42B1-93D1-944E89ADBBF3}" type="presOf" srcId="{75A08EBE-7D58-47B0-BAED-40508A1A41EA}" destId="{C8AF4089-897E-4AD7-BE05-F2B5205B2928}" srcOrd="0" destOrd="0" presId="urn:microsoft.com/office/officeart/2005/8/layout/bProcess3"/>
    <dgm:cxn modelId="{93AF13BC-64FD-4D31-946C-F8178D5808F3}" type="presParOf" srcId="{EE04E79E-309F-4C2A-A7AE-04D72E5C8525}" destId="{D068E621-C68F-4D6D-85CE-279CADACB6F4}" srcOrd="0" destOrd="0" presId="urn:microsoft.com/office/officeart/2005/8/layout/bProcess3"/>
    <dgm:cxn modelId="{7A4F0762-5959-42EF-8AFC-15DD4D4AF792}" type="presParOf" srcId="{EE04E79E-309F-4C2A-A7AE-04D72E5C8525}" destId="{E3F8EE87-432D-4CD8-A8E2-E3C5A550CBEA}" srcOrd="1" destOrd="0" presId="urn:microsoft.com/office/officeart/2005/8/layout/bProcess3"/>
    <dgm:cxn modelId="{476C62C0-4F8A-4B3D-B76A-7AA34F3293F2}" type="presParOf" srcId="{E3F8EE87-432D-4CD8-A8E2-E3C5A550CBEA}" destId="{3A841D2A-2E24-4FAB-95BC-72729DD287B1}" srcOrd="0" destOrd="0" presId="urn:microsoft.com/office/officeart/2005/8/layout/bProcess3"/>
    <dgm:cxn modelId="{D6A0EA2E-704F-45CB-B5AB-6CF46BA5272C}" type="presParOf" srcId="{EE04E79E-309F-4C2A-A7AE-04D72E5C8525}" destId="{C146F722-1B42-49E3-A973-28E5629EE922}" srcOrd="2" destOrd="0" presId="urn:microsoft.com/office/officeart/2005/8/layout/bProcess3"/>
    <dgm:cxn modelId="{E5FD0C76-754D-4C00-9A26-D91A84FA2F30}" type="presParOf" srcId="{EE04E79E-309F-4C2A-A7AE-04D72E5C8525}" destId="{9D47BF13-54D2-41D9-997B-C5E9D028978A}" srcOrd="3" destOrd="0" presId="urn:microsoft.com/office/officeart/2005/8/layout/bProcess3"/>
    <dgm:cxn modelId="{D3608A7E-E8FD-45F0-8889-43BC67EE9771}" type="presParOf" srcId="{9D47BF13-54D2-41D9-997B-C5E9D028978A}" destId="{838D58A2-0C7A-45A2-9E7B-88E1AE962846}" srcOrd="0" destOrd="0" presId="urn:microsoft.com/office/officeart/2005/8/layout/bProcess3"/>
    <dgm:cxn modelId="{81F8B15A-E57B-4301-B541-3A3368635CE1}" type="presParOf" srcId="{EE04E79E-309F-4C2A-A7AE-04D72E5C8525}" destId="{F3D5A85D-D5D0-43AA-B9F5-FB73787B31B5}" srcOrd="4" destOrd="0" presId="urn:microsoft.com/office/officeart/2005/8/layout/bProcess3"/>
    <dgm:cxn modelId="{80461717-4C74-4491-AF54-DD3F8CAD63AD}" type="presParOf" srcId="{EE04E79E-309F-4C2A-A7AE-04D72E5C8525}" destId="{76E6B29B-BE76-4FA4-8E78-4DF0BDB77B8C}" srcOrd="5" destOrd="0" presId="urn:microsoft.com/office/officeart/2005/8/layout/bProcess3"/>
    <dgm:cxn modelId="{8A3E0B01-0A10-4C36-9B0C-4B2BB6303F54}" type="presParOf" srcId="{76E6B29B-BE76-4FA4-8E78-4DF0BDB77B8C}" destId="{DB861B2F-9336-475D-9277-4FD6E9829D62}" srcOrd="0" destOrd="0" presId="urn:microsoft.com/office/officeart/2005/8/layout/bProcess3"/>
    <dgm:cxn modelId="{D6771711-D327-4CAD-A08F-68E289468912}" type="presParOf" srcId="{EE04E79E-309F-4C2A-A7AE-04D72E5C8525}" destId="{5DBC1808-F908-4F82-859D-F45021E14B80}" srcOrd="6" destOrd="0" presId="urn:microsoft.com/office/officeart/2005/8/layout/bProcess3"/>
    <dgm:cxn modelId="{D44DBF3B-3CF4-4BD4-AE06-CE6AF9E7555E}" type="presParOf" srcId="{EE04E79E-309F-4C2A-A7AE-04D72E5C8525}" destId="{8D894A05-F1FA-4EF8-B29D-63E536B1C4DF}" srcOrd="7" destOrd="0" presId="urn:microsoft.com/office/officeart/2005/8/layout/bProcess3"/>
    <dgm:cxn modelId="{76F7B44E-D550-4E80-82CC-877A1F0B0A9B}" type="presParOf" srcId="{8D894A05-F1FA-4EF8-B29D-63E536B1C4DF}" destId="{50DDE3DE-E2D4-4CD0-8E13-E8809BA0EDE1}" srcOrd="0" destOrd="0" presId="urn:microsoft.com/office/officeart/2005/8/layout/bProcess3"/>
    <dgm:cxn modelId="{259C3004-D0AD-4F17-AECE-C0116D2DCBB3}" type="presParOf" srcId="{EE04E79E-309F-4C2A-A7AE-04D72E5C8525}" destId="{A9D3D848-3717-4851-9776-848B90D5B038}" srcOrd="8" destOrd="0" presId="urn:microsoft.com/office/officeart/2005/8/layout/bProcess3"/>
    <dgm:cxn modelId="{D5FC3157-355C-4028-838D-9F30724665B3}" type="presParOf" srcId="{EE04E79E-309F-4C2A-A7AE-04D72E5C8525}" destId="{C8AF4089-897E-4AD7-BE05-F2B5205B2928}" srcOrd="9" destOrd="0" presId="urn:microsoft.com/office/officeart/2005/8/layout/bProcess3"/>
    <dgm:cxn modelId="{40FFB1A5-2136-4E16-90BC-FC5166916EA0}" type="presParOf" srcId="{C8AF4089-897E-4AD7-BE05-F2B5205B2928}" destId="{F28EFBB7-8643-4AFA-9904-7DA62B84375B}" srcOrd="0" destOrd="0" presId="urn:microsoft.com/office/officeart/2005/8/layout/bProcess3"/>
    <dgm:cxn modelId="{937EF685-291A-42D0-9F60-4B8441B5834B}" type="presParOf" srcId="{EE04E79E-309F-4C2A-A7AE-04D72E5C8525}" destId="{900EB3FD-BE0F-498A-9A03-57149ADFD370}"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DC71DD-E804-4EE4-A54F-79809ED39469}" type="doc">
      <dgm:prSet loTypeId="urn:microsoft.com/office/officeart/2008/layout/AlternatingPictureBlocks" loCatId="list" qsTypeId="urn:microsoft.com/office/officeart/2005/8/quickstyle/simple2" qsCatId="simple" csTypeId="urn:microsoft.com/office/officeart/2005/8/colors/accent3_4" csCatId="accent3" phldr="1"/>
      <dgm:spPr/>
      <dgm:t>
        <a:bodyPr/>
        <a:lstStyle/>
        <a:p>
          <a:endParaRPr lang="en-US"/>
        </a:p>
      </dgm:t>
    </dgm:pt>
    <dgm:pt modelId="{BB030D63-627F-42CF-8E7C-F9305CF40C94}">
      <dgm:prSet phldrT="[Text]" custT="1"/>
      <dgm:spPr/>
      <dgm:t>
        <a:bodyPr/>
        <a:lstStyle/>
        <a:p>
          <a:r>
            <a:rPr lang="en-US" sz="2000" dirty="0">
              <a:latin typeface="Montserrat" panose="00000500000000000000" pitchFamily="2" charset="0"/>
            </a:rPr>
            <a:t>Study Management </a:t>
          </a:r>
        </a:p>
      </dgm:t>
    </dgm:pt>
    <dgm:pt modelId="{58C125D6-2029-4D97-A645-15C8FC3FB529}" type="parTrans" cxnId="{391FF94E-2245-4490-B197-1C747E5C5616}">
      <dgm:prSet/>
      <dgm:spPr/>
      <dgm:t>
        <a:bodyPr/>
        <a:lstStyle/>
        <a:p>
          <a:endParaRPr lang="en-US" sz="2000">
            <a:latin typeface="Montserrat" panose="00000500000000000000" pitchFamily="2" charset="0"/>
          </a:endParaRPr>
        </a:p>
      </dgm:t>
    </dgm:pt>
    <dgm:pt modelId="{954A55F4-6648-47A5-89F3-89E39351EB90}" type="sibTrans" cxnId="{391FF94E-2245-4490-B197-1C747E5C5616}">
      <dgm:prSet/>
      <dgm:spPr/>
      <dgm:t>
        <a:bodyPr/>
        <a:lstStyle/>
        <a:p>
          <a:endParaRPr lang="en-US" sz="2000">
            <a:latin typeface="Montserrat" panose="00000500000000000000" pitchFamily="2" charset="0"/>
          </a:endParaRPr>
        </a:p>
      </dgm:t>
    </dgm:pt>
    <dgm:pt modelId="{BA2BEDCE-F296-489C-877F-1E4427C5C41E}">
      <dgm:prSet phldrT="[Text]" custT="1"/>
      <dgm:spPr/>
      <dgm:t>
        <a:bodyPr/>
        <a:lstStyle/>
        <a:p>
          <a:r>
            <a:rPr lang="en-US" sz="2000" dirty="0">
              <a:latin typeface="Montserrat" panose="00000500000000000000" pitchFamily="2" charset="0"/>
            </a:rPr>
            <a:t>Communication </a:t>
          </a:r>
        </a:p>
      </dgm:t>
    </dgm:pt>
    <dgm:pt modelId="{8DB181D8-EB20-47D7-9F81-43C71433878D}" type="parTrans" cxnId="{FB5F1AF4-4397-4FF9-900C-4DDBFB32E56A}">
      <dgm:prSet/>
      <dgm:spPr/>
      <dgm:t>
        <a:bodyPr/>
        <a:lstStyle/>
        <a:p>
          <a:endParaRPr lang="en-US" sz="2000">
            <a:latin typeface="Montserrat" panose="00000500000000000000" pitchFamily="2" charset="0"/>
          </a:endParaRPr>
        </a:p>
      </dgm:t>
    </dgm:pt>
    <dgm:pt modelId="{C79E86D7-0289-43CD-9A8D-69703D06C84C}" type="sibTrans" cxnId="{FB5F1AF4-4397-4FF9-900C-4DDBFB32E56A}">
      <dgm:prSet/>
      <dgm:spPr/>
      <dgm:t>
        <a:bodyPr/>
        <a:lstStyle/>
        <a:p>
          <a:endParaRPr lang="en-US" sz="2000">
            <a:latin typeface="Montserrat" panose="00000500000000000000" pitchFamily="2" charset="0"/>
          </a:endParaRPr>
        </a:p>
      </dgm:t>
    </dgm:pt>
    <dgm:pt modelId="{AE403659-B12C-4F55-B17D-6DC773433BF1}">
      <dgm:prSet phldrT="[Text]" custT="1"/>
      <dgm:spPr/>
      <dgm:t>
        <a:bodyPr/>
        <a:lstStyle/>
        <a:p>
          <a:r>
            <a:rPr lang="en-US" sz="2000" dirty="0">
              <a:latin typeface="Montserrat" panose="00000500000000000000" pitchFamily="2" charset="0"/>
            </a:rPr>
            <a:t>Documentation</a:t>
          </a:r>
        </a:p>
      </dgm:t>
    </dgm:pt>
    <dgm:pt modelId="{608845A3-9E3F-451C-95A1-AEB2BD59DC64}" type="parTrans" cxnId="{32CF9C98-E322-4081-8ECE-E37BD647C9A6}">
      <dgm:prSet/>
      <dgm:spPr/>
      <dgm:t>
        <a:bodyPr/>
        <a:lstStyle/>
        <a:p>
          <a:endParaRPr lang="en-US" sz="2000">
            <a:latin typeface="Montserrat" panose="00000500000000000000" pitchFamily="2" charset="0"/>
          </a:endParaRPr>
        </a:p>
      </dgm:t>
    </dgm:pt>
    <dgm:pt modelId="{BCDD19DF-B6F5-4A90-BA2F-76C36FB08B6B}" type="sibTrans" cxnId="{32CF9C98-E322-4081-8ECE-E37BD647C9A6}">
      <dgm:prSet/>
      <dgm:spPr/>
      <dgm:t>
        <a:bodyPr/>
        <a:lstStyle/>
        <a:p>
          <a:endParaRPr lang="en-US" sz="2000">
            <a:latin typeface="Montserrat" panose="00000500000000000000" pitchFamily="2" charset="0"/>
          </a:endParaRPr>
        </a:p>
      </dgm:t>
    </dgm:pt>
    <dgm:pt modelId="{84B67D01-5D0D-49C3-808E-8C5427B9B420}">
      <dgm:prSet phldrT="[Text]" custT="1"/>
      <dgm:spPr/>
      <dgm:t>
        <a:bodyPr/>
        <a:lstStyle/>
        <a:p>
          <a:r>
            <a:rPr lang="en-US" sz="2000" dirty="0">
              <a:latin typeface="Montserrat" panose="00000500000000000000" pitchFamily="2" charset="0"/>
            </a:rPr>
            <a:t>Implementation </a:t>
          </a:r>
        </a:p>
      </dgm:t>
    </dgm:pt>
    <dgm:pt modelId="{8BDCD41F-E520-4F69-A310-D1857B1FB777}" type="parTrans" cxnId="{99B1CF17-484F-4EAF-8B00-E47481FA5BAA}">
      <dgm:prSet/>
      <dgm:spPr/>
      <dgm:t>
        <a:bodyPr/>
        <a:lstStyle/>
        <a:p>
          <a:endParaRPr lang="en-US" sz="2000">
            <a:latin typeface="Montserrat" panose="00000500000000000000" pitchFamily="2" charset="0"/>
          </a:endParaRPr>
        </a:p>
      </dgm:t>
    </dgm:pt>
    <dgm:pt modelId="{42BA4F4B-EACA-4B14-8CBE-BB3B2901FF81}" type="sibTrans" cxnId="{99B1CF17-484F-4EAF-8B00-E47481FA5BAA}">
      <dgm:prSet/>
      <dgm:spPr/>
      <dgm:t>
        <a:bodyPr/>
        <a:lstStyle/>
        <a:p>
          <a:endParaRPr lang="en-US" sz="2000">
            <a:latin typeface="Montserrat" panose="00000500000000000000" pitchFamily="2" charset="0"/>
          </a:endParaRPr>
        </a:p>
      </dgm:t>
    </dgm:pt>
    <dgm:pt modelId="{583470C5-3F7F-4BAA-9E9D-6F984314B9FD}" type="pres">
      <dgm:prSet presAssocID="{B6DC71DD-E804-4EE4-A54F-79809ED39469}" presName="linearFlow" presStyleCnt="0">
        <dgm:presLayoutVars>
          <dgm:dir/>
          <dgm:resizeHandles val="exact"/>
        </dgm:presLayoutVars>
      </dgm:prSet>
      <dgm:spPr/>
    </dgm:pt>
    <dgm:pt modelId="{ABEF4DC3-CE1E-4FC1-9DC2-FDF420D009B1}" type="pres">
      <dgm:prSet presAssocID="{BB030D63-627F-42CF-8E7C-F9305CF40C94}" presName="comp" presStyleCnt="0"/>
      <dgm:spPr/>
    </dgm:pt>
    <dgm:pt modelId="{02BD8FF4-BE7E-48C3-BBC3-0E704C1E9F64}" type="pres">
      <dgm:prSet presAssocID="{BB030D63-627F-42CF-8E7C-F9305CF40C94}" presName="rect2" presStyleLbl="node1" presStyleIdx="0" presStyleCnt="4">
        <dgm:presLayoutVars>
          <dgm:bulletEnabled val="1"/>
        </dgm:presLayoutVars>
      </dgm:prSet>
      <dgm:spPr/>
    </dgm:pt>
    <dgm:pt modelId="{CFDA43FF-93E4-434C-A082-530B476F9CFA}" type="pres">
      <dgm:prSet presAssocID="{BB030D63-627F-42CF-8E7C-F9305CF40C94}"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lipboard outline"/>
        </a:ext>
      </dgm:extLst>
    </dgm:pt>
    <dgm:pt modelId="{F61AAC41-E35A-4826-96C1-30084A30A3F8}" type="pres">
      <dgm:prSet presAssocID="{954A55F4-6648-47A5-89F3-89E39351EB90}" presName="sibTrans" presStyleCnt="0"/>
      <dgm:spPr/>
    </dgm:pt>
    <dgm:pt modelId="{D18BB25D-F8FD-4F03-8F6F-F4E8545F1606}" type="pres">
      <dgm:prSet presAssocID="{BA2BEDCE-F296-489C-877F-1E4427C5C41E}" presName="comp" presStyleCnt="0"/>
      <dgm:spPr/>
    </dgm:pt>
    <dgm:pt modelId="{E7DBDC94-DADF-4B6D-ABC8-8B2F17E5AE1F}" type="pres">
      <dgm:prSet presAssocID="{BA2BEDCE-F296-489C-877F-1E4427C5C41E}" presName="rect2" presStyleLbl="node1" presStyleIdx="1" presStyleCnt="4">
        <dgm:presLayoutVars>
          <dgm:bulletEnabled val="1"/>
        </dgm:presLayoutVars>
      </dgm:prSet>
      <dgm:spPr/>
    </dgm:pt>
    <dgm:pt modelId="{B76E6E4D-2D35-4193-BB37-7F6F8A23CC41}" type="pres">
      <dgm:prSet presAssocID="{BA2BEDCE-F296-489C-877F-1E4427C5C41E}"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Marketing with solid fill"/>
        </a:ext>
      </dgm:extLst>
    </dgm:pt>
    <dgm:pt modelId="{C951D95F-7F1F-4D41-85C5-1C85EC620141}" type="pres">
      <dgm:prSet presAssocID="{C79E86D7-0289-43CD-9A8D-69703D06C84C}" presName="sibTrans" presStyleCnt="0"/>
      <dgm:spPr/>
    </dgm:pt>
    <dgm:pt modelId="{7AE586B5-820C-464E-A12C-498E7FB9015E}" type="pres">
      <dgm:prSet presAssocID="{AE403659-B12C-4F55-B17D-6DC773433BF1}" presName="comp" presStyleCnt="0"/>
      <dgm:spPr/>
    </dgm:pt>
    <dgm:pt modelId="{E655A320-47C6-4B32-AAFC-596AD03F27EE}" type="pres">
      <dgm:prSet presAssocID="{AE403659-B12C-4F55-B17D-6DC773433BF1}" presName="rect2" presStyleLbl="node1" presStyleIdx="2" presStyleCnt="4">
        <dgm:presLayoutVars>
          <dgm:bulletEnabled val="1"/>
        </dgm:presLayoutVars>
      </dgm:prSet>
      <dgm:spPr/>
    </dgm:pt>
    <dgm:pt modelId="{A30ED49E-A6DF-48A6-8C47-9499551ADFDA}" type="pres">
      <dgm:prSet presAssocID="{AE403659-B12C-4F55-B17D-6DC773433BF1}"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Document with solid fill"/>
        </a:ext>
      </dgm:extLst>
    </dgm:pt>
    <dgm:pt modelId="{35CEB4E6-5254-4434-A753-A74B02894F26}" type="pres">
      <dgm:prSet presAssocID="{BCDD19DF-B6F5-4A90-BA2F-76C36FB08B6B}" presName="sibTrans" presStyleCnt="0"/>
      <dgm:spPr/>
    </dgm:pt>
    <dgm:pt modelId="{C722C2B6-E9E9-4A99-8883-186389CE96FE}" type="pres">
      <dgm:prSet presAssocID="{84B67D01-5D0D-49C3-808E-8C5427B9B420}" presName="comp" presStyleCnt="0"/>
      <dgm:spPr/>
    </dgm:pt>
    <dgm:pt modelId="{951090B1-9F23-4AF5-996C-4992ACEDEAC3}" type="pres">
      <dgm:prSet presAssocID="{84B67D01-5D0D-49C3-808E-8C5427B9B420}" presName="rect2" presStyleLbl="node1" presStyleIdx="3" presStyleCnt="4">
        <dgm:presLayoutVars>
          <dgm:bulletEnabled val="1"/>
        </dgm:presLayoutVars>
      </dgm:prSet>
      <dgm:spPr/>
    </dgm:pt>
    <dgm:pt modelId="{5C441487-F8F5-4484-B014-E886D15E25AA}" type="pres">
      <dgm:prSet presAssocID="{84B67D01-5D0D-49C3-808E-8C5427B9B420}"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Workflow with solid fill"/>
        </a:ext>
      </dgm:extLst>
    </dgm:pt>
  </dgm:ptLst>
  <dgm:cxnLst>
    <dgm:cxn modelId="{306EAB0E-EF13-4A90-BF10-A9FDE0F2B43D}" type="presOf" srcId="{AE403659-B12C-4F55-B17D-6DC773433BF1}" destId="{E655A320-47C6-4B32-AAFC-596AD03F27EE}" srcOrd="0" destOrd="0" presId="urn:microsoft.com/office/officeart/2008/layout/AlternatingPictureBlocks"/>
    <dgm:cxn modelId="{99B1CF17-484F-4EAF-8B00-E47481FA5BAA}" srcId="{B6DC71DD-E804-4EE4-A54F-79809ED39469}" destId="{84B67D01-5D0D-49C3-808E-8C5427B9B420}" srcOrd="3" destOrd="0" parTransId="{8BDCD41F-E520-4F69-A310-D1857B1FB777}" sibTransId="{42BA4F4B-EACA-4B14-8CBE-BB3B2901FF81}"/>
    <dgm:cxn modelId="{F4E77339-2BBA-4670-92E6-F802A1A94424}" type="presOf" srcId="{B6DC71DD-E804-4EE4-A54F-79809ED39469}" destId="{583470C5-3F7F-4BAA-9E9D-6F984314B9FD}" srcOrd="0" destOrd="0" presId="urn:microsoft.com/office/officeart/2008/layout/AlternatingPictureBlocks"/>
    <dgm:cxn modelId="{E219374E-21C9-4DAC-BE3A-1FAB913550EE}" type="presOf" srcId="{BB030D63-627F-42CF-8E7C-F9305CF40C94}" destId="{02BD8FF4-BE7E-48C3-BBC3-0E704C1E9F64}" srcOrd="0" destOrd="0" presId="urn:microsoft.com/office/officeart/2008/layout/AlternatingPictureBlocks"/>
    <dgm:cxn modelId="{391FF94E-2245-4490-B197-1C747E5C5616}" srcId="{B6DC71DD-E804-4EE4-A54F-79809ED39469}" destId="{BB030D63-627F-42CF-8E7C-F9305CF40C94}" srcOrd="0" destOrd="0" parTransId="{58C125D6-2029-4D97-A645-15C8FC3FB529}" sibTransId="{954A55F4-6648-47A5-89F3-89E39351EB90}"/>
    <dgm:cxn modelId="{7E124D54-DAFC-40DB-9FD9-649747EBF8D8}" type="presOf" srcId="{BA2BEDCE-F296-489C-877F-1E4427C5C41E}" destId="{E7DBDC94-DADF-4B6D-ABC8-8B2F17E5AE1F}" srcOrd="0" destOrd="0" presId="urn:microsoft.com/office/officeart/2008/layout/AlternatingPictureBlocks"/>
    <dgm:cxn modelId="{32CF9C98-E322-4081-8ECE-E37BD647C9A6}" srcId="{B6DC71DD-E804-4EE4-A54F-79809ED39469}" destId="{AE403659-B12C-4F55-B17D-6DC773433BF1}" srcOrd="2" destOrd="0" parTransId="{608845A3-9E3F-451C-95A1-AEB2BD59DC64}" sibTransId="{BCDD19DF-B6F5-4A90-BA2F-76C36FB08B6B}"/>
    <dgm:cxn modelId="{5EBDFCCA-76C7-4B5D-BEE5-6B85078B8C0F}" type="presOf" srcId="{84B67D01-5D0D-49C3-808E-8C5427B9B420}" destId="{951090B1-9F23-4AF5-996C-4992ACEDEAC3}" srcOrd="0" destOrd="0" presId="urn:microsoft.com/office/officeart/2008/layout/AlternatingPictureBlocks"/>
    <dgm:cxn modelId="{FB5F1AF4-4397-4FF9-900C-4DDBFB32E56A}" srcId="{B6DC71DD-E804-4EE4-A54F-79809ED39469}" destId="{BA2BEDCE-F296-489C-877F-1E4427C5C41E}" srcOrd="1" destOrd="0" parTransId="{8DB181D8-EB20-47D7-9F81-43C71433878D}" sibTransId="{C79E86D7-0289-43CD-9A8D-69703D06C84C}"/>
    <dgm:cxn modelId="{F24F038F-01B6-4391-BF4F-F64C6AB75A57}" type="presParOf" srcId="{583470C5-3F7F-4BAA-9E9D-6F984314B9FD}" destId="{ABEF4DC3-CE1E-4FC1-9DC2-FDF420D009B1}" srcOrd="0" destOrd="0" presId="urn:microsoft.com/office/officeart/2008/layout/AlternatingPictureBlocks"/>
    <dgm:cxn modelId="{E1A07228-1A9A-4BA9-B6A5-36E973C709C0}" type="presParOf" srcId="{ABEF4DC3-CE1E-4FC1-9DC2-FDF420D009B1}" destId="{02BD8FF4-BE7E-48C3-BBC3-0E704C1E9F64}" srcOrd="0" destOrd="0" presId="urn:microsoft.com/office/officeart/2008/layout/AlternatingPictureBlocks"/>
    <dgm:cxn modelId="{ED4EDE58-5A33-42FE-B5CF-C97F9945F82D}" type="presParOf" srcId="{ABEF4DC3-CE1E-4FC1-9DC2-FDF420D009B1}" destId="{CFDA43FF-93E4-434C-A082-530B476F9CFA}" srcOrd="1" destOrd="0" presId="urn:microsoft.com/office/officeart/2008/layout/AlternatingPictureBlocks"/>
    <dgm:cxn modelId="{F10222A4-BB7C-46BC-A8C1-EFB5C6C46C8C}" type="presParOf" srcId="{583470C5-3F7F-4BAA-9E9D-6F984314B9FD}" destId="{F61AAC41-E35A-4826-96C1-30084A30A3F8}" srcOrd="1" destOrd="0" presId="urn:microsoft.com/office/officeart/2008/layout/AlternatingPictureBlocks"/>
    <dgm:cxn modelId="{B8BF5E65-B3B1-473E-8A31-2237EBC1CDE0}" type="presParOf" srcId="{583470C5-3F7F-4BAA-9E9D-6F984314B9FD}" destId="{D18BB25D-F8FD-4F03-8F6F-F4E8545F1606}" srcOrd="2" destOrd="0" presId="urn:microsoft.com/office/officeart/2008/layout/AlternatingPictureBlocks"/>
    <dgm:cxn modelId="{569F46BE-8797-4D61-B4E7-5DBBB7E37188}" type="presParOf" srcId="{D18BB25D-F8FD-4F03-8F6F-F4E8545F1606}" destId="{E7DBDC94-DADF-4B6D-ABC8-8B2F17E5AE1F}" srcOrd="0" destOrd="0" presId="urn:microsoft.com/office/officeart/2008/layout/AlternatingPictureBlocks"/>
    <dgm:cxn modelId="{5C19CF91-73E7-4A43-824E-1E1447B33141}" type="presParOf" srcId="{D18BB25D-F8FD-4F03-8F6F-F4E8545F1606}" destId="{B76E6E4D-2D35-4193-BB37-7F6F8A23CC41}" srcOrd="1" destOrd="0" presId="urn:microsoft.com/office/officeart/2008/layout/AlternatingPictureBlocks"/>
    <dgm:cxn modelId="{78A35692-732B-41B5-8006-849431F0CE05}" type="presParOf" srcId="{583470C5-3F7F-4BAA-9E9D-6F984314B9FD}" destId="{C951D95F-7F1F-4D41-85C5-1C85EC620141}" srcOrd="3" destOrd="0" presId="urn:microsoft.com/office/officeart/2008/layout/AlternatingPictureBlocks"/>
    <dgm:cxn modelId="{9337768F-A97D-4D2F-916C-741DA57CBAFB}" type="presParOf" srcId="{583470C5-3F7F-4BAA-9E9D-6F984314B9FD}" destId="{7AE586B5-820C-464E-A12C-498E7FB9015E}" srcOrd="4" destOrd="0" presId="urn:microsoft.com/office/officeart/2008/layout/AlternatingPictureBlocks"/>
    <dgm:cxn modelId="{F6A8A128-790A-4BC5-8FF2-33FDB9E8F6FF}" type="presParOf" srcId="{7AE586B5-820C-464E-A12C-498E7FB9015E}" destId="{E655A320-47C6-4B32-AAFC-596AD03F27EE}" srcOrd="0" destOrd="0" presId="urn:microsoft.com/office/officeart/2008/layout/AlternatingPictureBlocks"/>
    <dgm:cxn modelId="{83BDE5DB-0956-48F3-8D23-26C5876051E2}" type="presParOf" srcId="{7AE586B5-820C-464E-A12C-498E7FB9015E}" destId="{A30ED49E-A6DF-48A6-8C47-9499551ADFDA}" srcOrd="1" destOrd="0" presId="urn:microsoft.com/office/officeart/2008/layout/AlternatingPictureBlocks"/>
    <dgm:cxn modelId="{B61119D5-6DE6-4207-807E-DC96478FDBB8}" type="presParOf" srcId="{583470C5-3F7F-4BAA-9E9D-6F984314B9FD}" destId="{35CEB4E6-5254-4434-A753-A74B02894F26}" srcOrd="5" destOrd="0" presId="urn:microsoft.com/office/officeart/2008/layout/AlternatingPictureBlocks"/>
    <dgm:cxn modelId="{5AE92A47-1E8F-4EA8-BF3A-4C646998C1D9}" type="presParOf" srcId="{583470C5-3F7F-4BAA-9E9D-6F984314B9FD}" destId="{C722C2B6-E9E9-4A99-8883-186389CE96FE}" srcOrd="6" destOrd="0" presId="urn:microsoft.com/office/officeart/2008/layout/AlternatingPictureBlocks"/>
    <dgm:cxn modelId="{E5D509C0-61A1-4290-BC14-BC2B4EDCFB64}" type="presParOf" srcId="{C722C2B6-E9E9-4A99-8883-186389CE96FE}" destId="{951090B1-9F23-4AF5-996C-4992ACEDEAC3}" srcOrd="0" destOrd="0" presId="urn:microsoft.com/office/officeart/2008/layout/AlternatingPictureBlocks"/>
    <dgm:cxn modelId="{59449A37-F0B2-429F-BDC4-981470E7586F}" type="presParOf" srcId="{C722C2B6-E9E9-4A99-8883-186389CE96FE}" destId="{5C441487-F8F5-4484-B014-E886D15E25A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41D296F-9F0F-4903-89F5-3E340D73C111}"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7B77F2FE-D323-4AC2-A838-27592E0C229B}">
      <dgm:prSet phldrT="[Text]"/>
      <dgm:spPr/>
      <dgm:t>
        <a:bodyPr vert="horz"/>
        <a:lstStyle/>
        <a:p>
          <a:r>
            <a:rPr lang="en-US" dirty="0">
              <a:latin typeface="Montserrat" panose="00000500000000000000" pitchFamily="2" charset="0"/>
            </a:rPr>
            <a:t>REVIEW APPROVAL DOCUMENTS </a:t>
          </a:r>
        </a:p>
      </dgm:t>
    </dgm:pt>
    <dgm:pt modelId="{B060A092-DC01-4BEC-AC31-59A1F2E0CA75}" type="parTrans" cxnId="{8F932709-7EAC-4C27-BBCC-21134D472A4D}">
      <dgm:prSet/>
      <dgm:spPr/>
      <dgm:t>
        <a:bodyPr/>
        <a:lstStyle/>
        <a:p>
          <a:endParaRPr lang="en-US">
            <a:latin typeface="Montserrat" panose="00000500000000000000" pitchFamily="2" charset="0"/>
          </a:endParaRPr>
        </a:p>
      </dgm:t>
    </dgm:pt>
    <dgm:pt modelId="{2E649C04-FE1A-4090-BC2E-8973D75A3331}" type="sibTrans" cxnId="{8F932709-7EAC-4C27-BBCC-21134D472A4D}">
      <dgm:prSet/>
      <dgm:spPr/>
      <dgm:t>
        <a:bodyPr/>
        <a:lstStyle/>
        <a:p>
          <a:endParaRPr lang="en-US">
            <a:latin typeface="Montserrat" panose="00000500000000000000" pitchFamily="2" charset="0"/>
          </a:endParaRPr>
        </a:p>
      </dgm:t>
    </dgm:pt>
    <dgm:pt modelId="{7A3D7A48-D2A8-466B-9458-40D069F21114}">
      <dgm:prSet phldrT="[Text]"/>
      <dgm:spPr/>
      <dgm:t>
        <a:bodyPr vert="horz"/>
        <a:lstStyle/>
        <a:p>
          <a:r>
            <a:rPr lang="en-US">
              <a:latin typeface="Montserrat" panose="00000500000000000000" pitchFamily="2" charset="0"/>
            </a:rPr>
            <a:t>LABEL, ORGANIZE &amp; FILE</a:t>
          </a:r>
          <a:endParaRPr lang="en-US" dirty="0">
            <a:latin typeface="Montserrat" panose="00000500000000000000" pitchFamily="2" charset="0"/>
          </a:endParaRPr>
        </a:p>
      </dgm:t>
    </dgm:pt>
    <dgm:pt modelId="{683D300C-859B-4854-830A-892BD9CAA880}" type="parTrans" cxnId="{BE37B526-3E00-4099-AB06-F76936E6DD9E}">
      <dgm:prSet/>
      <dgm:spPr/>
      <dgm:t>
        <a:bodyPr/>
        <a:lstStyle/>
        <a:p>
          <a:endParaRPr lang="en-US">
            <a:latin typeface="Montserrat" panose="00000500000000000000" pitchFamily="2" charset="0"/>
          </a:endParaRPr>
        </a:p>
      </dgm:t>
    </dgm:pt>
    <dgm:pt modelId="{122F991A-4F91-44C3-BC56-D2BC02490334}" type="sibTrans" cxnId="{BE37B526-3E00-4099-AB06-F76936E6DD9E}">
      <dgm:prSet/>
      <dgm:spPr/>
      <dgm:t>
        <a:bodyPr/>
        <a:lstStyle/>
        <a:p>
          <a:endParaRPr lang="en-US">
            <a:latin typeface="Montserrat" panose="00000500000000000000" pitchFamily="2" charset="0"/>
          </a:endParaRPr>
        </a:p>
      </dgm:t>
    </dgm:pt>
    <dgm:pt modelId="{CBCF8703-DD4D-4042-9403-B118586B449E}">
      <dgm:prSet phldrT="[Text]"/>
      <dgm:spPr/>
      <dgm:t>
        <a:bodyPr vert="horz"/>
        <a:lstStyle/>
        <a:p>
          <a:r>
            <a:rPr lang="en-US" dirty="0">
              <a:latin typeface="Montserrat" panose="00000500000000000000" pitchFamily="2" charset="0"/>
            </a:rPr>
            <a:t>ONLY USE APPROVED DOCUMENTS</a:t>
          </a:r>
        </a:p>
      </dgm:t>
    </dgm:pt>
    <dgm:pt modelId="{922F3AD0-F382-40EE-834A-40DEDCC6ADC4}" type="parTrans" cxnId="{D92F13A3-50F9-43CB-8CFD-F5001C4E6D1C}">
      <dgm:prSet/>
      <dgm:spPr/>
      <dgm:t>
        <a:bodyPr/>
        <a:lstStyle/>
        <a:p>
          <a:endParaRPr lang="en-US">
            <a:latin typeface="Montserrat" panose="00000500000000000000" pitchFamily="2" charset="0"/>
          </a:endParaRPr>
        </a:p>
      </dgm:t>
    </dgm:pt>
    <dgm:pt modelId="{9A64FFE8-596A-4BC9-9500-FAD001E73DA1}" type="sibTrans" cxnId="{D92F13A3-50F9-43CB-8CFD-F5001C4E6D1C}">
      <dgm:prSet/>
      <dgm:spPr/>
      <dgm:t>
        <a:bodyPr/>
        <a:lstStyle/>
        <a:p>
          <a:endParaRPr lang="en-US">
            <a:latin typeface="Montserrat" panose="00000500000000000000" pitchFamily="2" charset="0"/>
          </a:endParaRPr>
        </a:p>
      </dgm:t>
    </dgm:pt>
    <dgm:pt modelId="{7EE576F7-DB08-4209-8504-10B2310C04F6}" type="pres">
      <dgm:prSet presAssocID="{F41D296F-9F0F-4903-89F5-3E340D73C111}" presName="Name0" presStyleCnt="0">
        <dgm:presLayoutVars>
          <dgm:chMax val="7"/>
          <dgm:chPref val="7"/>
          <dgm:dir/>
        </dgm:presLayoutVars>
      </dgm:prSet>
      <dgm:spPr/>
    </dgm:pt>
    <dgm:pt modelId="{E8B0D1DA-AF94-48D6-94ED-B0D4686C616E}" type="pres">
      <dgm:prSet presAssocID="{F41D296F-9F0F-4903-89F5-3E340D73C111}" presName="Name1" presStyleCnt="0"/>
      <dgm:spPr/>
    </dgm:pt>
    <dgm:pt modelId="{9B413DCA-7B9E-410E-9057-BDDD006F892D}" type="pres">
      <dgm:prSet presAssocID="{F41D296F-9F0F-4903-89F5-3E340D73C111}" presName="cycle" presStyleCnt="0"/>
      <dgm:spPr/>
    </dgm:pt>
    <dgm:pt modelId="{85F82C39-587F-426A-9D48-99263FC2461E}" type="pres">
      <dgm:prSet presAssocID="{F41D296F-9F0F-4903-89F5-3E340D73C111}" presName="srcNode" presStyleLbl="node1" presStyleIdx="0" presStyleCnt="3"/>
      <dgm:spPr/>
    </dgm:pt>
    <dgm:pt modelId="{EAA41895-664C-4971-B292-825EFDA2D2A3}" type="pres">
      <dgm:prSet presAssocID="{F41D296F-9F0F-4903-89F5-3E340D73C111}" presName="conn" presStyleLbl="parChTrans1D2" presStyleIdx="0" presStyleCnt="1"/>
      <dgm:spPr/>
    </dgm:pt>
    <dgm:pt modelId="{AD6DB531-EAB9-407F-B27E-1590500C7626}" type="pres">
      <dgm:prSet presAssocID="{F41D296F-9F0F-4903-89F5-3E340D73C111}" presName="extraNode" presStyleLbl="node1" presStyleIdx="0" presStyleCnt="3"/>
      <dgm:spPr/>
    </dgm:pt>
    <dgm:pt modelId="{9CF481B6-19A0-4837-92FF-1CAA14A4415C}" type="pres">
      <dgm:prSet presAssocID="{F41D296F-9F0F-4903-89F5-3E340D73C111}" presName="dstNode" presStyleLbl="node1" presStyleIdx="0" presStyleCnt="3"/>
      <dgm:spPr/>
    </dgm:pt>
    <dgm:pt modelId="{8DA7C65B-3876-42B3-B0FA-CD3535D61BC1}" type="pres">
      <dgm:prSet presAssocID="{7B77F2FE-D323-4AC2-A838-27592E0C229B}" presName="text_1" presStyleLbl="node1" presStyleIdx="0" presStyleCnt="3">
        <dgm:presLayoutVars>
          <dgm:bulletEnabled val="1"/>
        </dgm:presLayoutVars>
      </dgm:prSet>
      <dgm:spPr>
        <a:xfrm>
          <a:off x="478107" y="342900"/>
          <a:ext cx="2947009" cy="685800"/>
        </a:xfrm>
      </dgm:spPr>
    </dgm:pt>
    <dgm:pt modelId="{2BE12726-A979-459D-8C00-CD83D09EC656}" type="pres">
      <dgm:prSet presAssocID="{7B77F2FE-D323-4AC2-A838-27592E0C229B}" presName="accent_1" presStyleCnt="0"/>
      <dgm:spPr/>
    </dgm:pt>
    <dgm:pt modelId="{F00DD69D-389D-45D0-B939-7CCE8183CBAD}" type="pres">
      <dgm:prSet presAssocID="{7B77F2FE-D323-4AC2-A838-27592E0C229B}" presName="accentRepeatNode" presStyleLbl="solidFgAcc1" presStyleIdx="0" presStyleCnt="3"/>
      <dgm:spPr/>
    </dgm:pt>
    <dgm:pt modelId="{17737CB5-999A-4B53-9D9F-DC55E164CFB9}" type="pres">
      <dgm:prSet presAssocID="{7A3D7A48-D2A8-466B-9458-40D069F21114}" presName="text_2" presStyleLbl="node1" presStyleIdx="1" presStyleCnt="3">
        <dgm:presLayoutVars>
          <dgm:bulletEnabled val="1"/>
        </dgm:presLayoutVars>
      </dgm:prSet>
      <dgm:spPr>
        <a:xfrm>
          <a:off x="727396" y="1371600"/>
          <a:ext cx="2697721" cy="685800"/>
        </a:xfrm>
      </dgm:spPr>
    </dgm:pt>
    <dgm:pt modelId="{0275B5E0-F15D-4432-957E-49C032E803BA}" type="pres">
      <dgm:prSet presAssocID="{7A3D7A48-D2A8-466B-9458-40D069F21114}" presName="accent_2" presStyleCnt="0"/>
      <dgm:spPr/>
    </dgm:pt>
    <dgm:pt modelId="{189978D8-10A1-4333-811C-F18B5094A6E6}" type="pres">
      <dgm:prSet presAssocID="{7A3D7A48-D2A8-466B-9458-40D069F21114}" presName="accentRepeatNode" presStyleLbl="solidFgAcc1" presStyleIdx="1" presStyleCnt="3"/>
      <dgm:spPr/>
    </dgm:pt>
    <dgm:pt modelId="{DFF86F3B-EB63-44C6-9F49-6D3FA4DFA51C}" type="pres">
      <dgm:prSet presAssocID="{CBCF8703-DD4D-4042-9403-B118586B449E}" presName="text_3" presStyleLbl="node1" presStyleIdx="2" presStyleCnt="3">
        <dgm:presLayoutVars>
          <dgm:bulletEnabled val="1"/>
        </dgm:presLayoutVars>
      </dgm:prSet>
      <dgm:spPr>
        <a:xfrm>
          <a:off x="478107" y="2400300"/>
          <a:ext cx="2947009" cy="685800"/>
        </a:xfrm>
      </dgm:spPr>
    </dgm:pt>
    <dgm:pt modelId="{AE81D5FA-3D7F-4DBF-9656-F06A0C152F60}" type="pres">
      <dgm:prSet presAssocID="{CBCF8703-DD4D-4042-9403-B118586B449E}" presName="accent_3" presStyleCnt="0"/>
      <dgm:spPr/>
    </dgm:pt>
    <dgm:pt modelId="{A4F6971D-126B-449D-A23D-22084A9A3906}" type="pres">
      <dgm:prSet presAssocID="{CBCF8703-DD4D-4042-9403-B118586B449E}" presName="accentRepeatNode" presStyleLbl="solidFgAcc1" presStyleIdx="2" presStyleCnt="3"/>
      <dgm:spPr/>
    </dgm:pt>
  </dgm:ptLst>
  <dgm:cxnLst>
    <dgm:cxn modelId="{8F932709-7EAC-4C27-BBCC-21134D472A4D}" srcId="{F41D296F-9F0F-4903-89F5-3E340D73C111}" destId="{7B77F2FE-D323-4AC2-A838-27592E0C229B}" srcOrd="0" destOrd="0" parTransId="{B060A092-DC01-4BEC-AC31-59A1F2E0CA75}" sibTransId="{2E649C04-FE1A-4090-BC2E-8973D75A3331}"/>
    <dgm:cxn modelId="{8774731D-91C7-48DC-AE49-B9F1A1DFA7A6}" type="presOf" srcId="{CBCF8703-DD4D-4042-9403-B118586B449E}" destId="{DFF86F3B-EB63-44C6-9F49-6D3FA4DFA51C}" srcOrd="0" destOrd="0" presId="urn:microsoft.com/office/officeart/2008/layout/VerticalCurvedList"/>
    <dgm:cxn modelId="{BE37B526-3E00-4099-AB06-F76936E6DD9E}" srcId="{F41D296F-9F0F-4903-89F5-3E340D73C111}" destId="{7A3D7A48-D2A8-466B-9458-40D069F21114}" srcOrd="1" destOrd="0" parTransId="{683D300C-859B-4854-830A-892BD9CAA880}" sibTransId="{122F991A-4F91-44C3-BC56-D2BC02490334}"/>
    <dgm:cxn modelId="{5B023760-7CC9-4ADA-8E5B-00623E91ACE8}" type="presOf" srcId="{F41D296F-9F0F-4903-89F5-3E340D73C111}" destId="{7EE576F7-DB08-4209-8504-10B2310C04F6}" srcOrd="0" destOrd="0" presId="urn:microsoft.com/office/officeart/2008/layout/VerticalCurvedList"/>
    <dgm:cxn modelId="{BFFB2394-E5A7-4677-AA04-5A3BB227DAE6}" type="presOf" srcId="{2E649C04-FE1A-4090-BC2E-8973D75A3331}" destId="{EAA41895-664C-4971-B292-825EFDA2D2A3}" srcOrd="0" destOrd="0" presId="urn:microsoft.com/office/officeart/2008/layout/VerticalCurvedList"/>
    <dgm:cxn modelId="{208BF696-DFA6-43B5-86AF-B44794772C4C}" type="presOf" srcId="{7B77F2FE-D323-4AC2-A838-27592E0C229B}" destId="{8DA7C65B-3876-42B3-B0FA-CD3535D61BC1}" srcOrd="0" destOrd="0" presId="urn:microsoft.com/office/officeart/2008/layout/VerticalCurvedList"/>
    <dgm:cxn modelId="{D92F13A3-50F9-43CB-8CFD-F5001C4E6D1C}" srcId="{F41D296F-9F0F-4903-89F5-3E340D73C111}" destId="{CBCF8703-DD4D-4042-9403-B118586B449E}" srcOrd="2" destOrd="0" parTransId="{922F3AD0-F382-40EE-834A-40DEDCC6ADC4}" sibTransId="{9A64FFE8-596A-4BC9-9500-FAD001E73DA1}"/>
    <dgm:cxn modelId="{A0B328F5-6682-4347-BACD-1BD085126ADC}" type="presOf" srcId="{7A3D7A48-D2A8-466B-9458-40D069F21114}" destId="{17737CB5-999A-4B53-9D9F-DC55E164CFB9}" srcOrd="0" destOrd="0" presId="urn:microsoft.com/office/officeart/2008/layout/VerticalCurvedList"/>
    <dgm:cxn modelId="{D5E70F0E-B586-41E6-AE3A-536E06888BC6}" type="presParOf" srcId="{7EE576F7-DB08-4209-8504-10B2310C04F6}" destId="{E8B0D1DA-AF94-48D6-94ED-B0D4686C616E}" srcOrd="0" destOrd="0" presId="urn:microsoft.com/office/officeart/2008/layout/VerticalCurvedList"/>
    <dgm:cxn modelId="{99CCA98C-8E6C-4A2D-81BB-CE808B5EAF51}" type="presParOf" srcId="{E8B0D1DA-AF94-48D6-94ED-B0D4686C616E}" destId="{9B413DCA-7B9E-410E-9057-BDDD006F892D}" srcOrd="0" destOrd="0" presId="urn:microsoft.com/office/officeart/2008/layout/VerticalCurvedList"/>
    <dgm:cxn modelId="{7D09E05F-8A5D-429B-B69D-143AE99E5963}" type="presParOf" srcId="{9B413DCA-7B9E-410E-9057-BDDD006F892D}" destId="{85F82C39-587F-426A-9D48-99263FC2461E}" srcOrd="0" destOrd="0" presId="urn:microsoft.com/office/officeart/2008/layout/VerticalCurvedList"/>
    <dgm:cxn modelId="{A5F23AD2-4710-4204-8D9C-FE25D46A120F}" type="presParOf" srcId="{9B413DCA-7B9E-410E-9057-BDDD006F892D}" destId="{EAA41895-664C-4971-B292-825EFDA2D2A3}" srcOrd="1" destOrd="0" presId="urn:microsoft.com/office/officeart/2008/layout/VerticalCurvedList"/>
    <dgm:cxn modelId="{D40D9A7D-3969-4E52-8AE7-7EFF59AB6FE4}" type="presParOf" srcId="{9B413DCA-7B9E-410E-9057-BDDD006F892D}" destId="{AD6DB531-EAB9-407F-B27E-1590500C7626}" srcOrd="2" destOrd="0" presId="urn:microsoft.com/office/officeart/2008/layout/VerticalCurvedList"/>
    <dgm:cxn modelId="{CED71857-624F-4F31-82E7-BBEBACBC4513}" type="presParOf" srcId="{9B413DCA-7B9E-410E-9057-BDDD006F892D}" destId="{9CF481B6-19A0-4837-92FF-1CAA14A4415C}" srcOrd="3" destOrd="0" presId="urn:microsoft.com/office/officeart/2008/layout/VerticalCurvedList"/>
    <dgm:cxn modelId="{1F82CC85-079C-4925-B889-AD340819AE89}" type="presParOf" srcId="{E8B0D1DA-AF94-48D6-94ED-B0D4686C616E}" destId="{8DA7C65B-3876-42B3-B0FA-CD3535D61BC1}" srcOrd="1" destOrd="0" presId="urn:microsoft.com/office/officeart/2008/layout/VerticalCurvedList"/>
    <dgm:cxn modelId="{D960F948-BA01-4117-90C0-9E54B2948369}" type="presParOf" srcId="{E8B0D1DA-AF94-48D6-94ED-B0D4686C616E}" destId="{2BE12726-A979-459D-8C00-CD83D09EC656}" srcOrd="2" destOrd="0" presId="urn:microsoft.com/office/officeart/2008/layout/VerticalCurvedList"/>
    <dgm:cxn modelId="{2F24CBE7-368F-4DB3-9132-270FE22219D0}" type="presParOf" srcId="{2BE12726-A979-459D-8C00-CD83D09EC656}" destId="{F00DD69D-389D-45D0-B939-7CCE8183CBAD}" srcOrd="0" destOrd="0" presId="urn:microsoft.com/office/officeart/2008/layout/VerticalCurvedList"/>
    <dgm:cxn modelId="{9F53C627-8822-4FA0-A808-4CADBD512C2F}" type="presParOf" srcId="{E8B0D1DA-AF94-48D6-94ED-B0D4686C616E}" destId="{17737CB5-999A-4B53-9D9F-DC55E164CFB9}" srcOrd="3" destOrd="0" presId="urn:microsoft.com/office/officeart/2008/layout/VerticalCurvedList"/>
    <dgm:cxn modelId="{49680F82-5B09-4757-BCB7-CD2ECF747AF0}" type="presParOf" srcId="{E8B0D1DA-AF94-48D6-94ED-B0D4686C616E}" destId="{0275B5E0-F15D-4432-957E-49C032E803BA}" srcOrd="4" destOrd="0" presId="urn:microsoft.com/office/officeart/2008/layout/VerticalCurvedList"/>
    <dgm:cxn modelId="{C441DF78-D602-44D9-8616-EA58E8DCBB56}" type="presParOf" srcId="{0275B5E0-F15D-4432-957E-49C032E803BA}" destId="{189978D8-10A1-4333-811C-F18B5094A6E6}" srcOrd="0" destOrd="0" presId="urn:microsoft.com/office/officeart/2008/layout/VerticalCurvedList"/>
    <dgm:cxn modelId="{64DC9394-C93C-4C3E-B5FE-F414F18EBF23}" type="presParOf" srcId="{E8B0D1DA-AF94-48D6-94ED-B0D4686C616E}" destId="{DFF86F3B-EB63-44C6-9F49-6D3FA4DFA51C}" srcOrd="5" destOrd="0" presId="urn:microsoft.com/office/officeart/2008/layout/VerticalCurvedList"/>
    <dgm:cxn modelId="{11381CE9-C3C4-4D54-8966-D3AD7721DDFB}" type="presParOf" srcId="{E8B0D1DA-AF94-48D6-94ED-B0D4686C616E}" destId="{AE81D5FA-3D7F-4DBF-9656-F06A0C152F60}" srcOrd="6" destOrd="0" presId="urn:microsoft.com/office/officeart/2008/layout/VerticalCurvedList"/>
    <dgm:cxn modelId="{18297CA9-D926-4861-8D6B-2CC723D15364}" type="presParOf" srcId="{AE81D5FA-3D7F-4DBF-9656-F06A0C152F60}" destId="{A4F6971D-126B-449D-A23D-22084A9A390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B3CD2B6-4283-4313-9D04-95983B33F8DB}"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7A03228E-A8DB-4883-A453-1E74F52D0CDE}">
      <dgm:prSet phldrT="[Text]"/>
      <dgm:spPr/>
      <dgm:t>
        <a:bodyPr vert="horz"/>
        <a:lstStyle/>
        <a:p>
          <a:r>
            <a:rPr lang="en-US" dirty="0">
              <a:latin typeface="Montserrat" panose="00000500000000000000" pitchFamily="2" charset="0"/>
            </a:rPr>
            <a:t>ORGANIZATION</a:t>
          </a:r>
        </a:p>
      </dgm:t>
    </dgm:pt>
    <dgm:pt modelId="{F11E7FDE-CE93-48CE-8388-76926F328B08}" type="parTrans" cxnId="{CED41335-34A8-4D3D-BC0E-E78D20B4AB8B}">
      <dgm:prSet/>
      <dgm:spPr/>
      <dgm:t>
        <a:bodyPr/>
        <a:lstStyle/>
        <a:p>
          <a:endParaRPr lang="en-US"/>
        </a:p>
      </dgm:t>
    </dgm:pt>
    <dgm:pt modelId="{D14BA37C-DC9D-43F0-8ED0-E63558BB1B06}" type="sibTrans" cxnId="{CED41335-34A8-4D3D-BC0E-E78D20B4AB8B}">
      <dgm:prSet/>
      <dgm:spPr/>
      <dgm:t>
        <a:bodyPr/>
        <a:lstStyle/>
        <a:p>
          <a:endParaRPr lang="en-US"/>
        </a:p>
      </dgm:t>
    </dgm:pt>
    <dgm:pt modelId="{B2F9AABB-C91C-4136-8672-2534EBD7ACDE}">
      <dgm:prSet phldrT="[Text]"/>
      <dgm:spPr/>
      <dgm:t>
        <a:bodyPr vert="horz"/>
        <a:lstStyle/>
        <a:p>
          <a:r>
            <a:rPr lang="en-US" dirty="0">
              <a:latin typeface="Montserrat" panose="00000500000000000000" pitchFamily="2" charset="0"/>
            </a:rPr>
            <a:t>DOCUMENTATION</a:t>
          </a:r>
        </a:p>
      </dgm:t>
    </dgm:pt>
    <dgm:pt modelId="{51C5E28F-6BC7-4988-B5BB-EF90DFA0DEF9}" type="parTrans" cxnId="{B87DB6BC-5542-451F-8B30-7F9CAC81C677}">
      <dgm:prSet/>
      <dgm:spPr/>
      <dgm:t>
        <a:bodyPr/>
        <a:lstStyle/>
        <a:p>
          <a:endParaRPr lang="en-US"/>
        </a:p>
      </dgm:t>
    </dgm:pt>
    <dgm:pt modelId="{0FD2DFFE-B6BC-4BEB-A5EB-1C913C87BAEE}" type="sibTrans" cxnId="{B87DB6BC-5542-451F-8B30-7F9CAC81C677}">
      <dgm:prSet/>
      <dgm:spPr/>
      <dgm:t>
        <a:bodyPr/>
        <a:lstStyle/>
        <a:p>
          <a:endParaRPr lang="en-US"/>
        </a:p>
      </dgm:t>
    </dgm:pt>
    <dgm:pt modelId="{8D1AA8C5-B9F9-4680-8F78-2CD54E0E1488}">
      <dgm:prSet phldrT="[Text]"/>
      <dgm:spPr/>
      <dgm:t>
        <a:bodyPr vert="horz"/>
        <a:lstStyle/>
        <a:p>
          <a:r>
            <a:rPr lang="en-US" dirty="0">
              <a:latin typeface="Montserrat" panose="00000500000000000000" pitchFamily="2" charset="0"/>
            </a:rPr>
            <a:t>COMMUNICATION</a:t>
          </a:r>
        </a:p>
      </dgm:t>
    </dgm:pt>
    <dgm:pt modelId="{174AF66B-863C-406E-9677-C6A26B3DFE9C}" type="parTrans" cxnId="{B8889277-7A59-4778-8261-5F4D28F7CD18}">
      <dgm:prSet/>
      <dgm:spPr/>
      <dgm:t>
        <a:bodyPr/>
        <a:lstStyle/>
        <a:p>
          <a:endParaRPr lang="en-US"/>
        </a:p>
      </dgm:t>
    </dgm:pt>
    <dgm:pt modelId="{C5E71B7A-F26D-4EB5-AE85-A5AF3CFBC69D}" type="sibTrans" cxnId="{B8889277-7A59-4778-8261-5F4D28F7CD18}">
      <dgm:prSet/>
      <dgm:spPr/>
      <dgm:t>
        <a:bodyPr/>
        <a:lstStyle/>
        <a:p>
          <a:endParaRPr lang="en-US"/>
        </a:p>
      </dgm:t>
    </dgm:pt>
    <dgm:pt modelId="{23E853F2-4AF2-4186-8B67-7DA868093C9D}" type="pres">
      <dgm:prSet presAssocID="{CB3CD2B6-4283-4313-9D04-95983B33F8DB}" presName="Name0" presStyleCnt="0">
        <dgm:presLayoutVars>
          <dgm:chMax val="7"/>
          <dgm:chPref val="7"/>
          <dgm:dir/>
        </dgm:presLayoutVars>
      </dgm:prSet>
      <dgm:spPr/>
    </dgm:pt>
    <dgm:pt modelId="{6A8F7263-7C43-4307-8ABB-9AE96F60895B}" type="pres">
      <dgm:prSet presAssocID="{CB3CD2B6-4283-4313-9D04-95983B33F8DB}" presName="Name1" presStyleCnt="0"/>
      <dgm:spPr/>
    </dgm:pt>
    <dgm:pt modelId="{660A969E-8759-476A-A8F3-2429209A8AE2}" type="pres">
      <dgm:prSet presAssocID="{CB3CD2B6-4283-4313-9D04-95983B33F8DB}" presName="cycle" presStyleCnt="0"/>
      <dgm:spPr/>
    </dgm:pt>
    <dgm:pt modelId="{4E970D36-D094-4BAF-9E34-0CC8D5C18AB8}" type="pres">
      <dgm:prSet presAssocID="{CB3CD2B6-4283-4313-9D04-95983B33F8DB}" presName="srcNode" presStyleLbl="node1" presStyleIdx="0" presStyleCnt="3"/>
      <dgm:spPr/>
    </dgm:pt>
    <dgm:pt modelId="{A58FC2E7-95A7-4CBE-9106-0406777289B9}" type="pres">
      <dgm:prSet presAssocID="{CB3CD2B6-4283-4313-9D04-95983B33F8DB}" presName="conn" presStyleLbl="parChTrans1D2" presStyleIdx="0" presStyleCnt="1"/>
      <dgm:spPr/>
    </dgm:pt>
    <dgm:pt modelId="{24C203C6-1B10-44EE-8667-C151B4637650}" type="pres">
      <dgm:prSet presAssocID="{CB3CD2B6-4283-4313-9D04-95983B33F8DB}" presName="extraNode" presStyleLbl="node1" presStyleIdx="0" presStyleCnt="3"/>
      <dgm:spPr/>
    </dgm:pt>
    <dgm:pt modelId="{936D640C-7827-4B47-AEB4-EF38C86EFB3E}" type="pres">
      <dgm:prSet presAssocID="{CB3CD2B6-4283-4313-9D04-95983B33F8DB}" presName="dstNode" presStyleLbl="node1" presStyleIdx="0" presStyleCnt="3"/>
      <dgm:spPr/>
    </dgm:pt>
    <dgm:pt modelId="{644D1ACC-910D-48A8-887D-D6C887FA113B}" type="pres">
      <dgm:prSet presAssocID="{7A03228E-A8DB-4883-A453-1E74F52D0CDE}" presName="text_1" presStyleLbl="node1" presStyleIdx="0" presStyleCnt="3">
        <dgm:presLayoutVars>
          <dgm:bulletEnabled val="1"/>
        </dgm:presLayoutVars>
      </dgm:prSet>
      <dgm:spPr/>
    </dgm:pt>
    <dgm:pt modelId="{8537BC33-1AA7-463A-A9EC-2A01C7609527}" type="pres">
      <dgm:prSet presAssocID="{7A03228E-A8DB-4883-A453-1E74F52D0CDE}" presName="accent_1" presStyleCnt="0"/>
      <dgm:spPr/>
    </dgm:pt>
    <dgm:pt modelId="{EC8E2B9E-ABB1-4F01-8956-4FCC34423FFA}" type="pres">
      <dgm:prSet presAssocID="{7A03228E-A8DB-4883-A453-1E74F52D0CDE}" presName="accentRepeatNode" presStyleLbl="solidFgAcc1" presStyleIdx="0" presStyleCnt="3"/>
      <dgm:spPr/>
    </dgm:pt>
    <dgm:pt modelId="{B3940226-228F-48E5-B62C-ED0F2E995C14}" type="pres">
      <dgm:prSet presAssocID="{B2F9AABB-C91C-4136-8672-2534EBD7ACDE}" presName="text_2" presStyleLbl="node1" presStyleIdx="1" presStyleCnt="3">
        <dgm:presLayoutVars>
          <dgm:bulletEnabled val="1"/>
        </dgm:presLayoutVars>
      </dgm:prSet>
      <dgm:spPr/>
    </dgm:pt>
    <dgm:pt modelId="{4AE63EE5-3F2E-4CE5-8D75-E381E79E6C6F}" type="pres">
      <dgm:prSet presAssocID="{B2F9AABB-C91C-4136-8672-2534EBD7ACDE}" presName="accent_2" presStyleCnt="0"/>
      <dgm:spPr/>
    </dgm:pt>
    <dgm:pt modelId="{061B5FCC-F477-4AEA-BEB3-F676305B6CDF}" type="pres">
      <dgm:prSet presAssocID="{B2F9AABB-C91C-4136-8672-2534EBD7ACDE}" presName="accentRepeatNode" presStyleLbl="solidFgAcc1" presStyleIdx="1" presStyleCnt="3"/>
      <dgm:spPr/>
    </dgm:pt>
    <dgm:pt modelId="{F2A24765-CA3F-4966-A0FB-8F35781CEA49}" type="pres">
      <dgm:prSet presAssocID="{8D1AA8C5-B9F9-4680-8F78-2CD54E0E1488}" presName="text_3" presStyleLbl="node1" presStyleIdx="2" presStyleCnt="3">
        <dgm:presLayoutVars>
          <dgm:bulletEnabled val="1"/>
        </dgm:presLayoutVars>
      </dgm:prSet>
      <dgm:spPr/>
    </dgm:pt>
    <dgm:pt modelId="{CE9DB2D7-7105-4494-9FD5-DF9B65308128}" type="pres">
      <dgm:prSet presAssocID="{8D1AA8C5-B9F9-4680-8F78-2CD54E0E1488}" presName="accent_3" presStyleCnt="0"/>
      <dgm:spPr/>
    </dgm:pt>
    <dgm:pt modelId="{D0D3C564-577C-4FCB-84BB-FF3C25648923}" type="pres">
      <dgm:prSet presAssocID="{8D1AA8C5-B9F9-4680-8F78-2CD54E0E1488}" presName="accentRepeatNode" presStyleLbl="solidFgAcc1" presStyleIdx="2" presStyleCnt="3"/>
      <dgm:spPr/>
    </dgm:pt>
  </dgm:ptLst>
  <dgm:cxnLst>
    <dgm:cxn modelId="{1F600C20-5712-461A-8F57-43DA72840F4B}" type="presOf" srcId="{7A03228E-A8DB-4883-A453-1E74F52D0CDE}" destId="{644D1ACC-910D-48A8-887D-D6C887FA113B}" srcOrd="0" destOrd="0" presId="urn:microsoft.com/office/officeart/2008/layout/VerticalCurvedList"/>
    <dgm:cxn modelId="{CED41335-34A8-4D3D-BC0E-E78D20B4AB8B}" srcId="{CB3CD2B6-4283-4313-9D04-95983B33F8DB}" destId="{7A03228E-A8DB-4883-A453-1E74F52D0CDE}" srcOrd="0" destOrd="0" parTransId="{F11E7FDE-CE93-48CE-8388-76926F328B08}" sibTransId="{D14BA37C-DC9D-43F0-8ED0-E63558BB1B06}"/>
    <dgm:cxn modelId="{59CB7336-B620-4DCF-8A84-E8C65C364F9B}" type="presOf" srcId="{CB3CD2B6-4283-4313-9D04-95983B33F8DB}" destId="{23E853F2-4AF2-4186-8B67-7DA868093C9D}" srcOrd="0" destOrd="0" presId="urn:microsoft.com/office/officeart/2008/layout/VerticalCurvedList"/>
    <dgm:cxn modelId="{4ADD205E-D123-4BC9-A4A4-4CDB5ABB7F70}" type="presOf" srcId="{8D1AA8C5-B9F9-4680-8F78-2CD54E0E1488}" destId="{F2A24765-CA3F-4966-A0FB-8F35781CEA49}" srcOrd="0" destOrd="0" presId="urn:microsoft.com/office/officeart/2008/layout/VerticalCurvedList"/>
    <dgm:cxn modelId="{E62CFC67-8E18-49E3-A264-170B9BFC2B04}" type="presOf" srcId="{B2F9AABB-C91C-4136-8672-2534EBD7ACDE}" destId="{B3940226-228F-48E5-B62C-ED0F2E995C14}" srcOrd="0" destOrd="0" presId="urn:microsoft.com/office/officeart/2008/layout/VerticalCurvedList"/>
    <dgm:cxn modelId="{8BA8B64C-895F-4248-8C6A-DA01CCC4381B}" type="presOf" srcId="{D14BA37C-DC9D-43F0-8ED0-E63558BB1B06}" destId="{A58FC2E7-95A7-4CBE-9106-0406777289B9}" srcOrd="0" destOrd="0" presId="urn:microsoft.com/office/officeart/2008/layout/VerticalCurvedList"/>
    <dgm:cxn modelId="{B8889277-7A59-4778-8261-5F4D28F7CD18}" srcId="{CB3CD2B6-4283-4313-9D04-95983B33F8DB}" destId="{8D1AA8C5-B9F9-4680-8F78-2CD54E0E1488}" srcOrd="2" destOrd="0" parTransId="{174AF66B-863C-406E-9677-C6A26B3DFE9C}" sibTransId="{C5E71B7A-F26D-4EB5-AE85-A5AF3CFBC69D}"/>
    <dgm:cxn modelId="{B87DB6BC-5542-451F-8B30-7F9CAC81C677}" srcId="{CB3CD2B6-4283-4313-9D04-95983B33F8DB}" destId="{B2F9AABB-C91C-4136-8672-2534EBD7ACDE}" srcOrd="1" destOrd="0" parTransId="{51C5E28F-6BC7-4988-B5BB-EF90DFA0DEF9}" sibTransId="{0FD2DFFE-B6BC-4BEB-A5EB-1C913C87BAEE}"/>
    <dgm:cxn modelId="{0EF30B10-9EF7-4348-859E-F89BF90FC017}" type="presParOf" srcId="{23E853F2-4AF2-4186-8B67-7DA868093C9D}" destId="{6A8F7263-7C43-4307-8ABB-9AE96F60895B}" srcOrd="0" destOrd="0" presId="urn:microsoft.com/office/officeart/2008/layout/VerticalCurvedList"/>
    <dgm:cxn modelId="{28A539AD-8235-4DC3-8496-DCFFE27126DC}" type="presParOf" srcId="{6A8F7263-7C43-4307-8ABB-9AE96F60895B}" destId="{660A969E-8759-476A-A8F3-2429209A8AE2}" srcOrd="0" destOrd="0" presId="urn:microsoft.com/office/officeart/2008/layout/VerticalCurvedList"/>
    <dgm:cxn modelId="{13E6505C-172E-40AF-BC6F-109D2FDF21E4}" type="presParOf" srcId="{660A969E-8759-476A-A8F3-2429209A8AE2}" destId="{4E970D36-D094-4BAF-9E34-0CC8D5C18AB8}" srcOrd="0" destOrd="0" presId="urn:microsoft.com/office/officeart/2008/layout/VerticalCurvedList"/>
    <dgm:cxn modelId="{7BE992CA-32FF-4071-A8B8-FF268F6FDA7A}" type="presParOf" srcId="{660A969E-8759-476A-A8F3-2429209A8AE2}" destId="{A58FC2E7-95A7-4CBE-9106-0406777289B9}" srcOrd="1" destOrd="0" presId="urn:microsoft.com/office/officeart/2008/layout/VerticalCurvedList"/>
    <dgm:cxn modelId="{719AE5B6-0093-4C3B-852A-855F21E7C44F}" type="presParOf" srcId="{660A969E-8759-476A-A8F3-2429209A8AE2}" destId="{24C203C6-1B10-44EE-8667-C151B4637650}" srcOrd="2" destOrd="0" presId="urn:microsoft.com/office/officeart/2008/layout/VerticalCurvedList"/>
    <dgm:cxn modelId="{0884AAFA-EFB9-4688-80E0-BB85CA3ACBEC}" type="presParOf" srcId="{660A969E-8759-476A-A8F3-2429209A8AE2}" destId="{936D640C-7827-4B47-AEB4-EF38C86EFB3E}" srcOrd="3" destOrd="0" presId="urn:microsoft.com/office/officeart/2008/layout/VerticalCurvedList"/>
    <dgm:cxn modelId="{AAC7F588-4B16-4EF5-BDA8-A89B012AE2CB}" type="presParOf" srcId="{6A8F7263-7C43-4307-8ABB-9AE96F60895B}" destId="{644D1ACC-910D-48A8-887D-D6C887FA113B}" srcOrd="1" destOrd="0" presId="urn:microsoft.com/office/officeart/2008/layout/VerticalCurvedList"/>
    <dgm:cxn modelId="{E73F1BA7-DE55-4EA5-BC41-235CE73D71DC}" type="presParOf" srcId="{6A8F7263-7C43-4307-8ABB-9AE96F60895B}" destId="{8537BC33-1AA7-463A-A9EC-2A01C7609527}" srcOrd="2" destOrd="0" presId="urn:microsoft.com/office/officeart/2008/layout/VerticalCurvedList"/>
    <dgm:cxn modelId="{EACC0E1A-E1E1-4677-8C86-AE43099C1CA4}" type="presParOf" srcId="{8537BC33-1AA7-463A-A9EC-2A01C7609527}" destId="{EC8E2B9E-ABB1-4F01-8956-4FCC34423FFA}" srcOrd="0" destOrd="0" presId="urn:microsoft.com/office/officeart/2008/layout/VerticalCurvedList"/>
    <dgm:cxn modelId="{69DD72C5-5E53-4DBE-9A1F-DDC680CE952B}" type="presParOf" srcId="{6A8F7263-7C43-4307-8ABB-9AE96F60895B}" destId="{B3940226-228F-48E5-B62C-ED0F2E995C14}" srcOrd="3" destOrd="0" presId="urn:microsoft.com/office/officeart/2008/layout/VerticalCurvedList"/>
    <dgm:cxn modelId="{35B31B9E-8C36-45AE-8116-5799D7EDBE14}" type="presParOf" srcId="{6A8F7263-7C43-4307-8ABB-9AE96F60895B}" destId="{4AE63EE5-3F2E-4CE5-8D75-E381E79E6C6F}" srcOrd="4" destOrd="0" presId="urn:microsoft.com/office/officeart/2008/layout/VerticalCurvedList"/>
    <dgm:cxn modelId="{D96D9447-B46C-49BE-9F15-B35C68991BEC}" type="presParOf" srcId="{4AE63EE5-3F2E-4CE5-8D75-E381E79E6C6F}" destId="{061B5FCC-F477-4AEA-BEB3-F676305B6CDF}" srcOrd="0" destOrd="0" presId="urn:microsoft.com/office/officeart/2008/layout/VerticalCurvedList"/>
    <dgm:cxn modelId="{6D11D4E2-DB68-405F-BC60-5AF097857221}" type="presParOf" srcId="{6A8F7263-7C43-4307-8ABB-9AE96F60895B}" destId="{F2A24765-CA3F-4966-A0FB-8F35781CEA49}" srcOrd="5" destOrd="0" presId="urn:microsoft.com/office/officeart/2008/layout/VerticalCurvedList"/>
    <dgm:cxn modelId="{1FDF1A74-D4BB-4CBA-ADE1-54C319847255}" type="presParOf" srcId="{6A8F7263-7C43-4307-8ABB-9AE96F60895B}" destId="{CE9DB2D7-7105-4494-9FD5-DF9B65308128}" srcOrd="6" destOrd="0" presId="urn:microsoft.com/office/officeart/2008/layout/VerticalCurvedList"/>
    <dgm:cxn modelId="{C81EC6F5-2B30-4225-A3B2-CA30A787AAE4}" type="presParOf" srcId="{CE9DB2D7-7105-4494-9FD5-DF9B65308128}" destId="{D0D3C564-577C-4FCB-84BB-FF3C2564892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B3CD2B6-4283-4313-9D04-95983B33F8DB}" type="doc">
      <dgm:prSet loTypeId="urn:microsoft.com/office/officeart/2008/layout/VerticalCurvedList" loCatId="list" qsTypeId="urn:microsoft.com/office/officeart/2005/8/quickstyle/simple1" qsCatId="simple" csTypeId="urn:microsoft.com/office/officeart/2005/8/colors/accent0_3" csCatId="mainScheme" phldr="1"/>
      <dgm:spPr/>
    </dgm:pt>
    <dgm:pt modelId="{A83C5872-33BC-4149-982F-4F8D1F8E4871}">
      <dgm:prSet phldrT="[Text]"/>
      <dgm:spPr/>
      <dgm:t>
        <a:bodyPr vert="horz"/>
        <a:lstStyle/>
        <a:p>
          <a:r>
            <a:rPr lang="en-US" dirty="0"/>
            <a:t>TRAIN STUDY STAFF</a:t>
          </a:r>
        </a:p>
      </dgm:t>
    </dgm:pt>
    <dgm:pt modelId="{10370027-475D-464C-A1EA-D1F19251EF60}" type="parTrans" cxnId="{D3509470-99EC-4D02-B48C-81235C6DCC47}">
      <dgm:prSet/>
      <dgm:spPr/>
      <dgm:t>
        <a:bodyPr/>
        <a:lstStyle/>
        <a:p>
          <a:endParaRPr lang="en-US"/>
        </a:p>
      </dgm:t>
    </dgm:pt>
    <dgm:pt modelId="{BA86FF9C-2719-461B-9B93-E5B4A9812500}" type="sibTrans" cxnId="{D3509470-99EC-4D02-B48C-81235C6DCC47}">
      <dgm:prSet/>
      <dgm:spPr/>
      <dgm:t>
        <a:bodyPr/>
        <a:lstStyle/>
        <a:p>
          <a:endParaRPr lang="en-US"/>
        </a:p>
      </dgm:t>
    </dgm:pt>
    <dgm:pt modelId="{9A100F2E-E547-473F-9C6E-21AD0CFB9777}">
      <dgm:prSet phldrT="[Text]"/>
      <dgm:spPr/>
      <dgm:t>
        <a:bodyPr vert="horz"/>
        <a:lstStyle/>
        <a:p>
          <a:r>
            <a:rPr lang="en-US" dirty="0"/>
            <a:t>UPDATE CLINICAL SERVICES</a:t>
          </a:r>
        </a:p>
      </dgm:t>
    </dgm:pt>
    <dgm:pt modelId="{8F9F4C4B-78DB-431B-A53E-9EF1CBDD0FBE}" type="sibTrans" cxnId="{33FFC054-493F-4BAC-AB20-21F14B26E93D}">
      <dgm:prSet/>
      <dgm:spPr/>
      <dgm:t>
        <a:bodyPr/>
        <a:lstStyle/>
        <a:p>
          <a:endParaRPr lang="en-US"/>
        </a:p>
      </dgm:t>
    </dgm:pt>
    <dgm:pt modelId="{89409295-9193-400A-A5CF-B07C622A6AD1}" type="parTrans" cxnId="{33FFC054-493F-4BAC-AB20-21F14B26E93D}">
      <dgm:prSet/>
      <dgm:spPr/>
      <dgm:t>
        <a:bodyPr/>
        <a:lstStyle/>
        <a:p>
          <a:endParaRPr lang="en-US"/>
        </a:p>
      </dgm:t>
    </dgm:pt>
    <dgm:pt modelId="{4D954D9D-C8AC-43C2-BBA3-BD2419DDD733}">
      <dgm:prSet phldrT="[Text]"/>
      <dgm:spPr/>
      <dgm:t>
        <a:bodyPr vert="horz"/>
        <a:lstStyle/>
        <a:p>
          <a:r>
            <a:rPr lang="en-US" dirty="0"/>
            <a:t>USE CURRENT DOCUMENTS</a:t>
          </a:r>
        </a:p>
      </dgm:t>
    </dgm:pt>
    <dgm:pt modelId="{A0092CAF-E72B-483C-82B2-0362EBB726EC}" type="sibTrans" cxnId="{8B80C3D0-3438-4978-8FFD-F6C5D7958FF1}">
      <dgm:prSet/>
      <dgm:spPr/>
      <dgm:t>
        <a:bodyPr/>
        <a:lstStyle/>
        <a:p>
          <a:endParaRPr lang="en-US"/>
        </a:p>
      </dgm:t>
    </dgm:pt>
    <dgm:pt modelId="{60CB1894-61D1-4E50-9579-509DA45C6AA2}" type="parTrans" cxnId="{8B80C3D0-3438-4978-8FFD-F6C5D7958FF1}">
      <dgm:prSet/>
      <dgm:spPr/>
      <dgm:t>
        <a:bodyPr/>
        <a:lstStyle/>
        <a:p>
          <a:endParaRPr lang="en-US"/>
        </a:p>
      </dgm:t>
    </dgm:pt>
    <dgm:pt modelId="{23E853F2-4AF2-4186-8B67-7DA868093C9D}" type="pres">
      <dgm:prSet presAssocID="{CB3CD2B6-4283-4313-9D04-95983B33F8DB}" presName="Name0" presStyleCnt="0">
        <dgm:presLayoutVars>
          <dgm:chMax val="7"/>
          <dgm:chPref val="7"/>
          <dgm:dir/>
        </dgm:presLayoutVars>
      </dgm:prSet>
      <dgm:spPr/>
    </dgm:pt>
    <dgm:pt modelId="{6A8F7263-7C43-4307-8ABB-9AE96F60895B}" type="pres">
      <dgm:prSet presAssocID="{CB3CD2B6-4283-4313-9D04-95983B33F8DB}" presName="Name1" presStyleCnt="0"/>
      <dgm:spPr/>
    </dgm:pt>
    <dgm:pt modelId="{660A969E-8759-476A-A8F3-2429209A8AE2}" type="pres">
      <dgm:prSet presAssocID="{CB3CD2B6-4283-4313-9D04-95983B33F8DB}" presName="cycle" presStyleCnt="0"/>
      <dgm:spPr/>
    </dgm:pt>
    <dgm:pt modelId="{4E970D36-D094-4BAF-9E34-0CC8D5C18AB8}" type="pres">
      <dgm:prSet presAssocID="{CB3CD2B6-4283-4313-9D04-95983B33F8DB}" presName="srcNode" presStyleLbl="node1" presStyleIdx="0" presStyleCnt="3"/>
      <dgm:spPr/>
    </dgm:pt>
    <dgm:pt modelId="{A58FC2E7-95A7-4CBE-9106-0406777289B9}" type="pres">
      <dgm:prSet presAssocID="{CB3CD2B6-4283-4313-9D04-95983B33F8DB}" presName="conn" presStyleLbl="parChTrans1D2" presStyleIdx="0" presStyleCnt="1"/>
      <dgm:spPr/>
    </dgm:pt>
    <dgm:pt modelId="{24C203C6-1B10-44EE-8667-C151B4637650}" type="pres">
      <dgm:prSet presAssocID="{CB3CD2B6-4283-4313-9D04-95983B33F8DB}" presName="extraNode" presStyleLbl="node1" presStyleIdx="0" presStyleCnt="3"/>
      <dgm:spPr/>
    </dgm:pt>
    <dgm:pt modelId="{936D640C-7827-4B47-AEB4-EF38C86EFB3E}" type="pres">
      <dgm:prSet presAssocID="{CB3CD2B6-4283-4313-9D04-95983B33F8DB}" presName="dstNode" presStyleLbl="node1" presStyleIdx="0" presStyleCnt="3"/>
      <dgm:spPr/>
    </dgm:pt>
    <dgm:pt modelId="{8992446C-5A5F-4F77-94BA-126705BF9D55}" type="pres">
      <dgm:prSet presAssocID="{4D954D9D-C8AC-43C2-BBA3-BD2419DDD733}" presName="text_1" presStyleLbl="node1" presStyleIdx="0" presStyleCnt="3">
        <dgm:presLayoutVars>
          <dgm:bulletEnabled val="1"/>
        </dgm:presLayoutVars>
      </dgm:prSet>
      <dgm:spPr/>
    </dgm:pt>
    <dgm:pt modelId="{E8A389A0-CE5C-47EB-BA26-E310861CB4FF}" type="pres">
      <dgm:prSet presAssocID="{4D954D9D-C8AC-43C2-BBA3-BD2419DDD733}" presName="accent_1" presStyleCnt="0"/>
      <dgm:spPr/>
    </dgm:pt>
    <dgm:pt modelId="{A6860A09-3DD3-4C15-A6A6-CEED224495FA}" type="pres">
      <dgm:prSet presAssocID="{4D954D9D-C8AC-43C2-BBA3-BD2419DDD733}" presName="accentRepeatNode" presStyleLbl="solidFgAcc1" presStyleIdx="0" presStyleCnt="3"/>
      <dgm:spPr/>
    </dgm:pt>
    <dgm:pt modelId="{AFB060DE-2561-4BA5-98EB-8BD38382FAB5}" type="pres">
      <dgm:prSet presAssocID="{9A100F2E-E547-473F-9C6E-21AD0CFB9777}" presName="text_2" presStyleLbl="node1" presStyleIdx="1" presStyleCnt="3">
        <dgm:presLayoutVars>
          <dgm:bulletEnabled val="1"/>
        </dgm:presLayoutVars>
      </dgm:prSet>
      <dgm:spPr/>
    </dgm:pt>
    <dgm:pt modelId="{C1209D56-F002-491C-936C-170BEB9BA7F4}" type="pres">
      <dgm:prSet presAssocID="{9A100F2E-E547-473F-9C6E-21AD0CFB9777}" presName="accent_2" presStyleCnt="0"/>
      <dgm:spPr/>
    </dgm:pt>
    <dgm:pt modelId="{A5D7CF3F-81BE-458D-9D3D-5026822814B4}" type="pres">
      <dgm:prSet presAssocID="{9A100F2E-E547-473F-9C6E-21AD0CFB9777}" presName="accentRepeatNode" presStyleLbl="solidFgAcc1" presStyleIdx="1" presStyleCnt="3"/>
      <dgm:spPr/>
    </dgm:pt>
    <dgm:pt modelId="{033B6AC1-9958-4B9F-AE8E-A5DF9EDA8741}" type="pres">
      <dgm:prSet presAssocID="{A83C5872-33BC-4149-982F-4F8D1F8E4871}" presName="text_3" presStyleLbl="node1" presStyleIdx="2" presStyleCnt="3">
        <dgm:presLayoutVars>
          <dgm:bulletEnabled val="1"/>
        </dgm:presLayoutVars>
      </dgm:prSet>
      <dgm:spPr/>
    </dgm:pt>
    <dgm:pt modelId="{41DBEBC4-ADE7-42F9-A226-1904C4D6D72A}" type="pres">
      <dgm:prSet presAssocID="{A83C5872-33BC-4149-982F-4F8D1F8E4871}" presName="accent_3" presStyleCnt="0"/>
      <dgm:spPr/>
    </dgm:pt>
    <dgm:pt modelId="{4F1BA9C0-D028-4475-A58C-46BF535F2C3B}" type="pres">
      <dgm:prSet presAssocID="{A83C5872-33BC-4149-982F-4F8D1F8E4871}" presName="accentRepeatNode" presStyleLbl="solidFgAcc1" presStyleIdx="2" presStyleCnt="3"/>
      <dgm:spPr/>
    </dgm:pt>
  </dgm:ptLst>
  <dgm:cxnLst>
    <dgm:cxn modelId="{B5276514-A170-4F1E-B8D4-B509310C0AEC}" type="presOf" srcId="{A83C5872-33BC-4149-982F-4F8D1F8E4871}" destId="{033B6AC1-9958-4B9F-AE8E-A5DF9EDA8741}" srcOrd="0" destOrd="0" presId="urn:microsoft.com/office/officeart/2008/layout/VerticalCurvedList"/>
    <dgm:cxn modelId="{59CB7336-B620-4DCF-8A84-E8C65C364F9B}" type="presOf" srcId="{CB3CD2B6-4283-4313-9D04-95983B33F8DB}" destId="{23E853F2-4AF2-4186-8B67-7DA868093C9D}" srcOrd="0" destOrd="0" presId="urn:microsoft.com/office/officeart/2008/layout/VerticalCurvedList"/>
    <dgm:cxn modelId="{D3509470-99EC-4D02-B48C-81235C6DCC47}" srcId="{CB3CD2B6-4283-4313-9D04-95983B33F8DB}" destId="{A83C5872-33BC-4149-982F-4F8D1F8E4871}" srcOrd="2" destOrd="0" parTransId="{10370027-475D-464C-A1EA-D1F19251EF60}" sibTransId="{BA86FF9C-2719-461B-9B93-E5B4A9812500}"/>
    <dgm:cxn modelId="{33FFC054-493F-4BAC-AB20-21F14B26E93D}" srcId="{CB3CD2B6-4283-4313-9D04-95983B33F8DB}" destId="{9A100F2E-E547-473F-9C6E-21AD0CFB9777}" srcOrd="1" destOrd="0" parTransId="{89409295-9193-400A-A5CF-B07C622A6AD1}" sibTransId="{8F9F4C4B-78DB-431B-A53E-9EF1CBDD0FBE}"/>
    <dgm:cxn modelId="{172F9A88-80A3-4E24-A579-6F8DFF8387A2}" type="presOf" srcId="{9A100F2E-E547-473F-9C6E-21AD0CFB9777}" destId="{AFB060DE-2561-4BA5-98EB-8BD38382FAB5}" srcOrd="0" destOrd="0" presId="urn:microsoft.com/office/officeart/2008/layout/VerticalCurvedList"/>
    <dgm:cxn modelId="{B9E69A9B-2B82-489E-A084-92EF53AB1667}" type="presOf" srcId="{4D954D9D-C8AC-43C2-BBA3-BD2419DDD733}" destId="{8992446C-5A5F-4F77-94BA-126705BF9D55}" srcOrd="0" destOrd="0" presId="urn:microsoft.com/office/officeart/2008/layout/VerticalCurvedList"/>
    <dgm:cxn modelId="{8B80C3D0-3438-4978-8FFD-F6C5D7958FF1}" srcId="{CB3CD2B6-4283-4313-9D04-95983B33F8DB}" destId="{4D954D9D-C8AC-43C2-BBA3-BD2419DDD733}" srcOrd="0" destOrd="0" parTransId="{60CB1894-61D1-4E50-9579-509DA45C6AA2}" sibTransId="{A0092CAF-E72B-483C-82B2-0362EBB726EC}"/>
    <dgm:cxn modelId="{F2294BD8-51E3-4F2B-BF43-88BF54A0909C}" type="presOf" srcId="{A0092CAF-E72B-483C-82B2-0362EBB726EC}" destId="{A58FC2E7-95A7-4CBE-9106-0406777289B9}" srcOrd="0" destOrd="0" presId="urn:microsoft.com/office/officeart/2008/layout/VerticalCurvedList"/>
    <dgm:cxn modelId="{0EF30B10-9EF7-4348-859E-F89BF90FC017}" type="presParOf" srcId="{23E853F2-4AF2-4186-8B67-7DA868093C9D}" destId="{6A8F7263-7C43-4307-8ABB-9AE96F60895B}" srcOrd="0" destOrd="0" presId="urn:microsoft.com/office/officeart/2008/layout/VerticalCurvedList"/>
    <dgm:cxn modelId="{28A539AD-8235-4DC3-8496-DCFFE27126DC}" type="presParOf" srcId="{6A8F7263-7C43-4307-8ABB-9AE96F60895B}" destId="{660A969E-8759-476A-A8F3-2429209A8AE2}" srcOrd="0" destOrd="0" presId="urn:microsoft.com/office/officeart/2008/layout/VerticalCurvedList"/>
    <dgm:cxn modelId="{13E6505C-172E-40AF-BC6F-109D2FDF21E4}" type="presParOf" srcId="{660A969E-8759-476A-A8F3-2429209A8AE2}" destId="{4E970D36-D094-4BAF-9E34-0CC8D5C18AB8}" srcOrd="0" destOrd="0" presId="urn:microsoft.com/office/officeart/2008/layout/VerticalCurvedList"/>
    <dgm:cxn modelId="{7BE992CA-32FF-4071-A8B8-FF268F6FDA7A}" type="presParOf" srcId="{660A969E-8759-476A-A8F3-2429209A8AE2}" destId="{A58FC2E7-95A7-4CBE-9106-0406777289B9}" srcOrd="1" destOrd="0" presId="urn:microsoft.com/office/officeart/2008/layout/VerticalCurvedList"/>
    <dgm:cxn modelId="{719AE5B6-0093-4C3B-852A-855F21E7C44F}" type="presParOf" srcId="{660A969E-8759-476A-A8F3-2429209A8AE2}" destId="{24C203C6-1B10-44EE-8667-C151B4637650}" srcOrd="2" destOrd="0" presId="urn:microsoft.com/office/officeart/2008/layout/VerticalCurvedList"/>
    <dgm:cxn modelId="{0884AAFA-EFB9-4688-80E0-BB85CA3ACBEC}" type="presParOf" srcId="{660A969E-8759-476A-A8F3-2429209A8AE2}" destId="{936D640C-7827-4B47-AEB4-EF38C86EFB3E}" srcOrd="3" destOrd="0" presId="urn:microsoft.com/office/officeart/2008/layout/VerticalCurvedList"/>
    <dgm:cxn modelId="{472E2414-6C7A-4D5D-B8A8-5726C3532C95}" type="presParOf" srcId="{6A8F7263-7C43-4307-8ABB-9AE96F60895B}" destId="{8992446C-5A5F-4F77-94BA-126705BF9D55}" srcOrd="1" destOrd="0" presId="urn:microsoft.com/office/officeart/2008/layout/VerticalCurvedList"/>
    <dgm:cxn modelId="{8FE01E44-923B-4385-93DA-5709108BA6D2}" type="presParOf" srcId="{6A8F7263-7C43-4307-8ABB-9AE96F60895B}" destId="{E8A389A0-CE5C-47EB-BA26-E310861CB4FF}" srcOrd="2" destOrd="0" presId="urn:microsoft.com/office/officeart/2008/layout/VerticalCurvedList"/>
    <dgm:cxn modelId="{EE25539E-E416-433A-97F2-FEABE0F3A98B}" type="presParOf" srcId="{E8A389A0-CE5C-47EB-BA26-E310861CB4FF}" destId="{A6860A09-3DD3-4C15-A6A6-CEED224495FA}" srcOrd="0" destOrd="0" presId="urn:microsoft.com/office/officeart/2008/layout/VerticalCurvedList"/>
    <dgm:cxn modelId="{CD1E66FB-006B-410D-A99B-7CD02728D69A}" type="presParOf" srcId="{6A8F7263-7C43-4307-8ABB-9AE96F60895B}" destId="{AFB060DE-2561-4BA5-98EB-8BD38382FAB5}" srcOrd="3" destOrd="0" presId="urn:microsoft.com/office/officeart/2008/layout/VerticalCurvedList"/>
    <dgm:cxn modelId="{77F6603D-434F-4679-981A-18D54C81014B}" type="presParOf" srcId="{6A8F7263-7C43-4307-8ABB-9AE96F60895B}" destId="{C1209D56-F002-491C-936C-170BEB9BA7F4}" srcOrd="4" destOrd="0" presId="urn:microsoft.com/office/officeart/2008/layout/VerticalCurvedList"/>
    <dgm:cxn modelId="{EBBFAC5B-F1E4-47AD-9FB0-B92A078CF51F}" type="presParOf" srcId="{C1209D56-F002-491C-936C-170BEB9BA7F4}" destId="{A5D7CF3F-81BE-458D-9D3D-5026822814B4}" srcOrd="0" destOrd="0" presId="urn:microsoft.com/office/officeart/2008/layout/VerticalCurvedList"/>
    <dgm:cxn modelId="{877B029B-86E1-44F7-AB48-E0785225689F}" type="presParOf" srcId="{6A8F7263-7C43-4307-8ABB-9AE96F60895B}" destId="{033B6AC1-9958-4B9F-AE8E-A5DF9EDA8741}" srcOrd="5" destOrd="0" presId="urn:microsoft.com/office/officeart/2008/layout/VerticalCurvedList"/>
    <dgm:cxn modelId="{E3714286-2E4A-4218-B1BD-345ABF3699F7}" type="presParOf" srcId="{6A8F7263-7C43-4307-8ABB-9AE96F60895B}" destId="{41DBEBC4-ADE7-42F9-A226-1904C4D6D72A}" srcOrd="6" destOrd="0" presId="urn:microsoft.com/office/officeart/2008/layout/VerticalCurvedList"/>
    <dgm:cxn modelId="{9E7E1217-BC50-4270-ACE5-C4CAC7130AB0}" type="presParOf" srcId="{41DBEBC4-ADE7-42F9-A226-1904C4D6D72A}" destId="{4F1BA9C0-D028-4475-A58C-46BF535F2C3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3CD2B6-4283-4313-9D04-95983B33F8DB}" type="doc">
      <dgm:prSet loTypeId="urn:microsoft.com/office/officeart/2008/layout/VerticalCurvedList" loCatId="list" qsTypeId="urn:microsoft.com/office/officeart/2005/8/quickstyle/simple1" qsCatId="simple" csTypeId="urn:microsoft.com/office/officeart/2005/8/colors/accent0_3" csCatId="mainScheme" phldr="1"/>
      <dgm:spPr/>
    </dgm:pt>
    <dgm:pt modelId="{A83C5872-33BC-4149-982F-4F8D1F8E4871}">
      <dgm:prSet phldrT="[Text]"/>
      <dgm:spPr/>
      <dgm:t>
        <a:bodyPr vert="horz"/>
        <a:lstStyle/>
        <a:p>
          <a:r>
            <a:rPr lang="en-US" dirty="0"/>
            <a:t>Have a Plan</a:t>
          </a:r>
        </a:p>
      </dgm:t>
    </dgm:pt>
    <dgm:pt modelId="{10370027-475D-464C-A1EA-D1F19251EF60}" type="parTrans" cxnId="{D3509470-99EC-4D02-B48C-81235C6DCC47}">
      <dgm:prSet/>
      <dgm:spPr/>
      <dgm:t>
        <a:bodyPr/>
        <a:lstStyle/>
        <a:p>
          <a:endParaRPr lang="en-US"/>
        </a:p>
      </dgm:t>
    </dgm:pt>
    <dgm:pt modelId="{BA86FF9C-2719-461B-9B93-E5B4A9812500}" type="sibTrans" cxnId="{D3509470-99EC-4D02-B48C-81235C6DCC47}">
      <dgm:prSet/>
      <dgm:spPr/>
      <dgm:t>
        <a:bodyPr/>
        <a:lstStyle/>
        <a:p>
          <a:endParaRPr lang="en-US"/>
        </a:p>
      </dgm:t>
    </dgm:pt>
    <dgm:pt modelId="{9A100F2E-E547-473F-9C6E-21AD0CFB9777}">
      <dgm:prSet phldrT="[Text]"/>
      <dgm:spPr/>
      <dgm:t>
        <a:bodyPr vert="horz"/>
        <a:lstStyle/>
        <a:p>
          <a:r>
            <a:rPr lang="en-US" dirty="0"/>
            <a:t>Complete</a:t>
          </a:r>
        </a:p>
      </dgm:t>
    </dgm:pt>
    <dgm:pt modelId="{8F9F4C4B-78DB-431B-A53E-9EF1CBDD0FBE}" type="sibTrans" cxnId="{33FFC054-493F-4BAC-AB20-21F14B26E93D}">
      <dgm:prSet/>
      <dgm:spPr/>
      <dgm:t>
        <a:bodyPr/>
        <a:lstStyle/>
        <a:p>
          <a:endParaRPr lang="en-US"/>
        </a:p>
      </dgm:t>
    </dgm:pt>
    <dgm:pt modelId="{89409295-9193-400A-A5CF-B07C622A6AD1}" type="parTrans" cxnId="{33FFC054-493F-4BAC-AB20-21F14B26E93D}">
      <dgm:prSet/>
      <dgm:spPr/>
      <dgm:t>
        <a:bodyPr/>
        <a:lstStyle/>
        <a:p>
          <a:endParaRPr lang="en-US"/>
        </a:p>
      </dgm:t>
    </dgm:pt>
    <dgm:pt modelId="{4D954D9D-C8AC-43C2-BBA3-BD2419DDD733}">
      <dgm:prSet phldrT="[Text]"/>
      <dgm:spPr/>
      <dgm:t>
        <a:bodyPr vert="horz"/>
        <a:lstStyle/>
        <a:p>
          <a:r>
            <a:rPr lang="en-US" dirty="0"/>
            <a:t>Timely</a:t>
          </a:r>
        </a:p>
      </dgm:t>
    </dgm:pt>
    <dgm:pt modelId="{A0092CAF-E72B-483C-82B2-0362EBB726EC}" type="sibTrans" cxnId="{8B80C3D0-3438-4978-8FFD-F6C5D7958FF1}">
      <dgm:prSet/>
      <dgm:spPr/>
      <dgm:t>
        <a:bodyPr/>
        <a:lstStyle/>
        <a:p>
          <a:endParaRPr lang="en-US"/>
        </a:p>
      </dgm:t>
    </dgm:pt>
    <dgm:pt modelId="{60CB1894-61D1-4E50-9579-509DA45C6AA2}" type="parTrans" cxnId="{8B80C3D0-3438-4978-8FFD-F6C5D7958FF1}">
      <dgm:prSet/>
      <dgm:spPr/>
      <dgm:t>
        <a:bodyPr/>
        <a:lstStyle/>
        <a:p>
          <a:endParaRPr lang="en-US"/>
        </a:p>
      </dgm:t>
    </dgm:pt>
    <dgm:pt modelId="{D2297190-3FD6-4B3E-9E11-97FED3E12337}" type="pres">
      <dgm:prSet presAssocID="{CB3CD2B6-4283-4313-9D04-95983B33F8DB}" presName="Name0" presStyleCnt="0">
        <dgm:presLayoutVars>
          <dgm:chMax val="7"/>
          <dgm:chPref val="7"/>
          <dgm:dir/>
        </dgm:presLayoutVars>
      </dgm:prSet>
      <dgm:spPr/>
    </dgm:pt>
    <dgm:pt modelId="{F2117B3B-17F4-413C-A32C-54A1C8E74C5A}" type="pres">
      <dgm:prSet presAssocID="{CB3CD2B6-4283-4313-9D04-95983B33F8DB}" presName="Name1" presStyleCnt="0"/>
      <dgm:spPr/>
    </dgm:pt>
    <dgm:pt modelId="{0EA40B55-5A18-4515-8B60-E626638780AF}" type="pres">
      <dgm:prSet presAssocID="{CB3CD2B6-4283-4313-9D04-95983B33F8DB}" presName="cycle" presStyleCnt="0"/>
      <dgm:spPr/>
    </dgm:pt>
    <dgm:pt modelId="{94959A04-26B2-4A24-9DA5-2C1713FF5F24}" type="pres">
      <dgm:prSet presAssocID="{CB3CD2B6-4283-4313-9D04-95983B33F8DB}" presName="srcNode" presStyleLbl="node1" presStyleIdx="0" presStyleCnt="3"/>
      <dgm:spPr/>
    </dgm:pt>
    <dgm:pt modelId="{B19A7F21-BAA6-404C-837E-45D846071AA1}" type="pres">
      <dgm:prSet presAssocID="{CB3CD2B6-4283-4313-9D04-95983B33F8DB}" presName="conn" presStyleLbl="parChTrans1D2" presStyleIdx="0" presStyleCnt="1"/>
      <dgm:spPr/>
    </dgm:pt>
    <dgm:pt modelId="{E2D8A970-BD52-49FA-B34E-041EAC50970A}" type="pres">
      <dgm:prSet presAssocID="{CB3CD2B6-4283-4313-9D04-95983B33F8DB}" presName="extraNode" presStyleLbl="node1" presStyleIdx="0" presStyleCnt="3"/>
      <dgm:spPr/>
    </dgm:pt>
    <dgm:pt modelId="{B5757500-27FB-44B6-AE7E-70F50E3B44A9}" type="pres">
      <dgm:prSet presAssocID="{CB3CD2B6-4283-4313-9D04-95983B33F8DB}" presName="dstNode" presStyleLbl="node1" presStyleIdx="0" presStyleCnt="3"/>
      <dgm:spPr/>
    </dgm:pt>
    <dgm:pt modelId="{4FCE2EA1-87BA-4066-BBAB-2AA40BACB785}" type="pres">
      <dgm:prSet presAssocID="{4D954D9D-C8AC-43C2-BBA3-BD2419DDD733}" presName="text_1" presStyleLbl="node1" presStyleIdx="0" presStyleCnt="3">
        <dgm:presLayoutVars>
          <dgm:bulletEnabled val="1"/>
        </dgm:presLayoutVars>
      </dgm:prSet>
      <dgm:spPr>
        <a:xfrm>
          <a:off x="488532" y="350519"/>
          <a:ext cx="5713506" cy="701039"/>
        </a:xfrm>
      </dgm:spPr>
    </dgm:pt>
    <dgm:pt modelId="{00CAC1E9-2932-466E-823F-B59BAFD31495}" type="pres">
      <dgm:prSet presAssocID="{4D954D9D-C8AC-43C2-BBA3-BD2419DDD733}" presName="accent_1" presStyleCnt="0"/>
      <dgm:spPr/>
    </dgm:pt>
    <dgm:pt modelId="{47297217-C2A7-4DB2-97FA-6454A5B641B0}" type="pres">
      <dgm:prSet presAssocID="{4D954D9D-C8AC-43C2-BBA3-BD2419DDD733}" presName="accentRepeatNode" presStyleLbl="solidFgAcc1" presStyleIdx="0" presStyleCnt="3"/>
      <dgm:spPr/>
    </dgm:pt>
    <dgm:pt modelId="{C2E87248-0E70-4C23-8740-356A33C38F1E}" type="pres">
      <dgm:prSet presAssocID="{9A100F2E-E547-473F-9C6E-21AD0CFB9777}" presName="text_2" presStyleLbl="node1" presStyleIdx="1" presStyleCnt="3">
        <dgm:presLayoutVars>
          <dgm:bulletEnabled val="1"/>
        </dgm:presLayoutVars>
      </dgm:prSet>
      <dgm:spPr>
        <a:xfrm>
          <a:off x="743360" y="1402079"/>
          <a:ext cx="5458678" cy="701039"/>
        </a:xfrm>
      </dgm:spPr>
    </dgm:pt>
    <dgm:pt modelId="{95DB37B2-9B73-418F-96DC-A2A30FCB0513}" type="pres">
      <dgm:prSet presAssocID="{9A100F2E-E547-473F-9C6E-21AD0CFB9777}" presName="accent_2" presStyleCnt="0"/>
      <dgm:spPr/>
    </dgm:pt>
    <dgm:pt modelId="{13FAD48E-13DB-4965-BECA-B707A84FC3CB}" type="pres">
      <dgm:prSet presAssocID="{9A100F2E-E547-473F-9C6E-21AD0CFB9777}" presName="accentRepeatNode" presStyleLbl="solidFgAcc1" presStyleIdx="1" presStyleCnt="3"/>
      <dgm:spPr/>
    </dgm:pt>
    <dgm:pt modelId="{9B58C675-7FD8-4423-9CCB-FCEDAC93C92B}" type="pres">
      <dgm:prSet presAssocID="{A83C5872-33BC-4149-982F-4F8D1F8E4871}" presName="text_3" presStyleLbl="node1" presStyleIdx="2" presStyleCnt="3">
        <dgm:presLayoutVars>
          <dgm:bulletEnabled val="1"/>
        </dgm:presLayoutVars>
      </dgm:prSet>
      <dgm:spPr>
        <a:xfrm>
          <a:off x="488532" y="2453639"/>
          <a:ext cx="5713506" cy="701039"/>
        </a:xfrm>
      </dgm:spPr>
    </dgm:pt>
    <dgm:pt modelId="{C27DDC85-3376-46BC-88DF-6F45A1B0136C}" type="pres">
      <dgm:prSet presAssocID="{A83C5872-33BC-4149-982F-4F8D1F8E4871}" presName="accent_3" presStyleCnt="0"/>
      <dgm:spPr/>
    </dgm:pt>
    <dgm:pt modelId="{B348BA9B-6C50-4AD0-B097-073BE0CC03F5}" type="pres">
      <dgm:prSet presAssocID="{A83C5872-33BC-4149-982F-4F8D1F8E4871}" presName="accentRepeatNode" presStyleLbl="solidFgAcc1" presStyleIdx="2" presStyleCnt="3"/>
      <dgm:spPr/>
    </dgm:pt>
  </dgm:ptLst>
  <dgm:cxnLst>
    <dgm:cxn modelId="{AC15D616-399A-4E60-9E19-09A5AFB60326}" type="presOf" srcId="{CB3CD2B6-4283-4313-9D04-95983B33F8DB}" destId="{D2297190-3FD6-4B3E-9E11-97FED3E12337}" srcOrd="0" destOrd="0" presId="urn:microsoft.com/office/officeart/2008/layout/VerticalCurvedList"/>
    <dgm:cxn modelId="{D3509470-99EC-4D02-B48C-81235C6DCC47}" srcId="{CB3CD2B6-4283-4313-9D04-95983B33F8DB}" destId="{A83C5872-33BC-4149-982F-4F8D1F8E4871}" srcOrd="2" destOrd="0" parTransId="{10370027-475D-464C-A1EA-D1F19251EF60}" sibTransId="{BA86FF9C-2719-461B-9B93-E5B4A9812500}"/>
    <dgm:cxn modelId="{33FFC054-493F-4BAC-AB20-21F14B26E93D}" srcId="{CB3CD2B6-4283-4313-9D04-95983B33F8DB}" destId="{9A100F2E-E547-473F-9C6E-21AD0CFB9777}" srcOrd="1" destOrd="0" parTransId="{89409295-9193-400A-A5CF-B07C622A6AD1}" sibTransId="{8F9F4C4B-78DB-431B-A53E-9EF1CBDD0FBE}"/>
    <dgm:cxn modelId="{262F0DB1-BE9A-4958-8983-1EF0786C9F27}" type="presOf" srcId="{A0092CAF-E72B-483C-82B2-0362EBB726EC}" destId="{B19A7F21-BAA6-404C-837E-45D846071AA1}" srcOrd="0" destOrd="0" presId="urn:microsoft.com/office/officeart/2008/layout/VerticalCurvedList"/>
    <dgm:cxn modelId="{8B80C3D0-3438-4978-8FFD-F6C5D7958FF1}" srcId="{CB3CD2B6-4283-4313-9D04-95983B33F8DB}" destId="{4D954D9D-C8AC-43C2-BBA3-BD2419DDD733}" srcOrd="0" destOrd="0" parTransId="{60CB1894-61D1-4E50-9579-509DA45C6AA2}" sibTransId="{A0092CAF-E72B-483C-82B2-0362EBB726EC}"/>
    <dgm:cxn modelId="{701F72DA-D9D3-4D4B-924D-B944D09F5CB7}" type="presOf" srcId="{9A100F2E-E547-473F-9C6E-21AD0CFB9777}" destId="{C2E87248-0E70-4C23-8740-356A33C38F1E}" srcOrd="0" destOrd="0" presId="urn:microsoft.com/office/officeart/2008/layout/VerticalCurvedList"/>
    <dgm:cxn modelId="{090B85DD-4B56-44B1-9C95-325D73532273}" type="presOf" srcId="{A83C5872-33BC-4149-982F-4F8D1F8E4871}" destId="{9B58C675-7FD8-4423-9CCB-FCEDAC93C92B}" srcOrd="0" destOrd="0" presId="urn:microsoft.com/office/officeart/2008/layout/VerticalCurvedList"/>
    <dgm:cxn modelId="{670735FA-A0AC-44E7-8A07-7C52BE866EB7}" type="presOf" srcId="{4D954D9D-C8AC-43C2-BBA3-BD2419DDD733}" destId="{4FCE2EA1-87BA-4066-BBAB-2AA40BACB785}" srcOrd="0" destOrd="0" presId="urn:microsoft.com/office/officeart/2008/layout/VerticalCurvedList"/>
    <dgm:cxn modelId="{B7D8A9BF-E0BD-44AA-9D32-EFBFC215E344}" type="presParOf" srcId="{D2297190-3FD6-4B3E-9E11-97FED3E12337}" destId="{F2117B3B-17F4-413C-A32C-54A1C8E74C5A}" srcOrd="0" destOrd="0" presId="urn:microsoft.com/office/officeart/2008/layout/VerticalCurvedList"/>
    <dgm:cxn modelId="{182D429F-CB39-4B14-A7AF-98B4D81C8E62}" type="presParOf" srcId="{F2117B3B-17F4-413C-A32C-54A1C8E74C5A}" destId="{0EA40B55-5A18-4515-8B60-E626638780AF}" srcOrd="0" destOrd="0" presId="urn:microsoft.com/office/officeart/2008/layout/VerticalCurvedList"/>
    <dgm:cxn modelId="{915A7FBF-EDDF-425F-9C20-8322CE290588}" type="presParOf" srcId="{0EA40B55-5A18-4515-8B60-E626638780AF}" destId="{94959A04-26B2-4A24-9DA5-2C1713FF5F24}" srcOrd="0" destOrd="0" presId="urn:microsoft.com/office/officeart/2008/layout/VerticalCurvedList"/>
    <dgm:cxn modelId="{FB7F69C1-9F0D-4173-A4A1-616B4DD9A935}" type="presParOf" srcId="{0EA40B55-5A18-4515-8B60-E626638780AF}" destId="{B19A7F21-BAA6-404C-837E-45D846071AA1}" srcOrd="1" destOrd="0" presId="urn:microsoft.com/office/officeart/2008/layout/VerticalCurvedList"/>
    <dgm:cxn modelId="{15B961DC-1B1D-4BCA-AB95-8F99EE6997CA}" type="presParOf" srcId="{0EA40B55-5A18-4515-8B60-E626638780AF}" destId="{E2D8A970-BD52-49FA-B34E-041EAC50970A}" srcOrd="2" destOrd="0" presId="urn:microsoft.com/office/officeart/2008/layout/VerticalCurvedList"/>
    <dgm:cxn modelId="{1FA1F529-67B6-4226-AF4A-D2853FD17F2B}" type="presParOf" srcId="{0EA40B55-5A18-4515-8B60-E626638780AF}" destId="{B5757500-27FB-44B6-AE7E-70F50E3B44A9}" srcOrd="3" destOrd="0" presId="urn:microsoft.com/office/officeart/2008/layout/VerticalCurvedList"/>
    <dgm:cxn modelId="{690E1569-B71F-4207-900B-A2D41F497069}" type="presParOf" srcId="{F2117B3B-17F4-413C-A32C-54A1C8E74C5A}" destId="{4FCE2EA1-87BA-4066-BBAB-2AA40BACB785}" srcOrd="1" destOrd="0" presId="urn:microsoft.com/office/officeart/2008/layout/VerticalCurvedList"/>
    <dgm:cxn modelId="{82AF28D6-18F6-4D9D-BBD8-B0A252A3250D}" type="presParOf" srcId="{F2117B3B-17F4-413C-A32C-54A1C8E74C5A}" destId="{00CAC1E9-2932-466E-823F-B59BAFD31495}" srcOrd="2" destOrd="0" presId="urn:microsoft.com/office/officeart/2008/layout/VerticalCurvedList"/>
    <dgm:cxn modelId="{49FB23DA-3D3A-4D00-A2A0-109E5CF48EFE}" type="presParOf" srcId="{00CAC1E9-2932-466E-823F-B59BAFD31495}" destId="{47297217-C2A7-4DB2-97FA-6454A5B641B0}" srcOrd="0" destOrd="0" presId="urn:microsoft.com/office/officeart/2008/layout/VerticalCurvedList"/>
    <dgm:cxn modelId="{EFF113EE-2C3D-4406-9EC0-D0C9D833CB94}" type="presParOf" srcId="{F2117B3B-17F4-413C-A32C-54A1C8E74C5A}" destId="{C2E87248-0E70-4C23-8740-356A33C38F1E}" srcOrd="3" destOrd="0" presId="urn:microsoft.com/office/officeart/2008/layout/VerticalCurvedList"/>
    <dgm:cxn modelId="{59B331C7-A34E-4A11-B20C-26BAAFDD5A47}" type="presParOf" srcId="{F2117B3B-17F4-413C-A32C-54A1C8E74C5A}" destId="{95DB37B2-9B73-418F-96DC-A2A30FCB0513}" srcOrd="4" destOrd="0" presId="urn:microsoft.com/office/officeart/2008/layout/VerticalCurvedList"/>
    <dgm:cxn modelId="{DFD0045E-83BE-4FF1-A22A-04D6E124F771}" type="presParOf" srcId="{95DB37B2-9B73-418F-96DC-A2A30FCB0513}" destId="{13FAD48E-13DB-4965-BECA-B707A84FC3CB}" srcOrd="0" destOrd="0" presId="urn:microsoft.com/office/officeart/2008/layout/VerticalCurvedList"/>
    <dgm:cxn modelId="{1F737526-36BA-4E00-A002-D8753542BFDD}" type="presParOf" srcId="{F2117B3B-17F4-413C-A32C-54A1C8E74C5A}" destId="{9B58C675-7FD8-4423-9CCB-FCEDAC93C92B}" srcOrd="5" destOrd="0" presId="urn:microsoft.com/office/officeart/2008/layout/VerticalCurvedList"/>
    <dgm:cxn modelId="{54611C7D-F469-4063-B2FC-3EB8C4A869F1}" type="presParOf" srcId="{F2117B3B-17F4-413C-A32C-54A1C8E74C5A}" destId="{C27DDC85-3376-46BC-88DF-6F45A1B0136C}" srcOrd="6" destOrd="0" presId="urn:microsoft.com/office/officeart/2008/layout/VerticalCurvedList"/>
    <dgm:cxn modelId="{97948333-49C3-4D4D-BA23-9A462B74B070}" type="presParOf" srcId="{C27DDC85-3376-46BC-88DF-6F45A1B0136C}" destId="{B348BA9B-6C50-4AD0-B097-073BE0CC03F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9B9CC26-552E-483D-A471-86D7BB8A0E49}"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826D5A70-900A-465C-B9CB-51494366DF4D}">
      <dgm:prSet/>
      <dgm:spPr/>
      <dgm:t>
        <a:bodyPr spcFirstLastPara="0" vert="horz" wrap="square" lIns="585936" tIns="60960" rIns="60960" bIns="60960" numCol="1" spcCol="1270" anchor="ctr" anchorCtr="0"/>
        <a:lstStyle/>
        <a:p>
          <a:r>
            <a:rPr lang="en-US" kern="1200" dirty="0">
              <a:latin typeface="Montserrat" pitchFamily="2" charset="0"/>
            </a:rPr>
            <a:t> CONFIRM STUDY IS READY TO CLOSE</a:t>
          </a:r>
        </a:p>
      </dgm:t>
    </dgm:pt>
    <dgm:pt modelId="{74264238-1AC0-4265-949A-E0BD5E4F712F}" type="parTrans" cxnId="{2493E73B-A2E4-4E22-8E7C-C59DFEA83351}">
      <dgm:prSet/>
      <dgm:spPr/>
      <dgm:t>
        <a:bodyPr/>
        <a:lstStyle/>
        <a:p>
          <a:endParaRPr lang="en-US" sz="2400"/>
        </a:p>
      </dgm:t>
    </dgm:pt>
    <dgm:pt modelId="{AEEDE0E2-79A6-4636-B325-6A9F0ECE6C3D}" type="sibTrans" cxnId="{2493E73B-A2E4-4E22-8E7C-C59DFEA83351}">
      <dgm:prSet/>
      <dgm:spPr/>
      <dgm:t>
        <a:bodyPr/>
        <a:lstStyle/>
        <a:p>
          <a:endParaRPr lang="en-US"/>
        </a:p>
      </dgm:t>
    </dgm:pt>
    <dgm:pt modelId="{7689C06D-4E89-4A8E-9942-959CADB0AB02}">
      <dgm:prSet/>
      <dgm:spPr/>
      <dgm:t>
        <a:bodyPr spcFirstLastPara="0" vert="horz" wrap="square" lIns="585936" tIns="60960" rIns="60960" bIns="60960" numCol="1" spcCol="1270" anchor="ctr" anchorCtr="0"/>
        <a:lstStyle/>
        <a:p>
          <a:r>
            <a:rPr lang="en-US">
              <a:latin typeface="Montserrat" pitchFamily="2" charset="0"/>
            </a:rPr>
            <a:t>FOLLOW REVIEWING IRB PROCESS</a:t>
          </a:r>
        </a:p>
      </dgm:t>
    </dgm:pt>
    <dgm:pt modelId="{933A0547-015F-490B-B5A6-4D3A18E1320E}" type="parTrans" cxnId="{958786BC-C68D-46D4-8DF2-CDCDBA792F7A}">
      <dgm:prSet/>
      <dgm:spPr/>
      <dgm:t>
        <a:bodyPr/>
        <a:lstStyle/>
        <a:p>
          <a:endParaRPr lang="en-US" sz="2400"/>
        </a:p>
      </dgm:t>
    </dgm:pt>
    <dgm:pt modelId="{BA1455F6-8EBB-4802-9186-8656E6116B14}" type="sibTrans" cxnId="{958786BC-C68D-46D4-8DF2-CDCDBA792F7A}">
      <dgm:prSet/>
      <dgm:spPr/>
      <dgm:t>
        <a:bodyPr/>
        <a:lstStyle/>
        <a:p>
          <a:endParaRPr lang="en-US"/>
        </a:p>
      </dgm:t>
    </dgm:pt>
    <dgm:pt modelId="{31C296E1-5792-442F-88EB-01FBFE812BD1}">
      <dgm:prSet/>
      <dgm:spPr/>
      <dgm:t>
        <a:bodyPr spcFirstLastPara="0" vert="horz" wrap="square" lIns="585936" tIns="60960" rIns="60960" bIns="60960" numCol="1" spcCol="1270" anchor="ctr" anchorCtr="0"/>
        <a:lstStyle/>
        <a:p>
          <a:pPr marL="0" lvl="0" indent="0" defTabSz="800100">
            <a:spcBef>
              <a:spcPct val="0"/>
            </a:spcBef>
            <a:spcAft>
              <a:spcPct val="35000"/>
            </a:spcAft>
            <a:buNone/>
          </a:pPr>
          <a:r>
            <a:rPr lang="en-US" b="0" i="0" kern="1200">
              <a:latin typeface="Montserrat" pitchFamily="2" charset="0"/>
              <a:ea typeface="+mn-ea"/>
              <a:cs typeface="+mn-cs"/>
            </a:rPr>
            <a:t>ARCHIVE STUDY DOCUMENTS</a:t>
          </a:r>
        </a:p>
      </dgm:t>
    </dgm:pt>
    <dgm:pt modelId="{4EB0E1EB-E178-44D2-B75F-286D9F1DC27E}" type="parTrans" cxnId="{27A9909F-F6B8-4380-A4E5-E4C42B9C95F6}">
      <dgm:prSet/>
      <dgm:spPr/>
      <dgm:t>
        <a:bodyPr/>
        <a:lstStyle/>
        <a:p>
          <a:endParaRPr lang="en-US" sz="2400"/>
        </a:p>
      </dgm:t>
    </dgm:pt>
    <dgm:pt modelId="{04C04DB5-ACE1-4C34-B870-6A94D65E3B31}" type="sibTrans" cxnId="{27A9909F-F6B8-4380-A4E5-E4C42B9C95F6}">
      <dgm:prSet/>
      <dgm:spPr/>
      <dgm:t>
        <a:bodyPr/>
        <a:lstStyle/>
        <a:p>
          <a:endParaRPr lang="en-US"/>
        </a:p>
      </dgm:t>
    </dgm:pt>
    <dgm:pt modelId="{6B8C1AB9-3D67-4EDE-9F0E-F256E6D7E41B}" type="pres">
      <dgm:prSet presAssocID="{D9B9CC26-552E-483D-A471-86D7BB8A0E49}" presName="Name0" presStyleCnt="0">
        <dgm:presLayoutVars>
          <dgm:chMax val="7"/>
          <dgm:chPref val="7"/>
          <dgm:dir/>
        </dgm:presLayoutVars>
      </dgm:prSet>
      <dgm:spPr/>
    </dgm:pt>
    <dgm:pt modelId="{F9571460-5DEB-447E-B3C6-A9E7CE8B3A6C}" type="pres">
      <dgm:prSet presAssocID="{D9B9CC26-552E-483D-A471-86D7BB8A0E49}" presName="Name1" presStyleCnt="0"/>
      <dgm:spPr/>
    </dgm:pt>
    <dgm:pt modelId="{998405DF-CEA9-4D8A-8F19-594A2F264674}" type="pres">
      <dgm:prSet presAssocID="{D9B9CC26-552E-483D-A471-86D7BB8A0E49}" presName="cycle" presStyleCnt="0"/>
      <dgm:spPr/>
    </dgm:pt>
    <dgm:pt modelId="{F9624DC1-3180-424E-926B-8FD50254E057}" type="pres">
      <dgm:prSet presAssocID="{D9B9CC26-552E-483D-A471-86D7BB8A0E49}" presName="srcNode" presStyleLbl="node1" presStyleIdx="0" presStyleCnt="3"/>
      <dgm:spPr/>
    </dgm:pt>
    <dgm:pt modelId="{A1C8C434-DDED-4A6B-96CE-957B545E992B}" type="pres">
      <dgm:prSet presAssocID="{D9B9CC26-552E-483D-A471-86D7BB8A0E49}" presName="conn" presStyleLbl="parChTrans1D2" presStyleIdx="0" presStyleCnt="1"/>
      <dgm:spPr/>
    </dgm:pt>
    <dgm:pt modelId="{BB100EE7-7CF4-42E0-8D30-94B01453A1E6}" type="pres">
      <dgm:prSet presAssocID="{D9B9CC26-552E-483D-A471-86D7BB8A0E49}" presName="extraNode" presStyleLbl="node1" presStyleIdx="0" presStyleCnt="3"/>
      <dgm:spPr/>
    </dgm:pt>
    <dgm:pt modelId="{FF357232-AAE4-460E-9EA1-ED1DEB38B264}" type="pres">
      <dgm:prSet presAssocID="{D9B9CC26-552E-483D-A471-86D7BB8A0E49}" presName="dstNode" presStyleLbl="node1" presStyleIdx="0" presStyleCnt="3"/>
      <dgm:spPr/>
    </dgm:pt>
    <dgm:pt modelId="{B66EA8E0-94B2-4767-B661-40857282DA49}" type="pres">
      <dgm:prSet presAssocID="{826D5A70-900A-465C-B9CB-51494366DF4D}" presName="text_1" presStyleLbl="node1" presStyleIdx="0" presStyleCnt="3">
        <dgm:presLayoutVars>
          <dgm:bulletEnabled val="1"/>
        </dgm:presLayoutVars>
      </dgm:prSet>
      <dgm:spPr/>
    </dgm:pt>
    <dgm:pt modelId="{A7F74C5C-AB5B-4104-935C-12DFEC081EC8}" type="pres">
      <dgm:prSet presAssocID="{826D5A70-900A-465C-B9CB-51494366DF4D}" presName="accent_1" presStyleCnt="0"/>
      <dgm:spPr/>
    </dgm:pt>
    <dgm:pt modelId="{32BD7FB5-B7AC-49D0-A1D5-E5957DFD0583}" type="pres">
      <dgm:prSet presAssocID="{826D5A70-900A-465C-B9CB-51494366DF4D}" presName="accentRepeatNode" presStyleLbl="solidFgAcc1" presStyleIdx="0" presStyleCnt="3"/>
      <dgm:spPr/>
    </dgm:pt>
    <dgm:pt modelId="{9C094B10-F66B-4100-9101-43BD7DA18A58}" type="pres">
      <dgm:prSet presAssocID="{7689C06D-4E89-4A8E-9942-959CADB0AB02}" presName="text_2" presStyleLbl="node1" presStyleIdx="1" presStyleCnt="3">
        <dgm:presLayoutVars>
          <dgm:bulletEnabled val="1"/>
        </dgm:presLayoutVars>
      </dgm:prSet>
      <dgm:spPr/>
    </dgm:pt>
    <dgm:pt modelId="{E691F3AD-CD8B-4E56-9BA4-63C4784DDB3D}" type="pres">
      <dgm:prSet presAssocID="{7689C06D-4E89-4A8E-9942-959CADB0AB02}" presName="accent_2" presStyleCnt="0"/>
      <dgm:spPr/>
    </dgm:pt>
    <dgm:pt modelId="{D05F1E7A-B0A0-439E-948C-4DB888A925DB}" type="pres">
      <dgm:prSet presAssocID="{7689C06D-4E89-4A8E-9942-959CADB0AB02}" presName="accentRepeatNode" presStyleLbl="solidFgAcc1" presStyleIdx="1" presStyleCnt="3"/>
      <dgm:spPr/>
    </dgm:pt>
    <dgm:pt modelId="{1A5A10CF-2970-4302-8546-E8C9AEBE18A9}" type="pres">
      <dgm:prSet presAssocID="{31C296E1-5792-442F-88EB-01FBFE812BD1}" presName="text_3" presStyleLbl="node1" presStyleIdx="2" presStyleCnt="3">
        <dgm:presLayoutVars>
          <dgm:bulletEnabled val="1"/>
        </dgm:presLayoutVars>
      </dgm:prSet>
      <dgm:spPr/>
    </dgm:pt>
    <dgm:pt modelId="{59F3030D-C2FB-4FCB-A6CD-EC16080664B6}" type="pres">
      <dgm:prSet presAssocID="{31C296E1-5792-442F-88EB-01FBFE812BD1}" presName="accent_3" presStyleCnt="0"/>
      <dgm:spPr/>
    </dgm:pt>
    <dgm:pt modelId="{BA508695-C2D7-4AF0-A3F3-E4E72FC6F692}" type="pres">
      <dgm:prSet presAssocID="{31C296E1-5792-442F-88EB-01FBFE812BD1}" presName="accentRepeatNode" presStyleLbl="solidFgAcc1" presStyleIdx="2" presStyleCnt="3"/>
      <dgm:spPr/>
    </dgm:pt>
  </dgm:ptLst>
  <dgm:cxnLst>
    <dgm:cxn modelId="{4B26561B-57A4-4318-BF0E-7C24715CED20}" type="presOf" srcId="{D9B9CC26-552E-483D-A471-86D7BB8A0E49}" destId="{6B8C1AB9-3D67-4EDE-9F0E-F256E6D7E41B}" srcOrd="0" destOrd="0" presId="urn:microsoft.com/office/officeart/2008/layout/VerticalCurvedList"/>
    <dgm:cxn modelId="{2493E73B-A2E4-4E22-8E7C-C59DFEA83351}" srcId="{D9B9CC26-552E-483D-A471-86D7BB8A0E49}" destId="{826D5A70-900A-465C-B9CB-51494366DF4D}" srcOrd="0" destOrd="0" parTransId="{74264238-1AC0-4265-949A-E0BD5E4F712F}" sibTransId="{AEEDE0E2-79A6-4636-B325-6A9F0ECE6C3D}"/>
    <dgm:cxn modelId="{53BAFB7F-6019-46DB-93F7-AAF6D842DD56}" type="presOf" srcId="{AEEDE0E2-79A6-4636-B325-6A9F0ECE6C3D}" destId="{A1C8C434-DDED-4A6B-96CE-957B545E992B}" srcOrd="0" destOrd="0" presId="urn:microsoft.com/office/officeart/2008/layout/VerticalCurvedList"/>
    <dgm:cxn modelId="{FF8C428D-5374-40C5-A347-67B97AA079D2}" type="presOf" srcId="{7689C06D-4E89-4A8E-9942-959CADB0AB02}" destId="{9C094B10-F66B-4100-9101-43BD7DA18A58}" srcOrd="0" destOrd="0" presId="urn:microsoft.com/office/officeart/2008/layout/VerticalCurvedList"/>
    <dgm:cxn modelId="{C3F77C97-B0D5-4E35-8BDF-3BC517CC2608}" type="presOf" srcId="{31C296E1-5792-442F-88EB-01FBFE812BD1}" destId="{1A5A10CF-2970-4302-8546-E8C9AEBE18A9}" srcOrd="0" destOrd="0" presId="urn:microsoft.com/office/officeart/2008/layout/VerticalCurvedList"/>
    <dgm:cxn modelId="{27A9909F-F6B8-4380-A4E5-E4C42B9C95F6}" srcId="{D9B9CC26-552E-483D-A471-86D7BB8A0E49}" destId="{31C296E1-5792-442F-88EB-01FBFE812BD1}" srcOrd="2" destOrd="0" parTransId="{4EB0E1EB-E178-44D2-B75F-286D9F1DC27E}" sibTransId="{04C04DB5-ACE1-4C34-B870-6A94D65E3B31}"/>
    <dgm:cxn modelId="{958786BC-C68D-46D4-8DF2-CDCDBA792F7A}" srcId="{D9B9CC26-552E-483D-A471-86D7BB8A0E49}" destId="{7689C06D-4E89-4A8E-9942-959CADB0AB02}" srcOrd="1" destOrd="0" parTransId="{933A0547-015F-490B-B5A6-4D3A18E1320E}" sibTransId="{BA1455F6-8EBB-4802-9186-8656E6116B14}"/>
    <dgm:cxn modelId="{DF4037F6-253C-4E7E-9AE4-65541B3EA664}" type="presOf" srcId="{826D5A70-900A-465C-B9CB-51494366DF4D}" destId="{B66EA8E0-94B2-4767-B661-40857282DA49}" srcOrd="0" destOrd="0" presId="urn:microsoft.com/office/officeart/2008/layout/VerticalCurvedList"/>
    <dgm:cxn modelId="{118A7493-5635-47D1-A972-87F6D2707BA1}" type="presParOf" srcId="{6B8C1AB9-3D67-4EDE-9F0E-F256E6D7E41B}" destId="{F9571460-5DEB-447E-B3C6-A9E7CE8B3A6C}" srcOrd="0" destOrd="0" presId="urn:microsoft.com/office/officeart/2008/layout/VerticalCurvedList"/>
    <dgm:cxn modelId="{4050B2E3-0671-457B-A405-0FA05DE39F37}" type="presParOf" srcId="{F9571460-5DEB-447E-B3C6-A9E7CE8B3A6C}" destId="{998405DF-CEA9-4D8A-8F19-594A2F264674}" srcOrd="0" destOrd="0" presId="urn:microsoft.com/office/officeart/2008/layout/VerticalCurvedList"/>
    <dgm:cxn modelId="{86116F0F-B0AC-4C62-ABA6-D42500518ACF}" type="presParOf" srcId="{998405DF-CEA9-4D8A-8F19-594A2F264674}" destId="{F9624DC1-3180-424E-926B-8FD50254E057}" srcOrd="0" destOrd="0" presId="urn:microsoft.com/office/officeart/2008/layout/VerticalCurvedList"/>
    <dgm:cxn modelId="{BE37C540-78AC-4588-8405-70D22814910A}" type="presParOf" srcId="{998405DF-CEA9-4D8A-8F19-594A2F264674}" destId="{A1C8C434-DDED-4A6B-96CE-957B545E992B}" srcOrd="1" destOrd="0" presId="urn:microsoft.com/office/officeart/2008/layout/VerticalCurvedList"/>
    <dgm:cxn modelId="{7FC335E0-EA50-4206-8F26-98FE37AF0A55}" type="presParOf" srcId="{998405DF-CEA9-4D8A-8F19-594A2F264674}" destId="{BB100EE7-7CF4-42E0-8D30-94B01453A1E6}" srcOrd="2" destOrd="0" presId="urn:microsoft.com/office/officeart/2008/layout/VerticalCurvedList"/>
    <dgm:cxn modelId="{3B01BD94-65A2-4C2F-8C88-B29D81ED3051}" type="presParOf" srcId="{998405DF-CEA9-4D8A-8F19-594A2F264674}" destId="{FF357232-AAE4-460E-9EA1-ED1DEB38B264}" srcOrd="3" destOrd="0" presId="urn:microsoft.com/office/officeart/2008/layout/VerticalCurvedList"/>
    <dgm:cxn modelId="{F2723CCF-3C5B-425A-AE74-8E6134FC53DB}" type="presParOf" srcId="{F9571460-5DEB-447E-B3C6-A9E7CE8B3A6C}" destId="{B66EA8E0-94B2-4767-B661-40857282DA49}" srcOrd="1" destOrd="0" presId="urn:microsoft.com/office/officeart/2008/layout/VerticalCurvedList"/>
    <dgm:cxn modelId="{C943B65C-3908-4DE9-9F9D-CB38DF170462}" type="presParOf" srcId="{F9571460-5DEB-447E-B3C6-A9E7CE8B3A6C}" destId="{A7F74C5C-AB5B-4104-935C-12DFEC081EC8}" srcOrd="2" destOrd="0" presId="urn:microsoft.com/office/officeart/2008/layout/VerticalCurvedList"/>
    <dgm:cxn modelId="{45407409-3A65-4D10-9160-6E2070FEB173}" type="presParOf" srcId="{A7F74C5C-AB5B-4104-935C-12DFEC081EC8}" destId="{32BD7FB5-B7AC-49D0-A1D5-E5957DFD0583}" srcOrd="0" destOrd="0" presId="urn:microsoft.com/office/officeart/2008/layout/VerticalCurvedList"/>
    <dgm:cxn modelId="{6236D473-5687-4572-980C-D3979A3F406E}" type="presParOf" srcId="{F9571460-5DEB-447E-B3C6-A9E7CE8B3A6C}" destId="{9C094B10-F66B-4100-9101-43BD7DA18A58}" srcOrd="3" destOrd="0" presId="urn:microsoft.com/office/officeart/2008/layout/VerticalCurvedList"/>
    <dgm:cxn modelId="{259E9FB8-57FE-40F5-BFA3-0DFD99236CEB}" type="presParOf" srcId="{F9571460-5DEB-447E-B3C6-A9E7CE8B3A6C}" destId="{E691F3AD-CD8B-4E56-9BA4-63C4784DDB3D}" srcOrd="4" destOrd="0" presId="urn:microsoft.com/office/officeart/2008/layout/VerticalCurvedList"/>
    <dgm:cxn modelId="{1EA3E697-2F44-4920-8CDC-68B60E20EA98}" type="presParOf" srcId="{E691F3AD-CD8B-4E56-9BA4-63C4784DDB3D}" destId="{D05F1E7A-B0A0-439E-948C-4DB888A925DB}" srcOrd="0" destOrd="0" presId="urn:microsoft.com/office/officeart/2008/layout/VerticalCurvedList"/>
    <dgm:cxn modelId="{8D9D7EAD-77E8-4C5B-B89C-758018EF8F7C}" type="presParOf" srcId="{F9571460-5DEB-447E-B3C6-A9E7CE8B3A6C}" destId="{1A5A10CF-2970-4302-8546-E8C9AEBE18A9}" srcOrd="5" destOrd="0" presId="urn:microsoft.com/office/officeart/2008/layout/VerticalCurvedList"/>
    <dgm:cxn modelId="{38BE5531-3D34-41A9-8197-E3CE2B303C2A}" type="presParOf" srcId="{F9571460-5DEB-447E-B3C6-A9E7CE8B3A6C}" destId="{59F3030D-C2FB-4FCB-A6CD-EC16080664B6}" srcOrd="6" destOrd="0" presId="urn:microsoft.com/office/officeart/2008/layout/VerticalCurvedList"/>
    <dgm:cxn modelId="{B2A9BE90-2A9C-41C9-B365-6B6465F5F914}" type="presParOf" srcId="{59F3030D-C2FB-4FCB-A6CD-EC16080664B6}" destId="{BA508695-C2D7-4AF0-A3F3-E4E72FC6F69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3FACC74-5BDB-4B45-A2BF-8A64B92DB2CC}"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34C16F2E-82D2-4DD2-B283-C9B59627A9B3}">
      <dgm:prSet phldrT="[Text]"/>
      <dgm:spPr/>
      <dgm:t>
        <a:bodyPr/>
        <a:lstStyle/>
        <a:p>
          <a:pPr marL="0" lvl="0" indent="0" defTabSz="1155700">
            <a:spcBef>
              <a:spcPct val="0"/>
            </a:spcBef>
            <a:spcAft>
              <a:spcPct val="35000"/>
            </a:spcAft>
            <a:buNone/>
          </a:pPr>
          <a:r>
            <a:rPr lang="en-US" kern="1200" dirty="0">
              <a:latin typeface="Montserrat Medium" panose="00000600000000000000" pitchFamily="2" charset="0"/>
              <a:ea typeface="+mn-ea"/>
              <a:cs typeface="+mn-cs"/>
            </a:rPr>
            <a:t>INTERVENTIONAL</a:t>
          </a:r>
        </a:p>
      </dgm:t>
    </dgm:pt>
    <dgm:pt modelId="{245B4F11-CA21-4346-BCA6-A0DACB0003B4}" type="parTrans" cxnId="{54BC5089-8C39-4C87-ACA0-047C9D078876}">
      <dgm:prSet/>
      <dgm:spPr/>
      <dgm:t>
        <a:bodyPr/>
        <a:lstStyle/>
        <a:p>
          <a:endParaRPr lang="en-US"/>
        </a:p>
      </dgm:t>
    </dgm:pt>
    <dgm:pt modelId="{ED42CA33-0E39-4233-BF5C-D12411364B9D}" type="sibTrans" cxnId="{54BC5089-8C39-4C87-ACA0-047C9D078876}">
      <dgm:prSet/>
      <dgm:spPr/>
      <dgm:t>
        <a:bodyPr/>
        <a:lstStyle/>
        <a:p>
          <a:endParaRPr lang="en-US"/>
        </a:p>
      </dgm:t>
    </dgm:pt>
    <dgm:pt modelId="{165829D9-9B19-4AF9-A481-9502EE16A01E}">
      <dgm:prSet/>
      <dgm:spPr/>
      <dgm:t>
        <a:bodyPr/>
        <a:lstStyle/>
        <a:p>
          <a:r>
            <a:rPr lang="en-US" dirty="0">
              <a:latin typeface="Montserrat Medium" panose="00000600000000000000" pitchFamily="2" charset="0"/>
            </a:rPr>
            <a:t>RETROSPECTIVE</a:t>
          </a:r>
        </a:p>
      </dgm:t>
    </dgm:pt>
    <dgm:pt modelId="{32B6E8FB-6C33-462F-BCCD-62C18F3EE0BB}" type="parTrans" cxnId="{0101723A-61CE-4E70-806B-56BA60AF476F}">
      <dgm:prSet/>
      <dgm:spPr/>
      <dgm:t>
        <a:bodyPr/>
        <a:lstStyle/>
        <a:p>
          <a:endParaRPr lang="en-US"/>
        </a:p>
      </dgm:t>
    </dgm:pt>
    <dgm:pt modelId="{E2FA9580-E9F6-4467-BE26-993F66778F4E}" type="sibTrans" cxnId="{0101723A-61CE-4E70-806B-56BA60AF476F}">
      <dgm:prSet/>
      <dgm:spPr/>
      <dgm:t>
        <a:bodyPr/>
        <a:lstStyle/>
        <a:p>
          <a:endParaRPr lang="en-US"/>
        </a:p>
      </dgm:t>
    </dgm:pt>
    <dgm:pt modelId="{11EEA4DB-1953-4E3C-BBE0-34A5E2303788}">
      <dgm:prSet/>
      <dgm:spPr/>
      <dgm:t>
        <a:bodyPr/>
        <a:lstStyle/>
        <a:p>
          <a:r>
            <a:rPr lang="en-US" dirty="0">
              <a:latin typeface="Montserrat Medium" panose="00000600000000000000" pitchFamily="2" charset="0"/>
            </a:rPr>
            <a:t>OBSERVATIONAL</a:t>
          </a:r>
        </a:p>
      </dgm:t>
    </dgm:pt>
    <dgm:pt modelId="{0CC8459C-75C7-40F6-B28A-894AFDDB9986}" type="parTrans" cxnId="{F57C0F11-69E9-4AE8-A3DD-150D488E03FA}">
      <dgm:prSet/>
      <dgm:spPr/>
      <dgm:t>
        <a:bodyPr/>
        <a:lstStyle/>
        <a:p>
          <a:endParaRPr lang="en-US"/>
        </a:p>
      </dgm:t>
    </dgm:pt>
    <dgm:pt modelId="{A878338D-2FE3-4A96-9797-639A0C6F984A}" type="sibTrans" cxnId="{F57C0F11-69E9-4AE8-A3DD-150D488E03FA}">
      <dgm:prSet/>
      <dgm:spPr/>
      <dgm:t>
        <a:bodyPr/>
        <a:lstStyle/>
        <a:p>
          <a:endParaRPr lang="en-US"/>
        </a:p>
      </dgm:t>
    </dgm:pt>
    <dgm:pt modelId="{C30F72E3-8ACB-43BF-ABF0-C07BD07D75A5}" type="pres">
      <dgm:prSet presAssocID="{13FACC74-5BDB-4B45-A2BF-8A64B92DB2CC}" presName="vert0" presStyleCnt="0">
        <dgm:presLayoutVars>
          <dgm:dir/>
          <dgm:animOne val="branch"/>
          <dgm:animLvl val="lvl"/>
        </dgm:presLayoutVars>
      </dgm:prSet>
      <dgm:spPr/>
    </dgm:pt>
    <dgm:pt modelId="{0E2A8E97-16A6-4054-A49B-E6B3FAA8C33B}" type="pres">
      <dgm:prSet presAssocID="{34C16F2E-82D2-4DD2-B283-C9B59627A9B3}" presName="thickLine" presStyleLbl="alignNode1" presStyleIdx="0" presStyleCnt="3"/>
      <dgm:spPr/>
    </dgm:pt>
    <dgm:pt modelId="{7AD9D683-79CC-4D09-A10C-724ED05061D5}" type="pres">
      <dgm:prSet presAssocID="{34C16F2E-82D2-4DD2-B283-C9B59627A9B3}" presName="horz1" presStyleCnt="0"/>
      <dgm:spPr/>
    </dgm:pt>
    <dgm:pt modelId="{0D5E148F-7ED9-426A-903A-77EEAC69EC71}" type="pres">
      <dgm:prSet presAssocID="{34C16F2E-82D2-4DD2-B283-C9B59627A9B3}" presName="tx1" presStyleLbl="revTx" presStyleIdx="0" presStyleCnt="3"/>
      <dgm:spPr/>
    </dgm:pt>
    <dgm:pt modelId="{B9CAEE4A-8DA0-4570-8129-8771BA122DC0}" type="pres">
      <dgm:prSet presAssocID="{34C16F2E-82D2-4DD2-B283-C9B59627A9B3}" presName="vert1" presStyleCnt="0"/>
      <dgm:spPr/>
    </dgm:pt>
    <dgm:pt modelId="{25211C05-7FE3-42E0-8C23-5D97AB444A95}" type="pres">
      <dgm:prSet presAssocID="{165829D9-9B19-4AF9-A481-9502EE16A01E}" presName="thickLine" presStyleLbl="alignNode1" presStyleIdx="1" presStyleCnt="3"/>
      <dgm:spPr/>
    </dgm:pt>
    <dgm:pt modelId="{33A93C77-0173-49C2-99B7-4198DE983B40}" type="pres">
      <dgm:prSet presAssocID="{165829D9-9B19-4AF9-A481-9502EE16A01E}" presName="horz1" presStyleCnt="0"/>
      <dgm:spPr/>
    </dgm:pt>
    <dgm:pt modelId="{5DF57C05-18CF-47E4-B34C-747275F9F33E}" type="pres">
      <dgm:prSet presAssocID="{165829D9-9B19-4AF9-A481-9502EE16A01E}" presName="tx1" presStyleLbl="revTx" presStyleIdx="1" presStyleCnt="3"/>
      <dgm:spPr/>
    </dgm:pt>
    <dgm:pt modelId="{A0DEF8D7-D1F1-4192-8C89-C14B4C3FC87D}" type="pres">
      <dgm:prSet presAssocID="{165829D9-9B19-4AF9-A481-9502EE16A01E}" presName="vert1" presStyleCnt="0"/>
      <dgm:spPr/>
    </dgm:pt>
    <dgm:pt modelId="{0525E193-0778-4679-B55E-8CB6E259630A}" type="pres">
      <dgm:prSet presAssocID="{11EEA4DB-1953-4E3C-BBE0-34A5E2303788}" presName="thickLine" presStyleLbl="alignNode1" presStyleIdx="2" presStyleCnt="3"/>
      <dgm:spPr/>
    </dgm:pt>
    <dgm:pt modelId="{35E3FF47-770F-40B7-9918-7FD6F728CCE3}" type="pres">
      <dgm:prSet presAssocID="{11EEA4DB-1953-4E3C-BBE0-34A5E2303788}" presName="horz1" presStyleCnt="0"/>
      <dgm:spPr/>
    </dgm:pt>
    <dgm:pt modelId="{216B489D-E565-490C-AF87-03D1B6069083}" type="pres">
      <dgm:prSet presAssocID="{11EEA4DB-1953-4E3C-BBE0-34A5E2303788}" presName="tx1" presStyleLbl="revTx" presStyleIdx="2" presStyleCnt="3"/>
      <dgm:spPr/>
    </dgm:pt>
    <dgm:pt modelId="{9F171B9C-F6CD-4E60-BA9B-4576CF50CB9D}" type="pres">
      <dgm:prSet presAssocID="{11EEA4DB-1953-4E3C-BBE0-34A5E2303788}" presName="vert1" presStyleCnt="0"/>
      <dgm:spPr/>
    </dgm:pt>
  </dgm:ptLst>
  <dgm:cxnLst>
    <dgm:cxn modelId="{F57C0F11-69E9-4AE8-A3DD-150D488E03FA}" srcId="{13FACC74-5BDB-4B45-A2BF-8A64B92DB2CC}" destId="{11EEA4DB-1953-4E3C-BBE0-34A5E2303788}" srcOrd="2" destOrd="0" parTransId="{0CC8459C-75C7-40F6-B28A-894AFDDB9986}" sibTransId="{A878338D-2FE3-4A96-9797-639A0C6F984A}"/>
    <dgm:cxn modelId="{A71C912B-E26E-4842-8DBC-92C34E426E2F}" type="presOf" srcId="{11EEA4DB-1953-4E3C-BBE0-34A5E2303788}" destId="{216B489D-E565-490C-AF87-03D1B6069083}" srcOrd="0" destOrd="0" presId="urn:microsoft.com/office/officeart/2008/layout/LinedList"/>
    <dgm:cxn modelId="{0101723A-61CE-4E70-806B-56BA60AF476F}" srcId="{13FACC74-5BDB-4B45-A2BF-8A64B92DB2CC}" destId="{165829D9-9B19-4AF9-A481-9502EE16A01E}" srcOrd="1" destOrd="0" parTransId="{32B6E8FB-6C33-462F-BCCD-62C18F3EE0BB}" sibTransId="{E2FA9580-E9F6-4467-BE26-993F66778F4E}"/>
    <dgm:cxn modelId="{54BC5089-8C39-4C87-ACA0-047C9D078876}" srcId="{13FACC74-5BDB-4B45-A2BF-8A64B92DB2CC}" destId="{34C16F2E-82D2-4DD2-B283-C9B59627A9B3}" srcOrd="0" destOrd="0" parTransId="{245B4F11-CA21-4346-BCA6-A0DACB0003B4}" sibTransId="{ED42CA33-0E39-4233-BF5C-D12411364B9D}"/>
    <dgm:cxn modelId="{5D46BD94-F3B1-484D-A520-8E5C269F85D9}" type="presOf" srcId="{165829D9-9B19-4AF9-A481-9502EE16A01E}" destId="{5DF57C05-18CF-47E4-B34C-747275F9F33E}" srcOrd="0" destOrd="0" presId="urn:microsoft.com/office/officeart/2008/layout/LinedList"/>
    <dgm:cxn modelId="{A18F499C-B9E7-4E21-9A2E-0AAF90DB7099}" type="presOf" srcId="{34C16F2E-82D2-4DD2-B283-C9B59627A9B3}" destId="{0D5E148F-7ED9-426A-903A-77EEAC69EC71}" srcOrd="0" destOrd="0" presId="urn:microsoft.com/office/officeart/2008/layout/LinedList"/>
    <dgm:cxn modelId="{6759E8A6-F51D-4514-80CC-9EC863AEE237}" type="presOf" srcId="{13FACC74-5BDB-4B45-A2BF-8A64B92DB2CC}" destId="{C30F72E3-8ACB-43BF-ABF0-C07BD07D75A5}" srcOrd="0" destOrd="0" presId="urn:microsoft.com/office/officeart/2008/layout/LinedList"/>
    <dgm:cxn modelId="{D56D9AE6-E9F0-4F16-89B0-11A8BD5DBA7A}" type="presParOf" srcId="{C30F72E3-8ACB-43BF-ABF0-C07BD07D75A5}" destId="{0E2A8E97-16A6-4054-A49B-E6B3FAA8C33B}" srcOrd="0" destOrd="0" presId="urn:microsoft.com/office/officeart/2008/layout/LinedList"/>
    <dgm:cxn modelId="{15FFE9BD-D052-499C-B2BD-15944D2C87E9}" type="presParOf" srcId="{C30F72E3-8ACB-43BF-ABF0-C07BD07D75A5}" destId="{7AD9D683-79CC-4D09-A10C-724ED05061D5}" srcOrd="1" destOrd="0" presId="urn:microsoft.com/office/officeart/2008/layout/LinedList"/>
    <dgm:cxn modelId="{B008B9FF-8285-444E-B7A8-AA38086E01BB}" type="presParOf" srcId="{7AD9D683-79CC-4D09-A10C-724ED05061D5}" destId="{0D5E148F-7ED9-426A-903A-77EEAC69EC71}" srcOrd="0" destOrd="0" presId="urn:microsoft.com/office/officeart/2008/layout/LinedList"/>
    <dgm:cxn modelId="{81B29BF6-2BBC-4280-83BC-63E723CAC18B}" type="presParOf" srcId="{7AD9D683-79CC-4D09-A10C-724ED05061D5}" destId="{B9CAEE4A-8DA0-4570-8129-8771BA122DC0}" srcOrd="1" destOrd="0" presId="urn:microsoft.com/office/officeart/2008/layout/LinedList"/>
    <dgm:cxn modelId="{EFA73B99-C983-4B56-BE56-E019183F6EC6}" type="presParOf" srcId="{C30F72E3-8ACB-43BF-ABF0-C07BD07D75A5}" destId="{25211C05-7FE3-42E0-8C23-5D97AB444A95}" srcOrd="2" destOrd="0" presId="urn:microsoft.com/office/officeart/2008/layout/LinedList"/>
    <dgm:cxn modelId="{19E6F8E7-0DE3-44AE-B604-1E83E97F80FA}" type="presParOf" srcId="{C30F72E3-8ACB-43BF-ABF0-C07BD07D75A5}" destId="{33A93C77-0173-49C2-99B7-4198DE983B40}" srcOrd="3" destOrd="0" presId="urn:microsoft.com/office/officeart/2008/layout/LinedList"/>
    <dgm:cxn modelId="{7FAEA05F-55FC-4D90-8663-EDAD8F59CAE8}" type="presParOf" srcId="{33A93C77-0173-49C2-99B7-4198DE983B40}" destId="{5DF57C05-18CF-47E4-B34C-747275F9F33E}" srcOrd="0" destOrd="0" presId="urn:microsoft.com/office/officeart/2008/layout/LinedList"/>
    <dgm:cxn modelId="{C31A8F71-65F7-43FE-91C3-343362A3977C}" type="presParOf" srcId="{33A93C77-0173-49C2-99B7-4198DE983B40}" destId="{A0DEF8D7-D1F1-4192-8C89-C14B4C3FC87D}" srcOrd="1" destOrd="0" presId="urn:microsoft.com/office/officeart/2008/layout/LinedList"/>
    <dgm:cxn modelId="{FDC35023-825E-466B-903D-04633EB2E33B}" type="presParOf" srcId="{C30F72E3-8ACB-43BF-ABF0-C07BD07D75A5}" destId="{0525E193-0778-4679-B55E-8CB6E259630A}" srcOrd="4" destOrd="0" presId="urn:microsoft.com/office/officeart/2008/layout/LinedList"/>
    <dgm:cxn modelId="{AB49D8D9-3866-4370-83EE-6FBADF97B455}" type="presParOf" srcId="{C30F72E3-8ACB-43BF-ABF0-C07BD07D75A5}" destId="{35E3FF47-770F-40B7-9918-7FD6F728CCE3}" srcOrd="5" destOrd="0" presId="urn:microsoft.com/office/officeart/2008/layout/LinedList"/>
    <dgm:cxn modelId="{FFAA3E65-8D2A-4DC7-B65E-F9454D1FF8A4}" type="presParOf" srcId="{35E3FF47-770F-40B7-9918-7FD6F728CCE3}" destId="{216B489D-E565-490C-AF87-03D1B6069083}" srcOrd="0" destOrd="0" presId="urn:microsoft.com/office/officeart/2008/layout/LinedList"/>
    <dgm:cxn modelId="{FB4296B3-7EC9-4A62-9812-34780DCA9E96}" type="presParOf" srcId="{35E3FF47-770F-40B7-9918-7FD6F728CCE3}" destId="{9F171B9C-F6CD-4E60-BA9B-4576CF50CB9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B8EDC4D-5F56-48F2-8D2B-7914627EC91E}"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E75BE729-F43B-4958-B206-C1F415A1D12B}">
      <dgm:prSet/>
      <dgm:spPr/>
      <dgm:t>
        <a:bodyPr/>
        <a:lstStyle/>
        <a:p>
          <a:endParaRPr lang="en-US" dirty="0"/>
        </a:p>
      </dgm:t>
    </dgm:pt>
    <dgm:pt modelId="{9CD6DBAC-831D-4D53-BA27-A79C410B29FA}" type="sibTrans" cxnId="{2C71E1CE-4465-457C-A18D-F1C796D30918}">
      <dgm:prSet/>
      <dgm:spPr/>
      <dgm:t>
        <a:bodyPr/>
        <a:lstStyle/>
        <a:p>
          <a:endParaRPr lang="en-US"/>
        </a:p>
      </dgm:t>
    </dgm:pt>
    <dgm:pt modelId="{B0D89AE3-F785-44AD-B370-1B30E3DD13D5}" type="parTrans" cxnId="{2C71E1CE-4465-457C-A18D-F1C796D30918}">
      <dgm:prSet/>
      <dgm:spPr/>
      <dgm:t>
        <a:bodyPr/>
        <a:lstStyle/>
        <a:p>
          <a:endParaRPr lang="en-US"/>
        </a:p>
      </dgm:t>
    </dgm:pt>
    <dgm:pt modelId="{18F996CB-4FE0-4469-A7F5-7306A6344CA1}">
      <dgm:prSet/>
      <dgm:spPr/>
      <dgm:t>
        <a:bodyPr vert="horz"/>
        <a:lstStyle/>
        <a:p>
          <a:endParaRPr lang="en-US" dirty="0"/>
        </a:p>
      </dgm:t>
      <dgm:extLst>
        <a:ext uri="{E40237B7-FDA0-4F09-8148-C483321AD2D9}">
          <dgm14:cNvPr xmlns:dgm14="http://schemas.microsoft.com/office/drawing/2010/diagram" id="0" name="">
            <a:hlinkClick xmlns:r="http://schemas.openxmlformats.org/officeDocument/2006/relationships" r:id="rId1"/>
          </dgm14:cNvPr>
        </a:ext>
      </dgm:extLst>
    </dgm:pt>
    <dgm:pt modelId="{87626E06-0454-4161-A799-5933A5B1B3E1}" type="sibTrans" cxnId="{A08EBB31-1155-411F-B6E7-A0E41A8CF4E7}">
      <dgm:prSet/>
      <dgm:spPr/>
      <dgm:t>
        <a:bodyPr/>
        <a:lstStyle/>
        <a:p>
          <a:endParaRPr lang="en-US"/>
        </a:p>
      </dgm:t>
    </dgm:pt>
    <dgm:pt modelId="{7EC62722-ACC6-49B1-9776-12B74BD9EE84}" type="parTrans" cxnId="{A08EBB31-1155-411F-B6E7-A0E41A8CF4E7}">
      <dgm:prSet/>
      <dgm:spPr/>
      <dgm:t>
        <a:bodyPr/>
        <a:lstStyle/>
        <a:p>
          <a:endParaRPr lang="en-US"/>
        </a:p>
      </dgm:t>
    </dgm:pt>
    <dgm:pt modelId="{B8E7227F-AF97-47C2-95BE-10F1F3C5A088}">
      <dgm:prSet/>
      <dgm:spPr/>
      <dgm:t>
        <a:bodyPr/>
        <a:lstStyle/>
        <a:p>
          <a:endParaRPr lang="en-US" dirty="0"/>
        </a:p>
      </dgm:t>
      <dgm:extLst>
        <a:ext uri="{E40237B7-FDA0-4F09-8148-C483321AD2D9}">
          <dgm14:cNvPr xmlns:dgm14="http://schemas.microsoft.com/office/drawing/2010/diagram" id="0" name="">
            <a:hlinkClick xmlns:r="http://schemas.openxmlformats.org/officeDocument/2006/relationships" r:id="rId2"/>
          </dgm14:cNvPr>
        </a:ext>
      </dgm:extLst>
    </dgm:pt>
    <dgm:pt modelId="{9F5C23F3-CF8C-4EDD-A52A-4A4A34CFB780}" type="sibTrans" cxnId="{05F0E1BF-31BA-4E5E-8515-6F1CCF65318E}">
      <dgm:prSet/>
      <dgm:spPr/>
      <dgm:t>
        <a:bodyPr/>
        <a:lstStyle/>
        <a:p>
          <a:endParaRPr lang="en-US"/>
        </a:p>
      </dgm:t>
    </dgm:pt>
    <dgm:pt modelId="{09263C17-CEC1-4CEB-A099-B37A458B2F9E}" type="parTrans" cxnId="{05F0E1BF-31BA-4E5E-8515-6F1CCF65318E}">
      <dgm:prSet/>
      <dgm:spPr/>
      <dgm:t>
        <a:bodyPr/>
        <a:lstStyle/>
        <a:p>
          <a:endParaRPr lang="en-US"/>
        </a:p>
      </dgm:t>
    </dgm:pt>
    <dgm:pt modelId="{62CC85A1-93C6-4193-8ED4-70B6D497ECCF}">
      <dgm:prSet/>
      <dgm:spPr/>
      <dgm:t>
        <a:bodyPr vert="horz"/>
        <a:lstStyle/>
        <a:p>
          <a:endParaRPr lang="en-US" dirty="0"/>
        </a:p>
      </dgm:t>
    </dgm:pt>
    <dgm:pt modelId="{A13ECF1C-6BC3-4BE4-8098-6763789CFA8E}" type="sibTrans" cxnId="{A2F11471-1E35-4F5C-8135-CF1E494213C1}">
      <dgm:prSet/>
      <dgm:spPr/>
      <dgm:t>
        <a:bodyPr/>
        <a:lstStyle/>
        <a:p>
          <a:endParaRPr lang="en-US"/>
        </a:p>
      </dgm:t>
    </dgm:pt>
    <dgm:pt modelId="{55393F81-7E34-4FDD-A9B4-2330EFD9D826}" type="parTrans" cxnId="{A2F11471-1E35-4F5C-8135-CF1E494213C1}">
      <dgm:prSet/>
      <dgm:spPr/>
      <dgm:t>
        <a:bodyPr/>
        <a:lstStyle/>
        <a:p>
          <a:endParaRPr lang="en-US"/>
        </a:p>
      </dgm:t>
    </dgm:pt>
    <dgm:pt modelId="{421FCD99-3123-48DE-88EC-56AD12CC0EA4}">
      <dgm:prSet/>
      <dgm:spPr/>
      <dgm:t>
        <a:bodyPr vert="horz"/>
        <a:lstStyle/>
        <a:p>
          <a:endParaRPr lang="en-US" dirty="0"/>
        </a:p>
      </dgm:t>
    </dgm:pt>
    <dgm:pt modelId="{C3354311-655A-4365-A575-A279C9806519}" type="sibTrans" cxnId="{22196436-91E9-4054-956F-167666285E14}">
      <dgm:prSet/>
      <dgm:spPr/>
      <dgm:t>
        <a:bodyPr/>
        <a:lstStyle/>
        <a:p>
          <a:endParaRPr lang="en-US"/>
        </a:p>
      </dgm:t>
    </dgm:pt>
    <dgm:pt modelId="{1788AC58-BA11-423E-906A-AB191CAB1957}" type="parTrans" cxnId="{22196436-91E9-4054-956F-167666285E14}">
      <dgm:prSet/>
      <dgm:spPr/>
      <dgm:t>
        <a:bodyPr/>
        <a:lstStyle/>
        <a:p>
          <a:endParaRPr lang="en-US"/>
        </a:p>
      </dgm:t>
    </dgm:pt>
    <dgm:pt modelId="{E3E2A529-AC29-468C-90FE-CBB069F677F2}">
      <dgm:prSet/>
      <dgm:spPr/>
      <dgm:t>
        <a:bodyPr vert="horz"/>
        <a:lstStyle/>
        <a:p>
          <a:endParaRPr lang="en-US" dirty="0"/>
        </a:p>
      </dgm:t>
    </dgm:pt>
    <dgm:pt modelId="{5D9CE2F9-AC0D-4859-9B08-8813C525A382}" type="parTrans" cxnId="{C59D3867-45B1-40C0-BDE0-C024C74BB28F}">
      <dgm:prSet/>
      <dgm:spPr/>
      <dgm:t>
        <a:bodyPr/>
        <a:lstStyle/>
        <a:p>
          <a:endParaRPr lang="en-US"/>
        </a:p>
      </dgm:t>
    </dgm:pt>
    <dgm:pt modelId="{75A08EBE-7D58-47B0-BAED-40508A1A41EA}" type="sibTrans" cxnId="{C59D3867-45B1-40C0-BDE0-C024C74BB28F}">
      <dgm:prSet/>
      <dgm:spPr/>
      <dgm:t>
        <a:bodyPr/>
        <a:lstStyle/>
        <a:p>
          <a:endParaRPr lang="en-US"/>
        </a:p>
      </dgm:t>
    </dgm:pt>
    <dgm:pt modelId="{EE04E79E-309F-4C2A-A7AE-04D72E5C8525}" type="pres">
      <dgm:prSet presAssocID="{9B8EDC4D-5F56-48F2-8D2B-7914627EC91E}" presName="Name0" presStyleCnt="0">
        <dgm:presLayoutVars>
          <dgm:dir/>
          <dgm:resizeHandles val="exact"/>
        </dgm:presLayoutVars>
      </dgm:prSet>
      <dgm:spPr/>
    </dgm:pt>
    <dgm:pt modelId="{D068E621-C68F-4D6D-85CE-279CADACB6F4}" type="pres">
      <dgm:prSet presAssocID="{E75BE729-F43B-4958-B206-C1F415A1D12B}" presName="node" presStyleLbl="node1" presStyleIdx="0" presStyleCnt="6">
        <dgm:presLayoutVars>
          <dgm:bulletEnabled val="1"/>
        </dgm:presLayoutVars>
      </dgm:prSet>
      <dgm:spPr/>
    </dgm:pt>
    <dgm:pt modelId="{E3F8EE87-432D-4CD8-A8E2-E3C5A550CBEA}" type="pres">
      <dgm:prSet presAssocID="{9CD6DBAC-831D-4D53-BA27-A79C410B29FA}" presName="sibTrans" presStyleLbl="sibTrans1D1" presStyleIdx="0" presStyleCnt="5"/>
      <dgm:spPr/>
    </dgm:pt>
    <dgm:pt modelId="{3A841D2A-2E24-4FAB-95BC-72729DD287B1}" type="pres">
      <dgm:prSet presAssocID="{9CD6DBAC-831D-4D53-BA27-A79C410B29FA}" presName="connectorText" presStyleLbl="sibTrans1D1" presStyleIdx="0" presStyleCnt="5"/>
      <dgm:spPr/>
    </dgm:pt>
    <dgm:pt modelId="{C146F722-1B42-49E3-A973-28E5629EE922}" type="pres">
      <dgm:prSet presAssocID="{18F996CB-4FE0-4469-A7F5-7306A6344CA1}" presName="node" presStyleLbl="node1" presStyleIdx="1" presStyleCnt="6">
        <dgm:presLayoutVars>
          <dgm:bulletEnabled val="1"/>
        </dgm:presLayoutVars>
      </dgm:prSet>
      <dgm:spPr/>
    </dgm:pt>
    <dgm:pt modelId="{9D47BF13-54D2-41D9-997B-C5E9D028978A}" type="pres">
      <dgm:prSet presAssocID="{87626E06-0454-4161-A799-5933A5B1B3E1}" presName="sibTrans" presStyleLbl="sibTrans1D1" presStyleIdx="1" presStyleCnt="5"/>
      <dgm:spPr/>
    </dgm:pt>
    <dgm:pt modelId="{838D58A2-0C7A-45A2-9E7B-88E1AE962846}" type="pres">
      <dgm:prSet presAssocID="{87626E06-0454-4161-A799-5933A5B1B3E1}" presName="connectorText" presStyleLbl="sibTrans1D1" presStyleIdx="1" presStyleCnt="5"/>
      <dgm:spPr/>
    </dgm:pt>
    <dgm:pt modelId="{F3D5A85D-D5D0-43AA-B9F5-FB73787B31B5}" type="pres">
      <dgm:prSet presAssocID="{B8E7227F-AF97-47C2-95BE-10F1F3C5A088}" presName="node" presStyleLbl="node1" presStyleIdx="2" presStyleCnt="6">
        <dgm:presLayoutVars>
          <dgm:bulletEnabled val="1"/>
        </dgm:presLayoutVars>
      </dgm:prSet>
      <dgm:spPr/>
    </dgm:pt>
    <dgm:pt modelId="{76E6B29B-BE76-4FA4-8E78-4DF0BDB77B8C}" type="pres">
      <dgm:prSet presAssocID="{9F5C23F3-CF8C-4EDD-A52A-4A4A34CFB780}" presName="sibTrans" presStyleLbl="sibTrans1D1" presStyleIdx="2" presStyleCnt="5"/>
      <dgm:spPr/>
    </dgm:pt>
    <dgm:pt modelId="{DB861B2F-9336-475D-9277-4FD6E9829D62}" type="pres">
      <dgm:prSet presAssocID="{9F5C23F3-CF8C-4EDD-A52A-4A4A34CFB780}" presName="connectorText" presStyleLbl="sibTrans1D1" presStyleIdx="2" presStyleCnt="5"/>
      <dgm:spPr/>
    </dgm:pt>
    <dgm:pt modelId="{5DBC1808-F908-4F82-859D-F45021E14B80}" type="pres">
      <dgm:prSet presAssocID="{62CC85A1-93C6-4193-8ED4-70B6D497ECCF}" presName="node" presStyleLbl="node1" presStyleIdx="3" presStyleCnt="6">
        <dgm:presLayoutVars>
          <dgm:bulletEnabled val="1"/>
        </dgm:presLayoutVars>
      </dgm:prSet>
      <dgm:spPr/>
    </dgm:pt>
    <dgm:pt modelId="{8D894A05-F1FA-4EF8-B29D-63E536B1C4DF}" type="pres">
      <dgm:prSet presAssocID="{A13ECF1C-6BC3-4BE4-8098-6763789CFA8E}" presName="sibTrans" presStyleLbl="sibTrans1D1" presStyleIdx="3" presStyleCnt="5"/>
      <dgm:spPr/>
    </dgm:pt>
    <dgm:pt modelId="{50DDE3DE-E2D4-4CD0-8E13-E8809BA0EDE1}" type="pres">
      <dgm:prSet presAssocID="{A13ECF1C-6BC3-4BE4-8098-6763789CFA8E}" presName="connectorText" presStyleLbl="sibTrans1D1" presStyleIdx="3" presStyleCnt="5"/>
      <dgm:spPr/>
    </dgm:pt>
    <dgm:pt modelId="{A9D3D848-3717-4851-9776-848B90D5B038}" type="pres">
      <dgm:prSet presAssocID="{E3E2A529-AC29-468C-90FE-CBB069F677F2}" presName="node" presStyleLbl="node1" presStyleIdx="4" presStyleCnt="6">
        <dgm:presLayoutVars>
          <dgm:bulletEnabled val="1"/>
        </dgm:presLayoutVars>
      </dgm:prSet>
      <dgm:spPr/>
    </dgm:pt>
    <dgm:pt modelId="{C8AF4089-897E-4AD7-BE05-F2B5205B2928}" type="pres">
      <dgm:prSet presAssocID="{75A08EBE-7D58-47B0-BAED-40508A1A41EA}" presName="sibTrans" presStyleLbl="sibTrans1D1" presStyleIdx="4" presStyleCnt="5"/>
      <dgm:spPr/>
    </dgm:pt>
    <dgm:pt modelId="{F28EFBB7-8643-4AFA-9904-7DA62B84375B}" type="pres">
      <dgm:prSet presAssocID="{75A08EBE-7D58-47B0-BAED-40508A1A41EA}" presName="connectorText" presStyleLbl="sibTrans1D1" presStyleIdx="4" presStyleCnt="5"/>
      <dgm:spPr/>
    </dgm:pt>
    <dgm:pt modelId="{900EB3FD-BE0F-498A-9A03-57149ADFD370}" type="pres">
      <dgm:prSet presAssocID="{421FCD99-3123-48DE-88EC-56AD12CC0EA4}" presName="node" presStyleLbl="node1" presStyleIdx="5" presStyleCnt="6">
        <dgm:presLayoutVars>
          <dgm:bulletEnabled val="1"/>
        </dgm:presLayoutVars>
      </dgm:prSet>
      <dgm:spPr/>
    </dgm:pt>
  </dgm:ptLst>
  <dgm:cxnLst>
    <dgm:cxn modelId="{033FF70E-79B0-47E0-96F4-0CA5BE42FA03}" type="presOf" srcId="{9B8EDC4D-5F56-48F2-8D2B-7914627EC91E}" destId="{EE04E79E-309F-4C2A-A7AE-04D72E5C8525}" srcOrd="0" destOrd="0" presId="urn:microsoft.com/office/officeart/2005/8/layout/bProcess3"/>
    <dgm:cxn modelId="{34BAA018-B6E1-4292-9118-E60754A31918}" type="presOf" srcId="{87626E06-0454-4161-A799-5933A5B1B3E1}" destId="{838D58A2-0C7A-45A2-9E7B-88E1AE962846}" srcOrd="1" destOrd="0" presId="urn:microsoft.com/office/officeart/2005/8/layout/bProcess3"/>
    <dgm:cxn modelId="{2C797E1D-041A-4297-942E-2E9362DBDBF4}" type="presOf" srcId="{75A08EBE-7D58-47B0-BAED-40508A1A41EA}" destId="{F28EFBB7-8643-4AFA-9904-7DA62B84375B}" srcOrd="1" destOrd="0" presId="urn:microsoft.com/office/officeart/2005/8/layout/bProcess3"/>
    <dgm:cxn modelId="{A951D925-85A4-4DA0-97D0-B1482CAA287E}" type="presOf" srcId="{9CD6DBAC-831D-4D53-BA27-A79C410B29FA}" destId="{E3F8EE87-432D-4CD8-A8E2-E3C5A550CBEA}" srcOrd="0" destOrd="0" presId="urn:microsoft.com/office/officeart/2005/8/layout/bProcess3"/>
    <dgm:cxn modelId="{1A26C82A-DCD7-4310-8D99-C16BB7829526}" type="presOf" srcId="{9F5C23F3-CF8C-4EDD-A52A-4A4A34CFB780}" destId="{76E6B29B-BE76-4FA4-8E78-4DF0BDB77B8C}" srcOrd="0" destOrd="0" presId="urn:microsoft.com/office/officeart/2005/8/layout/bProcess3"/>
    <dgm:cxn modelId="{A08EBB31-1155-411F-B6E7-A0E41A8CF4E7}" srcId="{9B8EDC4D-5F56-48F2-8D2B-7914627EC91E}" destId="{18F996CB-4FE0-4469-A7F5-7306A6344CA1}" srcOrd="1" destOrd="0" parTransId="{7EC62722-ACC6-49B1-9776-12B74BD9EE84}" sibTransId="{87626E06-0454-4161-A799-5933A5B1B3E1}"/>
    <dgm:cxn modelId="{22196436-91E9-4054-956F-167666285E14}" srcId="{9B8EDC4D-5F56-48F2-8D2B-7914627EC91E}" destId="{421FCD99-3123-48DE-88EC-56AD12CC0EA4}" srcOrd="5" destOrd="0" parTransId="{1788AC58-BA11-423E-906A-AB191CAB1957}" sibTransId="{C3354311-655A-4365-A575-A279C9806519}"/>
    <dgm:cxn modelId="{B964E436-57B7-49D0-B040-D4B183EB33A8}" type="presOf" srcId="{421FCD99-3123-48DE-88EC-56AD12CC0EA4}" destId="{900EB3FD-BE0F-498A-9A03-57149ADFD370}" srcOrd="0" destOrd="0" presId="urn:microsoft.com/office/officeart/2005/8/layout/bProcess3"/>
    <dgm:cxn modelId="{79815466-04F6-41DD-952B-F201BD9CB642}" type="presOf" srcId="{B8E7227F-AF97-47C2-95BE-10F1F3C5A088}" destId="{F3D5A85D-D5D0-43AA-B9F5-FB73787B31B5}" srcOrd="0" destOrd="0" presId="urn:microsoft.com/office/officeart/2005/8/layout/bProcess3"/>
    <dgm:cxn modelId="{B3BBF846-BB4E-4286-95A3-1ABE68CED912}" type="presOf" srcId="{18F996CB-4FE0-4469-A7F5-7306A6344CA1}" destId="{C146F722-1B42-49E3-A973-28E5629EE922}" srcOrd="0" destOrd="0" presId="urn:microsoft.com/office/officeart/2005/8/layout/bProcess3"/>
    <dgm:cxn modelId="{C59D3867-45B1-40C0-BDE0-C024C74BB28F}" srcId="{9B8EDC4D-5F56-48F2-8D2B-7914627EC91E}" destId="{E3E2A529-AC29-468C-90FE-CBB069F677F2}" srcOrd="4" destOrd="0" parTransId="{5D9CE2F9-AC0D-4859-9B08-8813C525A382}" sibTransId="{75A08EBE-7D58-47B0-BAED-40508A1A41EA}"/>
    <dgm:cxn modelId="{4150516B-09D1-4418-A56E-57FB9F602F06}" type="presOf" srcId="{E75BE729-F43B-4958-B206-C1F415A1D12B}" destId="{D068E621-C68F-4D6D-85CE-279CADACB6F4}" srcOrd="0" destOrd="0" presId="urn:microsoft.com/office/officeart/2005/8/layout/bProcess3"/>
    <dgm:cxn modelId="{B854286F-BB96-4F26-9BAD-755752C14032}" type="presOf" srcId="{62CC85A1-93C6-4193-8ED4-70B6D497ECCF}" destId="{5DBC1808-F908-4F82-859D-F45021E14B80}" srcOrd="0" destOrd="0" presId="urn:microsoft.com/office/officeart/2005/8/layout/bProcess3"/>
    <dgm:cxn modelId="{A2F11471-1E35-4F5C-8135-CF1E494213C1}" srcId="{9B8EDC4D-5F56-48F2-8D2B-7914627EC91E}" destId="{62CC85A1-93C6-4193-8ED4-70B6D497ECCF}" srcOrd="3" destOrd="0" parTransId="{55393F81-7E34-4FDD-A9B4-2330EFD9D826}" sibTransId="{A13ECF1C-6BC3-4BE4-8098-6763789CFA8E}"/>
    <dgm:cxn modelId="{1E2CF255-2DEF-4D12-A622-5DE09E3C1587}" type="presOf" srcId="{9F5C23F3-CF8C-4EDD-A52A-4A4A34CFB780}" destId="{DB861B2F-9336-475D-9277-4FD6E9829D62}" srcOrd="1" destOrd="0" presId="urn:microsoft.com/office/officeart/2005/8/layout/bProcess3"/>
    <dgm:cxn modelId="{C22DC189-6FFB-44D3-8869-7432A5590E7F}" type="presOf" srcId="{A13ECF1C-6BC3-4BE4-8098-6763789CFA8E}" destId="{50DDE3DE-E2D4-4CD0-8E13-E8809BA0EDE1}" srcOrd="1" destOrd="0" presId="urn:microsoft.com/office/officeart/2005/8/layout/bProcess3"/>
    <dgm:cxn modelId="{2C2D2CAB-941C-4816-951A-85C413A0C06F}" type="presOf" srcId="{87626E06-0454-4161-A799-5933A5B1B3E1}" destId="{9D47BF13-54D2-41D9-997B-C5E9D028978A}" srcOrd="0" destOrd="0" presId="urn:microsoft.com/office/officeart/2005/8/layout/bProcess3"/>
    <dgm:cxn modelId="{05F0E1BF-31BA-4E5E-8515-6F1CCF65318E}" srcId="{9B8EDC4D-5F56-48F2-8D2B-7914627EC91E}" destId="{B8E7227F-AF97-47C2-95BE-10F1F3C5A088}" srcOrd="2" destOrd="0" parTransId="{09263C17-CEC1-4CEB-A099-B37A458B2F9E}" sibTransId="{9F5C23F3-CF8C-4EDD-A52A-4A4A34CFB780}"/>
    <dgm:cxn modelId="{B0CB08C4-9033-4725-AFA3-82901DE34C91}" type="presOf" srcId="{E3E2A529-AC29-468C-90FE-CBB069F677F2}" destId="{A9D3D848-3717-4851-9776-848B90D5B038}" srcOrd="0" destOrd="0" presId="urn:microsoft.com/office/officeart/2005/8/layout/bProcess3"/>
    <dgm:cxn modelId="{2C71E1CE-4465-457C-A18D-F1C796D30918}" srcId="{9B8EDC4D-5F56-48F2-8D2B-7914627EC91E}" destId="{E75BE729-F43B-4958-B206-C1F415A1D12B}" srcOrd="0" destOrd="0" parTransId="{B0D89AE3-F785-44AD-B370-1B30E3DD13D5}" sibTransId="{9CD6DBAC-831D-4D53-BA27-A79C410B29FA}"/>
    <dgm:cxn modelId="{01AE15DF-0AD9-4E91-A2A3-473321EE6155}" type="presOf" srcId="{A13ECF1C-6BC3-4BE4-8098-6763789CFA8E}" destId="{8D894A05-F1FA-4EF8-B29D-63E536B1C4DF}" srcOrd="0" destOrd="0" presId="urn:microsoft.com/office/officeart/2005/8/layout/bProcess3"/>
    <dgm:cxn modelId="{BC0238EC-17D8-462D-AC8B-FDCFF7BBBE2D}" type="presOf" srcId="{9CD6DBAC-831D-4D53-BA27-A79C410B29FA}" destId="{3A841D2A-2E24-4FAB-95BC-72729DD287B1}" srcOrd="1" destOrd="0" presId="urn:microsoft.com/office/officeart/2005/8/layout/bProcess3"/>
    <dgm:cxn modelId="{AF8BE0F6-0A0E-42B1-93D1-944E89ADBBF3}" type="presOf" srcId="{75A08EBE-7D58-47B0-BAED-40508A1A41EA}" destId="{C8AF4089-897E-4AD7-BE05-F2B5205B2928}" srcOrd="0" destOrd="0" presId="urn:microsoft.com/office/officeart/2005/8/layout/bProcess3"/>
    <dgm:cxn modelId="{93AF13BC-64FD-4D31-946C-F8178D5808F3}" type="presParOf" srcId="{EE04E79E-309F-4C2A-A7AE-04D72E5C8525}" destId="{D068E621-C68F-4D6D-85CE-279CADACB6F4}" srcOrd="0" destOrd="0" presId="urn:microsoft.com/office/officeart/2005/8/layout/bProcess3"/>
    <dgm:cxn modelId="{7A4F0762-5959-42EF-8AFC-15DD4D4AF792}" type="presParOf" srcId="{EE04E79E-309F-4C2A-A7AE-04D72E5C8525}" destId="{E3F8EE87-432D-4CD8-A8E2-E3C5A550CBEA}" srcOrd="1" destOrd="0" presId="urn:microsoft.com/office/officeart/2005/8/layout/bProcess3"/>
    <dgm:cxn modelId="{476C62C0-4F8A-4B3D-B76A-7AA34F3293F2}" type="presParOf" srcId="{E3F8EE87-432D-4CD8-A8E2-E3C5A550CBEA}" destId="{3A841D2A-2E24-4FAB-95BC-72729DD287B1}" srcOrd="0" destOrd="0" presId="urn:microsoft.com/office/officeart/2005/8/layout/bProcess3"/>
    <dgm:cxn modelId="{D6A0EA2E-704F-45CB-B5AB-6CF46BA5272C}" type="presParOf" srcId="{EE04E79E-309F-4C2A-A7AE-04D72E5C8525}" destId="{C146F722-1B42-49E3-A973-28E5629EE922}" srcOrd="2" destOrd="0" presId="urn:microsoft.com/office/officeart/2005/8/layout/bProcess3"/>
    <dgm:cxn modelId="{E5FD0C76-754D-4C00-9A26-D91A84FA2F30}" type="presParOf" srcId="{EE04E79E-309F-4C2A-A7AE-04D72E5C8525}" destId="{9D47BF13-54D2-41D9-997B-C5E9D028978A}" srcOrd="3" destOrd="0" presId="urn:microsoft.com/office/officeart/2005/8/layout/bProcess3"/>
    <dgm:cxn modelId="{D3608A7E-E8FD-45F0-8889-43BC67EE9771}" type="presParOf" srcId="{9D47BF13-54D2-41D9-997B-C5E9D028978A}" destId="{838D58A2-0C7A-45A2-9E7B-88E1AE962846}" srcOrd="0" destOrd="0" presId="urn:microsoft.com/office/officeart/2005/8/layout/bProcess3"/>
    <dgm:cxn modelId="{81F8B15A-E57B-4301-B541-3A3368635CE1}" type="presParOf" srcId="{EE04E79E-309F-4C2A-A7AE-04D72E5C8525}" destId="{F3D5A85D-D5D0-43AA-B9F5-FB73787B31B5}" srcOrd="4" destOrd="0" presId="urn:microsoft.com/office/officeart/2005/8/layout/bProcess3"/>
    <dgm:cxn modelId="{80461717-4C74-4491-AF54-DD3F8CAD63AD}" type="presParOf" srcId="{EE04E79E-309F-4C2A-A7AE-04D72E5C8525}" destId="{76E6B29B-BE76-4FA4-8E78-4DF0BDB77B8C}" srcOrd="5" destOrd="0" presId="urn:microsoft.com/office/officeart/2005/8/layout/bProcess3"/>
    <dgm:cxn modelId="{8A3E0B01-0A10-4C36-9B0C-4B2BB6303F54}" type="presParOf" srcId="{76E6B29B-BE76-4FA4-8E78-4DF0BDB77B8C}" destId="{DB861B2F-9336-475D-9277-4FD6E9829D62}" srcOrd="0" destOrd="0" presId="urn:microsoft.com/office/officeart/2005/8/layout/bProcess3"/>
    <dgm:cxn modelId="{D6771711-D327-4CAD-A08F-68E289468912}" type="presParOf" srcId="{EE04E79E-309F-4C2A-A7AE-04D72E5C8525}" destId="{5DBC1808-F908-4F82-859D-F45021E14B80}" srcOrd="6" destOrd="0" presId="urn:microsoft.com/office/officeart/2005/8/layout/bProcess3"/>
    <dgm:cxn modelId="{D44DBF3B-3CF4-4BD4-AE06-CE6AF9E7555E}" type="presParOf" srcId="{EE04E79E-309F-4C2A-A7AE-04D72E5C8525}" destId="{8D894A05-F1FA-4EF8-B29D-63E536B1C4DF}" srcOrd="7" destOrd="0" presId="urn:microsoft.com/office/officeart/2005/8/layout/bProcess3"/>
    <dgm:cxn modelId="{76F7B44E-D550-4E80-82CC-877A1F0B0A9B}" type="presParOf" srcId="{8D894A05-F1FA-4EF8-B29D-63E536B1C4DF}" destId="{50DDE3DE-E2D4-4CD0-8E13-E8809BA0EDE1}" srcOrd="0" destOrd="0" presId="urn:microsoft.com/office/officeart/2005/8/layout/bProcess3"/>
    <dgm:cxn modelId="{259C3004-D0AD-4F17-AECE-C0116D2DCBB3}" type="presParOf" srcId="{EE04E79E-309F-4C2A-A7AE-04D72E5C8525}" destId="{A9D3D848-3717-4851-9776-848B90D5B038}" srcOrd="8" destOrd="0" presId="urn:microsoft.com/office/officeart/2005/8/layout/bProcess3"/>
    <dgm:cxn modelId="{D5FC3157-355C-4028-838D-9F30724665B3}" type="presParOf" srcId="{EE04E79E-309F-4C2A-A7AE-04D72E5C8525}" destId="{C8AF4089-897E-4AD7-BE05-F2B5205B2928}" srcOrd="9" destOrd="0" presId="urn:microsoft.com/office/officeart/2005/8/layout/bProcess3"/>
    <dgm:cxn modelId="{40FFB1A5-2136-4E16-90BC-FC5166916EA0}" type="presParOf" srcId="{C8AF4089-897E-4AD7-BE05-F2B5205B2928}" destId="{F28EFBB7-8643-4AFA-9904-7DA62B84375B}" srcOrd="0" destOrd="0" presId="urn:microsoft.com/office/officeart/2005/8/layout/bProcess3"/>
    <dgm:cxn modelId="{937EF685-291A-42D0-9F60-4B8441B5834B}" type="presParOf" srcId="{EE04E79E-309F-4C2A-A7AE-04D72E5C8525}" destId="{900EB3FD-BE0F-498A-9A03-57149ADFD370}"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75EA637-F1EB-44DD-8C0E-AA50F2FDD236}" type="doc">
      <dgm:prSet loTypeId="urn:microsoft.com/office/officeart/2005/8/layout/radial1" loCatId="relationship" qsTypeId="urn:microsoft.com/office/officeart/2005/8/quickstyle/simple5" qsCatId="simple" csTypeId="urn:microsoft.com/office/officeart/2005/8/colors/accent0_1" csCatId="mainScheme" phldr="1"/>
      <dgm:spPr/>
      <dgm:t>
        <a:bodyPr/>
        <a:lstStyle/>
        <a:p>
          <a:endParaRPr lang="en-US"/>
        </a:p>
      </dgm:t>
    </dgm:pt>
    <dgm:pt modelId="{E2414E83-9CBD-4380-BE75-F1E317AC77AD}">
      <dgm:prSet phldrT="[Text]"/>
      <dgm:spPr/>
      <dgm:t>
        <a:bodyPr/>
        <a:lstStyle/>
        <a:p>
          <a:r>
            <a:rPr lang="en-US" dirty="0"/>
            <a:t>WHY</a:t>
          </a:r>
        </a:p>
      </dgm:t>
    </dgm:pt>
    <dgm:pt modelId="{40B0FD8B-AF12-4595-AE7D-F88F58799D8F}" type="parTrans" cxnId="{70E7C308-075B-4021-A783-DAE797EB186F}">
      <dgm:prSet/>
      <dgm:spPr/>
      <dgm:t>
        <a:bodyPr/>
        <a:lstStyle/>
        <a:p>
          <a:endParaRPr lang="en-US"/>
        </a:p>
      </dgm:t>
    </dgm:pt>
    <dgm:pt modelId="{09A6D535-137D-49A6-9DFB-952A962F5DAC}" type="sibTrans" cxnId="{70E7C308-075B-4021-A783-DAE797EB186F}">
      <dgm:prSet/>
      <dgm:spPr/>
      <dgm:t>
        <a:bodyPr/>
        <a:lstStyle/>
        <a:p>
          <a:endParaRPr lang="en-US"/>
        </a:p>
      </dgm:t>
    </dgm:pt>
    <dgm:pt modelId="{DB1A8900-2085-450F-A556-A5F8FCBF4FF7}">
      <dgm:prSet phldrT="[Text]"/>
      <dgm:spPr/>
      <dgm:t>
        <a:bodyPr/>
        <a:lstStyle/>
        <a:p>
          <a:endParaRPr lang="en-US"/>
        </a:p>
      </dgm:t>
    </dgm:pt>
    <dgm:pt modelId="{75A5D710-C651-439A-89CC-38BFC1C70791}" type="parTrans" cxnId="{87FBA973-54EE-4DB1-BBD6-C93682E1ED8E}">
      <dgm:prSet/>
      <dgm:spPr/>
      <dgm:t>
        <a:bodyPr/>
        <a:lstStyle/>
        <a:p>
          <a:endParaRPr lang="en-US"/>
        </a:p>
      </dgm:t>
    </dgm:pt>
    <dgm:pt modelId="{93157E2D-3F78-4CFC-B829-5D3540537FD5}" type="sibTrans" cxnId="{87FBA973-54EE-4DB1-BBD6-C93682E1ED8E}">
      <dgm:prSet/>
      <dgm:spPr/>
      <dgm:t>
        <a:bodyPr/>
        <a:lstStyle/>
        <a:p>
          <a:endParaRPr lang="en-US"/>
        </a:p>
      </dgm:t>
    </dgm:pt>
    <dgm:pt modelId="{567BADB7-2FFA-42C9-9C15-5BC04C3F1693}">
      <dgm:prSet phldrT="[Text]"/>
      <dgm:spPr/>
      <dgm:t>
        <a:bodyPr/>
        <a:lstStyle/>
        <a:p>
          <a:endParaRPr lang="en-US"/>
        </a:p>
      </dgm:t>
    </dgm:pt>
    <dgm:pt modelId="{25B8EB9D-DE6B-4522-83AD-12BDD4983437}" type="parTrans" cxnId="{0359F2B4-B7EC-40AF-8BA3-4543B3254B1E}">
      <dgm:prSet/>
      <dgm:spPr/>
      <dgm:t>
        <a:bodyPr/>
        <a:lstStyle/>
        <a:p>
          <a:endParaRPr lang="en-US"/>
        </a:p>
      </dgm:t>
    </dgm:pt>
    <dgm:pt modelId="{6FEA8494-AAFB-43E0-AA5C-0BF7CB967E6D}" type="sibTrans" cxnId="{0359F2B4-B7EC-40AF-8BA3-4543B3254B1E}">
      <dgm:prSet/>
      <dgm:spPr/>
      <dgm:t>
        <a:bodyPr/>
        <a:lstStyle/>
        <a:p>
          <a:endParaRPr lang="en-US"/>
        </a:p>
      </dgm:t>
    </dgm:pt>
    <dgm:pt modelId="{517D6B6C-9EC1-41F8-B6BB-F2C58DB461A2}">
      <dgm:prSet phldrT="[Text]"/>
      <dgm:spPr/>
      <dgm:t>
        <a:bodyPr/>
        <a:lstStyle/>
        <a:p>
          <a:endParaRPr lang="en-US"/>
        </a:p>
      </dgm:t>
    </dgm:pt>
    <dgm:pt modelId="{3F521EEC-B1B7-4C7A-99C4-695E301BA24E}" type="parTrans" cxnId="{4C46DA7D-305A-450F-8F74-C12007FE56A6}">
      <dgm:prSet/>
      <dgm:spPr/>
      <dgm:t>
        <a:bodyPr/>
        <a:lstStyle/>
        <a:p>
          <a:endParaRPr lang="en-US"/>
        </a:p>
      </dgm:t>
    </dgm:pt>
    <dgm:pt modelId="{B3057309-9433-4C21-948F-4C6A8F5860E7}" type="sibTrans" cxnId="{4C46DA7D-305A-450F-8F74-C12007FE56A6}">
      <dgm:prSet/>
      <dgm:spPr/>
      <dgm:t>
        <a:bodyPr/>
        <a:lstStyle/>
        <a:p>
          <a:endParaRPr lang="en-US"/>
        </a:p>
      </dgm:t>
    </dgm:pt>
    <dgm:pt modelId="{12410E98-0520-457A-806A-8560617D25AE}">
      <dgm:prSet phldrT="[Text]"/>
      <dgm:spPr/>
      <dgm:t>
        <a:bodyPr/>
        <a:lstStyle/>
        <a:p>
          <a:endParaRPr lang="en-US"/>
        </a:p>
      </dgm:t>
    </dgm:pt>
    <dgm:pt modelId="{83944423-8E79-4C3B-ADE1-CABFAE006837}" type="parTrans" cxnId="{E5E0B121-4A1E-4488-AB8F-FBD0CFBEB8AB}">
      <dgm:prSet/>
      <dgm:spPr/>
      <dgm:t>
        <a:bodyPr/>
        <a:lstStyle/>
        <a:p>
          <a:endParaRPr lang="en-US"/>
        </a:p>
      </dgm:t>
    </dgm:pt>
    <dgm:pt modelId="{D8098B09-49FA-408C-87DD-B03B567E387C}" type="sibTrans" cxnId="{E5E0B121-4A1E-4488-AB8F-FBD0CFBEB8AB}">
      <dgm:prSet/>
      <dgm:spPr/>
      <dgm:t>
        <a:bodyPr/>
        <a:lstStyle/>
        <a:p>
          <a:endParaRPr lang="en-US"/>
        </a:p>
      </dgm:t>
    </dgm:pt>
    <dgm:pt modelId="{11019FE8-BE7D-45EF-9403-A05C5D482DD9}">
      <dgm:prSet/>
      <dgm:spPr/>
      <dgm:t>
        <a:bodyPr/>
        <a:lstStyle/>
        <a:p>
          <a:r>
            <a:rPr lang="en-US" dirty="0"/>
            <a:t>WHO</a:t>
          </a:r>
        </a:p>
      </dgm:t>
    </dgm:pt>
    <dgm:pt modelId="{EBEF55C2-255A-483D-AFB1-32D021B5279E}" type="parTrans" cxnId="{3434A337-40E8-4A45-BA7E-3000C7CC605C}">
      <dgm:prSet/>
      <dgm:spPr/>
      <dgm:t>
        <a:bodyPr/>
        <a:lstStyle/>
        <a:p>
          <a:endParaRPr lang="en-US" dirty="0"/>
        </a:p>
      </dgm:t>
    </dgm:pt>
    <dgm:pt modelId="{7B17E0A2-54FB-4BF4-B2D2-B02B823D5BCC}" type="sibTrans" cxnId="{3434A337-40E8-4A45-BA7E-3000C7CC605C}">
      <dgm:prSet/>
      <dgm:spPr/>
      <dgm:t>
        <a:bodyPr/>
        <a:lstStyle/>
        <a:p>
          <a:endParaRPr lang="en-US"/>
        </a:p>
      </dgm:t>
    </dgm:pt>
    <dgm:pt modelId="{1BD3BC49-4314-45C0-A290-8CC2CE242A9D}">
      <dgm:prSet/>
      <dgm:spPr/>
      <dgm:t>
        <a:bodyPr/>
        <a:lstStyle/>
        <a:p>
          <a:r>
            <a:rPr lang="en-US" dirty="0"/>
            <a:t>WHAT</a:t>
          </a:r>
        </a:p>
      </dgm:t>
    </dgm:pt>
    <dgm:pt modelId="{4730A912-DABE-4FBA-A250-F4AD032141C1}" type="parTrans" cxnId="{9A4D4D1F-251D-4C7C-A723-29EC47F43762}">
      <dgm:prSet/>
      <dgm:spPr/>
      <dgm:t>
        <a:bodyPr/>
        <a:lstStyle/>
        <a:p>
          <a:endParaRPr lang="en-US" dirty="0"/>
        </a:p>
      </dgm:t>
    </dgm:pt>
    <dgm:pt modelId="{28985C1C-10F3-4D77-A322-0D6AE96195C4}" type="sibTrans" cxnId="{9A4D4D1F-251D-4C7C-A723-29EC47F43762}">
      <dgm:prSet/>
      <dgm:spPr/>
      <dgm:t>
        <a:bodyPr/>
        <a:lstStyle/>
        <a:p>
          <a:endParaRPr lang="en-US"/>
        </a:p>
      </dgm:t>
    </dgm:pt>
    <dgm:pt modelId="{4C9CDE28-CAB3-4007-A72A-84A3480C8670}">
      <dgm:prSet/>
      <dgm:spPr/>
      <dgm:t>
        <a:bodyPr/>
        <a:lstStyle/>
        <a:p>
          <a:r>
            <a:rPr lang="en-US" dirty="0"/>
            <a:t>WHEN</a:t>
          </a:r>
        </a:p>
      </dgm:t>
    </dgm:pt>
    <dgm:pt modelId="{594C2C23-A99C-449C-BAA2-1355E8F0E48C}" type="parTrans" cxnId="{873B794A-4BAC-4EEC-8738-0018C962E7F0}">
      <dgm:prSet/>
      <dgm:spPr/>
      <dgm:t>
        <a:bodyPr/>
        <a:lstStyle/>
        <a:p>
          <a:endParaRPr lang="en-US" dirty="0"/>
        </a:p>
      </dgm:t>
    </dgm:pt>
    <dgm:pt modelId="{9946159A-2E1E-490C-A9C1-CD67D0984D7F}" type="sibTrans" cxnId="{873B794A-4BAC-4EEC-8738-0018C962E7F0}">
      <dgm:prSet/>
      <dgm:spPr/>
      <dgm:t>
        <a:bodyPr/>
        <a:lstStyle/>
        <a:p>
          <a:endParaRPr lang="en-US"/>
        </a:p>
      </dgm:t>
    </dgm:pt>
    <dgm:pt modelId="{039811AC-F747-4201-BD8B-F8FC868E9284}">
      <dgm:prSet/>
      <dgm:spPr/>
      <dgm:t>
        <a:bodyPr/>
        <a:lstStyle/>
        <a:p>
          <a:r>
            <a:rPr lang="en-US" dirty="0"/>
            <a:t>WHERE</a:t>
          </a:r>
        </a:p>
      </dgm:t>
    </dgm:pt>
    <dgm:pt modelId="{D01D3542-E906-4085-8221-9AC19D4AB9CD}" type="parTrans" cxnId="{54848E11-E64A-47D0-BAD3-DBF25DC11950}">
      <dgm:prSet/>
      <dgm:spPr/>
      <dgm:t>
        <a:bodyPr/>
        <a:lstStyle/>
        <a:p>
          <a:endParaRPr lang="en-US" dirty="0"/>
        </a:p>
      </dgm:t>
    </dgm:pt>
    <dgm:pt modelId="{F78CA09A-D851-498B-93B1-31B8C628D1CF}" type="sibTrans" cxnId="{54848E11-E64A-47D0-BAD3-DBF25DC11950}">
      <dgm:prSet/>
      <dgm:spPr/>
      <dgm:t>
        <a:bodyPr/>
        <a:lstStyle/>
        <a:p>
          <a:endParaRPr lang="en-US"/>
        </a:p>
      </dgm:t>
    </dgm:pt>
    <dgm:pt modelId="{1356B7B1-DD0F-4657-9CB1-E47FF1D82AF7}">
      <dgm:prSet/>
      <dgm:spPr/>
      <dgm:t>
        <a:bodyPr/>
        <a:lstStyle/>
        <a:p>
          <a:r>
            <a:rPr lang="en-US" dirty="0"/>
            <a:t>HOW</a:t>
          </a:r>
        </a:p>
      </dgm:t>
    </dgm:pt>
    <dgm:pt modelId="{00E68950-4455-4669-BBA5-3A960AAB9F3C}" type="parTrans" cxnId="{317808E7-335C-4BF4-8470-5DFF4EA263BB}">
      <dgm:prSet/>
      <dgm:spPr/>
      <dgm:t>
        <a:bodyPr/>
        <a:lstStyle/>
        <a:p>
          <a:endParaRPr lang="en-US" dirty="0"/>
        </a:p>
      </dgm:t>
    </dgm:pt>
    <dgm:pt modelId="{0DCE3319-AD22-43B9-8174-E1BDF5D8A08B}" type="sibTrans" cxnId="{317808E7-335C-4BF4-8470-5DFF4EA263BB}">
      <dgm:prSet/>
      <dgm:spPr/>
      <dgm:t>
        <a:bodyPr/>
        <a:lstStyle/>
        <a:p>
          <a:endParaRPr lang="en-US"/>
        </a:p>
      </dgm:t>
    </dgm:pt>
    <dgm:pt modelId="{FA20E724-5446-48EB-9C1B-5EC302DEB95E}" type="pres">
      <dgm:prSet presAssocID="{C75EA637-F1EB-44DD-8C0E-AA50F2FDD236}" presName="cycle" presStyleCnt="0">
        <dgm:presLayoutVars>
          <dgm:chMax val="1"/>
          <dgm:dir/>
          <dgm:animLvl val="ctr"/>
          <dgm:resizeHandles val="exact"/>
        </dgm:presLayoutVars>
      </dgm:prSet>
      <dgm:spPr/>
    </dgm:pt>
    <dgm:pt modelId="{AE94372D-9B77-4D65-ABB8-576EFA9535C5}" type="pres">
      <dgm:prSet presAssocID="{E2414E83-9CBD-4380-BE75-F1E317AC77AD}" presName="centerShape" presStyleLbl="node0" presStyleIdx="0" presStyleCnt="1" custScaleX="120097" custScaleY="125768"/>
      <dgm:spPr/>
    </dgm:pt>
    <dgm:pt modelId="{819F65CD-A85C-4607-BB61-B52CE06370A7}" type="pres">
      <dgm:prSet presAssocID="{EBEF55C2-255A-483D-AFB1-32D021B5279E}" presName="Name9" presStyleLbl="parChTrans1D2" presStyleIdx="0" presStyleCnt="5"/>
      <dgm:spPr/>
    </dgm:pt>
    <dgm:pt modelId="{F6AE06FE-6DF1-4973-9E94-E9315FC71D05}" type="pres">
      <dgm:prSet presAssocID="{EBEF55C2-255A-483D-AFB1-32D021B5279E}" presName="connTx" presStyleLbl="parChTrans1D2" presStyleIdx="0" presStyleCnt="5"/>
      <dgm:spPr/>
    </dgm:pt>
    <dgm:pt modelId="{3CFF1BB8-C3D6-4D59-8596-778B5C44193E}" type="pres">
      <dgm:prSet presAssocID="{11019FE8-BE7D-45EF-9403-A05C5D482DD9}" presName="node" presStyleLbl="node1" presStyleIdx="0" presStyleCnt="5" custRadScaleRad="103809" custRadScaleInc="0">
        <dgm:presLayoutVars>
          <dgm:bulletEnabled val="1"/>
        </dgm:presLayoutVars>
      </dgm:prSet>
      <dgm:spPr/>
    </dgm:pt>
    <dgm:pt modelId="{50F2A5BC-F07E-4437-86F5-70F772B5F783}" type="pres">
      <dgm:prSet presAssocID="{4730A912-DABE-4FBA-A250-F4AD032141C1}" presName="Name9" presStyleLbl="parChTrans1D2" presStyleIdx="1" presStyleCnt="5"/>
      <dgm:spPr/>
    </dgm:pt>
    <dgm:pt modelId="{9C6650B1-EE5A-4DEE-887C-E8B5F95613F4}" type="pres">
      <dgm:prSet presAssocID="{4730A912-DABE-4FBA-A250-F4AD032141C1}" presName="connTx" presStyleLbl="parChTrans1D2" presStyleIdx="1" presStyleCnt="5"/>
      <dgm:spPr/>
    </dgm:pt>
    <dgm:pt modelId="{C56D9B40-818C-4A09-A958-1C74A751DB81}" type="pres">
      <dgm:prSet presAssocID="{1BD3BC49-4314-45C0-A290-8CC2CE242A9D}" presName="node" presStyleLbl="node1" presStyleIdx="1" presStyleCnt="5">
        <dgm:presLayoutVars>
          <dgm:bulletEnabled val="1"/>
        </dgm:presLayoutVars>
      </dgm:prSet>
      <dgm:spPr/>
    </dgm:pt>
    <dgm:pt modelId="{6E42471E-5095-4AEA-A3B8-CCABD80725EA}" type="pres">
      <dgm:prSet presAssocID="{594C2C23-A99C-449C-BAA2-1355E8F0E48C}" presName="Name9" presStyleLbl="parChTrans1D2" presStyleIdx="2" presStyleCnt="5"/>
      <dgm:spPr/>
    </dgm:pt>
    <dgm:pt modelId="{F7DCBE0C-E442-4C49-83EF-E1E699AF4E6D}" type="pres">
      <dgm:prSet presAssocID="{594C2C23-A99C-449C-BAA2-1355E8F0E48C}" presName="connTx" presStyleLbl="parChTrans1D2" presStyleIdx="2" presStyleCnt="5"/>
      <dgm:spPr/>
    </dgm:pt>
    <dgm:pt modelId="{A84F7DC4-5614-44DF-A18C-B709FE122455}" type="pres">
      <dgm:prSet presAssocID="{4C9CDE28-CAB3-4007-A72A-84A3480C8670}" presName="node" presStyleLbl="node1" presStyleIdx="2" presStyleCnt="5">
        <dgm:presLayoutVars>
          <dgm:bulletEnabled val="1"/>
        </dgm:presLayoutVars>
      </dgm:prSet>
      <dgm:spPr/>
    </dgm:pt>
    <dgm:pt modelId="{41F860C4-777E-4FB5-9F30-14B0FBB8F9B9}" type="pres">
      <dgm:prSet presAssocID="{D01D3542-E906-4085-8221-9AC19D4AB9CD}" presName="Name9" presStyleLbl="parChTrans1D2" presStyleIdx="3" presStyleCnt="5"/>
      <dgm:spPr/>
    </dgm:pt>
    <dgm:pt modelId="{77C98FDF-65AB-4208-8B86-1F1BCEBA32DD}" type="pres">
      <dgm:prSet presAssocID="{D01D3542-E906-4085-8221-9AC19D4AB9CD}" presName="connTx" presStyleLbl="parChTrans1D2" presStyleIdx="3" presStyleCnt="5"/>
      <dgm:spPr/>
    </dgm:pt>
    <dgm:pt modelId="{F8CBD954-208C-4273-BB13-05BFE361AC75}" type="pres">
      <dgm:prSet presAssocID="{039811AC-F747-4201-BD8B-F8FC868E9284}" presName="node" presStyleLbl="node1" presStyleIdx="3" presStyleCnt="5">
        <dgm:presLayoutVars>
          <dgm:bulletEnabled val="1"/>
        </dgm:presLayoutVars>
      </dgm:prSet>
      <dgm:spPr/>
    </dgm:pt>
    <dgm:pt modelId="{1F06D320-8589-4238-9CE7-17A19458DCD5}" type="pres">
      <dgm:prSet presAssocID="{00E68950-4455-4669-BBA5-3A960AAB9F3C}" presName="Name9" presStyleLbl="parChTrans1D2" presStyleIdx="4" presStyleCnt="5"/>
      <dgm:spPr/>
    </dgm:pt>
    <dgm:pt modelId="{BF531356-BC6F-4041-9C14-296062E3E434}" type="pres">
      <dgm:prSet presAssocID="{00E68950-4455-4669-BBA5-3A960AAB9F3C}" presName="connTx" presStyleLbl="parChTrans1D2" presStyleIdx="4" presStyleCnt="5"/>
      <dgm:spPr/>
    </dgm:pt>
    <dgm:pt modelId="{3BE64B36-BD89-4E9B-AF51-6DB4586DE822}" type="pres">
      <dgm:prSet presAssocID="{1356B7B1-DD0F-4657-9CB1-E47FF1D82AF7}" presName="node" presStyleLbl="node1" presStyleIdx="4" presStyleCnt="5">
        <dgm:presLayoutVars>
          <dgm:bulletEnabled val="1"/>
        </dgm:presLayoutVars>
      </dgm:prSet>
      <dgm:spPr/>
    </dgm:pt>
  </dgm:ptLst>
  <dgm:cxnLst>
    <dgm:cxn modelId="{70E7C308-075B-4021-A783-DAE797EB186F}" srcId="{C75EA637-F1EB-44DD-8C0E-AA50F2FDD236}" destId="{E2414E83-9CBD-4380-BE75-F1E317AC77AD}" srcOrd="0" destOrd="0" parTransId="{40B0FD8B-AF12-4595-AE7D-F88F58799D8F}" sibTransId="{09A6D535-137D-49A6-9DFB-952A962F5DAC}"/>
    <dgm:cxn modelId="{54848E11-E64A-47D0-BAD3-DBF25DC11950}" srcId="{E2414E83-9CBD-4380-BE75-F1E317AC77AD}" destId="{039811AC-F747-4201-BD8B-F8FC868E9284}" srcOrd="3" destOrd="0" parTransId="{D01D3542-E906-4085-8221-9AC19D4AB9CD}" sibTransId="{F78CA09A-D851-498B-93B1-31B8C628D1CF}"/>
    <dgm:cxn modelId="{D356231E-9A88-4C78-9071-E70740D296E7}" type="presOf" srcId="{C75EA637-F1EB-44DD-8C0E-AA50F2FDD236}" destId="{FA20E724-5446-48EB-9C1B-5EC302DEB95E}" srcOrd="0" destOrd="0" presId="urn:microsoft.com/office/officeart/2005/8/layout/radial1"/>
    <dgm:cxn modelId="{9A4D4D1F-251D-4C7C-A723-29EC47F43762}" srcId="{E2414E83-9CBD-4380-BE75-F1E317AC77AD}" destId="{1BD3BC49-4314-45C0-A290-8CC2CE242A9D}" srcOrd="1" destOrd="0" parTransId="{4730A912-DABE-4FBA-A250-F4AD032141C1}" sibTransId="{28985C1C-10F3-4D77-A322-0D6AE96195C4}"/>
    <dgm:cxn modelId="{E5E0B121-4A1E-4488-AB8F-FBD0CFBEB8AB}" srcId="{C75EA637-F1EB-44DD-8C0E-AA50F2FDD236}" destId="{12410E98-0520-457A-806A-8560617D25AE}" srcOrd="1" destOrd="0" parTransId="{83944423-8E79-4C3B-ADE1-CABFAE006837}" sibTransId="{D8098B09-49FA-408C-87DD-B03B567E387C}"/>
    <dgm:cxn modelId="{C87AE12F-CEC4-462A-9D7C-C789DCA0A7D0}" type="presOf" srcId="{4730A912-DABE-4FBA-A250-F4AD032141C1}" destId="{9C6650B1-EE5A-4DEE-887C-E8B5F95613F4}" srcOrd="1" destOrd="0" presId="urn:microsoft.com/office/officeart/2005/8/layout/radial1"/>
    <dgm:cxn modelId="{673A0430-7672-4CF8-85C4-A4F88F7A6CF3}" type="presOf" srcId="{EBEF55C2-255A-483D-AFB1-32D021B5279E}" destId="{F6AE06FE-6DF1-4973-9E94-E9315FC71D05}" srcOrd="1" destOrd="0" presId="urn:microsoft.com/office/officeart/2005/8/layout/radial1"/>
    <dgm:cxn modelId="{A49CCB33-69FF-4D1E-9E47-B78567EC327B}" type="presOf" srcId="{594C2C23-A99C-449C-BAA2-1355E8F0E48C}" destId="{F7DCBE0C-E442-4C49-83EF-E1E699AF4E6D}" srcOrd="1" destOrd="0" presId="urn:microsoft.com/office/officeart/2005/8/layout/radial1"/>
    <dgm:cxn modelId="{3434A337-40E8-4A45-BA7E-3000C7CC605C}" srcId="{E2414E83-9CBD-4380-BE75-F1E317AC77AD}" destId="{11019FE8-BE7D-45EF-9403-A05C5D482DD9}" srcOrd="0" destOrd="0" parTransId="{EBEF55C2-255A-483D-AFB1-32D021B5279E}" sibTransId="{7B17E0A2-54FB-4BF4-B2D2-B02B823D5BCC}"/>
    <dgm:cxn modelId="{67D4D75F-9510-414F-842E-038BA2545C6C}" type="presOf" srcId="{1BD3BC49-4314-45C0-A290-8CC2CE242A9D}" destId="{C56D9B40-818C-4A09-A958-1C74A751DB81}" srcOrd="0" destOrd="0" presId="urn:microsoft.com/office/officeart/2005/8/layout/radial1"/>
    <dgm:cxn modelId="{D239C349-83A6-4B5B-BDD3-A096E774DC91}" type="presOf" srcId="{00E68950-4455-4669-BBA5-3A960AAB9F3C}" destId="{BF531356-BC6F-4041-9C14-296062E3E434}" srcOrd="1" destOrd="0" presId="urn:microsoft.com/office/officeart/2005/8/layout/radial1"/>
    <dgm:cxn modelId="{873B794A-4BAC-4EEC-8738-0018C962E7F0}" srcId="{E2414E83-9CBD-4380-BE75-F1E317AC77AD}" destId="{4C9CDE28-CAB3-4007-A72A-84A3480C8670}" srcOrd="2" destOrd="0" parTransId="{594C2C23-A99C-449C-BAA2-1355E8F0E48C}" sibTransId="{9946159A-2E1E-490C-A9C1-CD67D0984D7F}"/>
    <dgm:cxn modelId="{C14AB151-DCF5-4A04-AB4D-8D15D2BDE01F}" type="presOf" srcId="{EBEF55C2-255A-483D-AFB1-32D021B5279E}" destId="{819F65CD-A85C-4607-BB61-B52CE06370A7}" srcOrd="0" destOrd="0" presId="urn:microsoft.com/office/officeart/2005/8/layout/radial1"/>
    <dgm:cxn modelId="{6494F352-B536-4604-A5F9-5E28746CDD85}" type="presOf" srcId="{D01D3542-E906-4085-8221-9AC19D4AB9CD}" destId="{77C98FDF-65AB-4208-8B86-1F1BCEBA32DD}" srcOrd="1" destOrd="0" presId="urn:microsoft.com/office/officeart/2005/8/layout/radial1"/>
    <dgm:cxn modelId="{87FBA973-54EE-4DB1-BBD6-C93682E1ED8E}" srcId="{C75EA637-F1EB-44DD-8C0E-AA50F2FDD236}" destId="{DB1A8900-2085-450F-A556-A5F8FCBF4FF7}" srcOrd="3" destOrd="0" parTransId="{75A5D710-C651-439A-89CC-38BFC1C70791}" sibTransId="{93157E2D-3F78-4CFC-B829-5D3540537FD5}"/>
    <dgm:cxn modelId="{4C46DA7D-305A-450F-8F74-C12007FE56A6}" srcId="{C75EA637-F1EB-44DD-8C0E-AA50F2FDD236}" destId="{517D6B6C-9EC1-41F8-B6BB-F2C58DB461A2}" srcOrd="2" destOrd="0" parTransId="{3F521EEC-B1B7-4C7A-99C4-695E301BA24E}" sibTransId="{B3057309-9433-4C21-948F-4C6A8F5860E7}"/>
    <dgm:cxn modelId="{B9BF8881-EA42-487D-A249-F82E4CAED884}" type="presOf" srcId="{1356B7B1-DD0F-4657-9CB1-E47FF1D82AF7}" destId="{3BE64B36-BD89-4E9B-AF51-6DB4586DE822}" srcOrd="0" destOrd="0" presId="urn:microsoft.com/office/officeart/2005/8/layout/radial1"/>
    <dgm:cxn modelId="{83F05989-4EDB-41EC-A3C8-CF0B1FAD80E3}" type="presOf" srcId="{11019FE8-BE7D-45EF-9403-A05C5D482DD9}" destId="{3CFF1BB8-C3D6-4D59-8596-778B5C44193E}" srcOrd="0" destOrd="0" presId="urn:microsoft.com/office/officeart/2005/8/layout/radial1"/>
    <dgm:cxn modelId="{3C3C4E8B-FBA7-498F-9723-1343A48066A9}" type="presOf" srcId="{4C9CDE28-CAB3-4007-A72A-84A3480C8670}" destId="{A84F7DC4-5614-44DF-A18C-B709FE122455}" srcOrd="0" destOrd="0" presId="urn:microsoft.com/office/officeart/2005/8/layout/radial1"/>
    <dgm:cxn modelId="{0359F2B4-B7EC-40AF-8BA3-4543B3254B1E}" srcId="{C75EA637-F1EB-44DD-8C0E-AA50F2FDD236}" destId="{567BADB7-2FFA-42C9-9C15-5BC04C3F1693}" srcOrd="4" destOrd="0" parTransId="{25B8EB9D-DE6B-4522-83AD-12BDD4983437}" sibTransId="{6FEA8494-AAFB-43E0-AA5C-0BF7CB967E6D}"/>
    <dgm:cxn modelId="{ADB7C1D6-022B-4727-BF01-EC742CB1B336}" type="presOf" srcId="{039811AC-F747-4201-BD8B-F8FC868E9284}" destId="{F8CBD954-208C-4273-BB13-05BFE361AC75}" srcOrd="0" destOrd="0" presId="urn:microsoft.com/office/officeart/2005/8/layout/radial1"/>
    <dgm:cxn modelId="{65C12ED8-5F1F-4F23-AA85-D0AC27DE62E8}" type="presOf" srcId="{E2414E83-9CBD-4380-BE75-F1E317AC77AD}" destId="{AE94372D-9B77-4D65-ABB8-576EFA9535C5}" srcOrd="0" destOrd="0" presId="urn:microsoft.com/office/officeart/2005/8/layout/radial1"/>
    <dgm:cxn modelId="{FC1CBFE1-C376-48EB-9A82-6463B32B6403}" type="presOf" srcId="{594C2C23-A99C-449C-BAA2-1355E8F0E48C}" destId="{6E42471E-5095-4AEA-A3B8-CCABD80725EA}" srcOrd="0" destOrd="0" presId="urn:microsoft.com/office/officeart/2005/8/layout/radial1"/>
    <dgm:cxn modelId="{9D81B0E4-099E-4807-9959-8D5EC4DDC58E}" type="presOf" srcId="{D01D3542-E906-4085-8221-9AC19D4AB9CD}" destId="{41F860C4-777E-4FB5-9F30-14B0FBB8F9B9}" srcOrd="0" destOrd="0" presId="urn:microsoft.com/office/officeart/2005/8/layout/radial1"/>
    <dgm:cxn modelId="{317808E7-335C-4BF4-8470-5DFF4EA263BB}" srcId="{E2414E83-9CBD-4380-BE75-F1E317AC77AD}" destId="{1356B7B1-DD0F-4657-9CB1-E47FF1D82AF7}" srcOrd="4" destOrd="0" parTransId="{00E68950-4455-4669-BBA5-3A960AAB9F3C}" sibTransId="{0DCE3319-AD22-43B9-8174-E1BDF5D8A08B}"/>
    <dgm:cxn modelId="{50C5CDEC-4B81-4B0B-9DC7-7D715ECE2E5D}" type="presOf" srcId="{00E68950-4455-4669-BBA5-3A960AAB9F3C}" destId="{1F06D320-8589-4238-9CE7-17A19458DCD5}" srcOrd="0" destOrd="0" presId="urn:microsoft.com/office/officeart/2005/8/layout/radial1"/>
    <dgm:cxn modelId="{76B64EF3-47C5-4109-A071-A7E469905055}" type="presOf" srcId="{4730A912-DABE-4FBA-A250-F4AD032141C1}" destId="{50F2A5BC-F07E-4437-86F5-70F772B5F783}" srcOrd="0" destOrd="0" presId="urn:microsoft.com/office/officeart/2005/8/layout/radial1"/>
    <dgm:cxn modelId="{6880CF5C-8DA9-4FB8-9757-5552B9DCAE7F}" type="presParOf" srcId="{FA20E724-5446-48EB-9C1B-5EC302DEB95E}" destId="{AE94372D-9B77-4D65-ABB8-576EFA9535C5}" srcOrd="0" destOrd="0" presId="urn:microsoft.com/office/officeart/2005/8/layout/radial1"/>
    <dgm:cxn modelId="{53FB48B2-85DA-4890-AFEE-EA1E5D9C90F9}" type="presParOf" srcId="{FA20E724-5446-48EB-9C1B-5EC302DEB95E}" destId="{819F65CD-A85C-4607-BB61-B52CE06370A7}" srcOrd="1" destOrd="0" presId="urn:microsoft.com/office/officeart/2005/8/layout/radial1"/>
    <dgm:cxn modelId="{C9B70CE7-FA43-4911-BFBC-8639851D1524}" type="presParOf" srcId="{819F65CD-A85C-4607-BB61-B52CE06370A7}" destId="{F6AE06FE-6DF1-4973-9E94-E9315FC71D05}" srcOrd="0" destOrd="0" presId="urn:microsoft.com/office/officeart/2005/8/layout/radial1"/>
    <dgm:cxn modelId="{11C34355-C21C-4F60-A518-F6D3D34A0521}" type="presParOf" srcId="{FA20E724-5446-48EB-9C1B-5EC302DEB95E}" destId="{3CFF1BB8-C3D6-4D59-8596-778B5C44193E}" srcOrd="2" destOrd="0" presId="urn:microsoft.com/office/officeart/2005/8/layout/radial1"/>
    <dgm:cxn modelId="{413B2792-86FD-4187-9784-34DB8A1C1E5D}" type="presParOf" srcId="{FA20E724-5446-48EB-9C1B-5EC302DEB95E}" destId="{50F2A5BC-F07E-4437-86F5-70F772B5F783}" srcOrd="3" destOrd="0" presId="urn:microsoft.com/office/officeart/2005/8/layout/radial1"/>
    <dgm:cxn modelId="{DF6C424E-20C2-4160-92EA-15F1C2E15343}" type="presParOf" srcId="{50F2A5BC-F07E-4437-86F5-70F772B5F783}" destId="{9C6650B1-EE5A-4DEE-887C-E8B5F95613F4}" srcOrd="0" destOrd="0" presId="urn:microsoft.com/office/officeart/2005/8/layout/radial1"/>
    <dgm:cxn modelId="{EC45863B-BEFE-4C6E-B7A4-B0CC3480A369}" type="presParOf" srcId="{FA20E724-5446-48EB-9C1B-5EC302DEB95E}" destId="{C56D9B40-818C-4A09-A958-1C74A751DB81}" srcOrd="4" destOrd="0" presId="urn:microsoft.com/office/officeart/2005/8/layout/radial1"/>
    <dgm:cxn modelId="{BDF0BCC9-B209-45B7-9639-7AC1EE1E6D68}" type="presParOf" srcId="{FA20E724-5446-48EB-9C1B-5EC302DEB95E}" destId="{6E42471E-5095-4AEA-A3B8-CCABD80725EA}" srcOrd="5" destOrd="0" presId="urn:microsoft.com/office/officeart/2005/8/layout/radial1"/>
    <dgm:cxn modelId="{3D26E47C-7D86-4277-B9CD-4267B68A68F3}" type="presParOf" srcId="{6E42471E-5095-4AEA-A3B8-CCABD80725EA}" destId="{F7DCBE0C-E442-4C49-83EF-E1E699AF4E6D}" srcOrd="0" destOrd="0" presId="urn:microsoft.com/office/officeart/2005/8/layout/radial1"/>
    <dgm:cxn modelId="{F1E8B9B2-661A-4B12-B238-DA3578E813BE}" type="presParOf" srcId="{FA20E724-5446-48EB-9C1B-5EC302DEB95E}" destId="{A84F7DC4-5614-44DF-A18C-B709FE122455}" srcOrd="6" destOrd="0" presId="urn:microsoft.com/office/officeart/2005/8/layout/radial1"/>
    <dgm:cxn modelId="{BEDDBB59-A1F3-4BC6-8446-BD5A87891716}" type="presParOf" srcId="{FA20E724-5446-48EB-9C1B-5EC302DEB95E}" destId="{41F860C4-777E-4FB5-9F30-14B0FBB8F9B9}" srcOrd="7" destOrd="0" presId="urn:microsoft.com/office/officeart/2005/8/layout/radial1"/>
    <dgm:cxn modelId="{75FAEE31-9907-4045-B27C-06831D3296F1}" type="presParOf" srcId="{41F860C4-777E-4FB5-9F30-14B0FBB8F9B9}" destId="{77C98FDF-65AB-4208-8B86-1F1BCEBA32DD}" srcOrd="0" destOrd="0" presId="urn:microsoft.com/office/officeart/2005/8/layout/radial1"/>
    <dgm:cxn modelId="{41A65E17-0D99-42D7-A8B9-2EEA83BF8566}" type="presParOf" srcId="{FA20E724-5446-48EB-9C1B-5EC302DEB95E}" destId="{F8CBD954-208C-4273-BB13-05BFE361AC75}" srcOrd="8" destOrd="0" presId="urn:microsoft.com/office/officeart/2005/8/layout/radial1"/>
    <dgm:cxn modelId="{DABD580B-216B-44A6-A1EA-57261C38854E}" type="presParOf" srcId="{FA20E724-5446-48EB-9C1B-5EC302DEB95E}" destId="{1F06D320-8589-4238-9CE7-17A19458DCD5}" srcOrd="9" destOrd="0" presId="urn:microsoft.com/office/officeart/2005/8/layout/radial1"/>
    <dgm:cxn modelId="{7C4A1C4A-A9A6-4788-98A6-E6269E17BEBD}" type="presParOf" srcId="{1F06D320-8589-4238-9CE7-17A19458DCD5}" destId="{BF531356-BC6F-4041-9C14-296062E3E434}" srcOrd="0" destOrd="0" presId="urn:microsoft.com/office/officeart/2005/8/layout/radial1"/>
    <dgm:cxn modelId="{F3D8EB95-A47D-421A-ABEC-16F00919C9B0}" type="presParOf" srcId="{FA20E724-5446-48EB-9C1B-5EC302DEB95E}" destId="{3BE64B36-BD89-4E9B-AF51-6DB4586DE822}" srcOrd="10"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353F2A8-E60A-4E85-B659-5F5683CEA8A5}" type="doc">
      <dgm:prSet loTypeId="urn:microsoft.com/office/officeart/2005/8/layout/radial1" loCatId="relationship" qsTypeId="urn:microsoft.com/office/officeart/2005/8/quickstyle/simple5" qsCatId="simple" csTypeId="urn:microsoft.com/office/officeart/2005/8/colors/accent0_1" csCatId="mainScheme" phldr="1"/>
      <dgm:spPr/>
      <dgm:t>
        <a:bodyPr/>
        <a:lstStyle/>
        <a:p>
          <a:endParaRPr lang="en-US"/>
        </a:p>
      </dgm:t>
    </dgm:pt>
    <dgm:pt modelId="{AF19FD58-2FFC-4FAF-8307-8A6562336D2A}">
      <dgm:prSet phldrT="[Text]" custT="1"/>
      <dgm:spPr/>
      <dgm:t>
        <a:bodyPr/>
        <a:lstStyle/>
        <a:p>
          <a:r>
            <a:rPr lang="en-US" sz="1400" dirty="0">
              <a:latin typeface="Montserrat Medium" panose="00000600000000000000" pitchFamily="2" charset="0"/>
            </a:rPr>
            <a:t>STUDY OBJECTIVES</a:t>
          </a:r>
        </a:p>
      </dgm:t>
    </dgm:pt>
    <dgm:pt modelId="{D1E1E85C-B4A5-4926-8018-00D88C024F2A}" type="parTrans" cxnId="{786F6F41-EBC5-4BB9-AEBC-1DFE7AE05C23}">
      <dgm:prSet/>
      <dgm:spPr/>
      <dgm:t>
        <a:bodyPr/>
        <a:lstStyle/>
        <a:p>
          <a:endParaRPr lang="en-US" sz="2000">
            <a:latin typeface="Montserrat Medium" panose="00000600000000000000" pitchFamily="2" charset="0"/>
          </a:endParaRPr>
        </a:p>
      </dgm:t>
    </dgm:pt>
    <dgm:pt modelId="{57BEBBBD-4D96-4D61-BC10-70594E482E9E}" type="sibTrans" cxnId="{786F6F41-EBC5-4BB9-AEBC-1DFE7AE05C23}">
      <dgm:prSet/>
      <dgm:spPr/>
      <dgm:t>
        <a:bodyPr/>
        <a:lstStyle/>
        <a:p>
          <a:endParaRPr lang="en-US" sz="2000">
            <a:latin typeface="Montserrat Medium" panose="00000600000000000000" pitchFamily="2" charset="0"/>
          </a:endParaRPr>
        </a:p>
      </dgm:t>
    </dgm:pt>
    <dgm:pt modelId="{A063BB67-1FF0-4586-87AF-DDD02FE48C72}">
      <dgm:prSet phldrT="[Text]" custT="1"/>
      <dgm:spPr/>
      <dgm:t>
        <a:bodyPr/>
        <a:lstStyle/>
        <a:p>
          <a:r>
            <a:rPr lang="en-US" sz="1400" dirty="0">
              <a:latin typeface="Montserrat Medium" panose="00000600000000000000" pitchFamily="2" charset="0"/>
            </a:rPr>
            <a:t>CASE REPORT FORMS</a:t>
          </a:r>
        </a:p>
      </dgm:t>
    </dgm:pt>
    <dgm:pt modelId="{3099BE4F-E74D-4EB4-BDDC-4FB29CD13D07}" type="parTrans" cxnId="{5FB0E10F-1AF0-4A7A-A2CE-5F93EE0BE424}">
      <dgm:prSet custT="1"/>
      <dgm:spPr/>
      <dgm:t>
        <a:bodyPr/>
        <a:lstStyle/>
        <a:p>
          <a:endParaRPr lang="en-US" sz="600" dirty="0">
            <a:latin typeface="Montserrat Medium" panose="00000600000000000000" pitchFamily="2" charset="0"/>
          </a:endParaRPr>
        </a:p>
      </dgm:t>
    </dgm:pt>
    <dgm:pt modelId="{BBB5527D-D067-4E08-953B-0D924D5F6EFA}" type="sibTrans" cxnId="{5FB0E10F-1AF0-4A7A-A2CE-5F93EE0BE424}">
      <dgm:prSet/>
      <dgm:spPr/>
      <dgm:t>
        <a:bodyPr/>
        <a:lstStyle/>
        <a:p>
          <a:endParaRPr lang="en-US" sz="2000">
            <a:latin typeface="Montserrat Medium" panose="00000600000000000000" pitchFamily="2" charset="0"/>
          </a:endParaRPr>
        </a:p>
      </dgm:t>
    </dgm:pt>
    <dgm:pt modelId="{2778A4F3-8B71-42A1-B38C-89D9343A7318}">
      <dgm:prSet phldrT="[Text]" custT="1"/>
      <dgm:spPr/>
      <dgm:t>
        <a:bodyPr/>
        <a:lstStyle/>
        <a:p>
          <a:r>
            <a:rPr lang="en-US" sz="1400" dirty="0">
              <a:latin typeface="Montserrat Medium" panose="00000600000000000000" pitchFamily="2" charset="0"/>
            </a:rPr>
            <a:t>VISIT CHECKLISTS</a:t>
          </a:r>
        </a:p>
      </dgm:t>
    </dgm:pt>
    <dgm:pt modelId="{033A1729-94F5-4D87-9576-10662645DF5D}" type="parTrans" cxnId="{9A736541-25D1-4F6E-B274-09A59AF7F2D4}">
      <dgm:prSet custT="1"/>
      <dgm:spPr/>
      <dgm:t>
        <a:bodyPr/>
        <a:lstStyle/>
        <a:p>
          <a:endParaRPr lang="en-US" sz="600" dirty="0">
            <a:latin typeface="Montserrat Medium" panose="00000600000000000000" pitchFamily="2" charset="0"/>
          </a:endParaRPr>
        </a:p>
      </dgm:t>
    </dgm:pt>
    <dgm:pt modelId="{943AF04E-CA52-4167-98A8-882F0081CC00}" type="sibTrans" cxnId="{9A736541-25D1-4F6E-B274-09A59AF7F2D4}">
      <dgm:prSet/>
      <dgm:spPr/>
      <dgm:t>
        <a:bodyPr/>
        <a:lstStyle/>
        <a:p>
          <a:endParaRPr lang="en-US" sz="2000">
            <a:latin typeface="Montserrat Medium" panose="00000600000000000000" pitchFamily="2" charset="0"/>
          </a:endParaRPr>
        </a:p>
      </dgm:t>
    </dgm:pt>
    <dgm:pt modelId="{B8EA0EF2-7851-49F6-833F-5F49624B274E}">
      <dgm:prSet phldrT="[Text]" custT="1"/>
      <dgm:spPr/>
      <dgm:t>
        <a:bodyPr/>
        <a:lstStyle/>
        <a:p>
          <a:r>
            <a:rPr lang="en-US" sz="1400" dirty="0">
              <a:latin typeface="Montserrat Medium" panose="00000600000000000000" pitchFamily="2" charset="0"/>
            </a:rPr>
            <a:t>STUDY LOGS</a:t>
          </a:r>
        </a:p>
      </dgm:t>
    </dgm:pt>
    <dgm:pt modelId="{2D9C7585-68DF-4F96-A63E-6B5AE40292FB}" type="parTrans" cxnId="{13682ADB-959D-4E2B-A7B3-21D9B13B8FF1}">
      <dgm:prSet custT="1"/>
      <dgm:spPr/>
      <dgm:t>
        <a:bodyPr/>
        <a:lstStyle/>
        <a:p>
          <a:endParaRPr lang="en-US" sz="600" dirty="0">
            <a:latin typeface="Montserrat Medium" panose="00000600000000000000" pitchFamily="2" charset="0"/>
          </a:endParaRPr>
        </a:p>
      </dgm:t>
    </dgm:pt>
    <dgm:pt modelId="{9FBD1081-360F-4809-9122-5B5D872DFDD6}" type="sibTrans" cxnId="{13682ADB-959D-4E2B-A7B3-21D9B13B8FF1}">
      <dgm:prSet/>
      <dgm:spPr/>
      <dgm:t>
        <a:bodyPr/>
        <a:lstStyle/>
        <a:p>
          <a:endParaRPr lang="en-US" sz="2000">
            <a:latin typeface="Montserrat Medium" panose="00000600000000000000" pitchFamily="2" charset="0"/>
          </a:endParaRPr>
        </a:p>
      </dgm:t>
    </dgm:pt>
    <dgm:pt modelId="{AE729690-043C-4B5F-8709-1E4BDE864937}">
      <dgm:prSet phldrT="[Text]" custT="1"/>
      <dgm:spPr/>
      <dgm:t>
        <a:bodyPr/>
        <a:lstStyle/>
        <a:p>
          <a:r>
            <a:rPr lang="en-US" sz="1400" dirty="0">
              <a:latin typeface="Montserrat Medium" panose="00000600000000000000" pitchFamily="2" charset="0"/>
            </a:rPr>
            <a:t>DATABASE</a:t>
          </a:r>
        </a:p>
      </dgm:t>
    </dgm:pt>
    <dgm:pt modelId="{BC0800F9-FB01-43BB-BEEF-C94AE66ED444}" type="parTrans" cxnId="{9CB381E8-7D04-4CE0-B186-900D1FCD3C12}">
      <dgm:prSet custT="1"/>
      <dgm:spPr/>
      <dgm:t>
        <a:bodyPr/>
        <a:lstStyle/>
        <a:p>
          <a:endParaRPr lang="en-US" sz="600" dirty="0">
            <a:latin typeface="Montserrat Medium" panose="00000600000000000000" pitchFamily="2" charset="0"/>
          </a:endParaRPr>
        </a:p>
      </dgm:t>
    </dgm:pt>
    <dgm:pt modelId="{6D986C95-7D19-4801-9FD2-05CD46E09C13}" type="sibTrans" cxnId="{9CB381E8-7D04-4CE0-B186-900D1FCD3C12}">
      <dgm:prSet/>
      <dgm:spPr/>
      <dgm:t>
        <a:bodyPr/>
        <a:lstStyle/>
        <a:p>
          <a:endParaRPr lang="en-US" sz="2000">
            <a:latin typeface="Montserrat Medium" panose="00000600000000000000" pitchFamily="2" charset="0"/>
          </a:endParaRPr>
        </a:p>
      </dgm:t>
    </dgm:pt>
    <dgm:pt modelId="{E342C1A0-B429-4870-A469-88CC70C87679}">
      <dgm:prSet custT="1"/>
      <dgm:spPr/>
      <dgm:t>
        <a:bodyPr/>
        <a:lstStyle/>
        <a:p>
          <a:r>
            <a:rPr lang="en-US" sz="1400" dirty="0">
              <a:latin typeface="Montserrat Medium" panose="00000600000000000000" pitchFamily="2" charset="0"/>
            </a:rPr>
            <a:t>STUDY MANUALS</a:t>
          </a:r>
        </a:p>
      </dgm:t>
    </dgm:pt>
    <dgm:pt modelId="{34B246D5-E798-4A04-824E-A51FFC4895FF}" type="parTrans" cxnId="{91264592-25F9-405F-A433-8C3369047F3C}">
      <dgm:prSet custT="1"/>
      <dgm:spPr/>
      <dgm:t>
        <a:bodyPr/>
        <a:lstStyle/>
        <a:p>
          <a:endParaRPr lang="en-US" sz="600" dirty="0">
            <a:latin typeface="Montserrat Medium" panose="00000600000000000000" pitchFamily="2" charset="0"/>
          </a:endParaRPr>
        </a:p>
      </dgm:t>
    </dgm:pt>
    <dgm:pt modelId="{6FD96715-7D00-41E0-B96D-53CA6B347E03}" type="sibTrans" cxnId="{91264592-25F9-405F-A433-8C3369047F3C}">
      <dgm:prSet/>
      <dgm:spPr/>
      <dgm:t>
        <a:bodyPr/>
        <a:lstStyle/>
        <a:p>
          <a:endParaRPr lang="en-US" sz="2000">
            <a:latin typeface="Montserrat Medium" panose="00000600000000000000" pitchFamily="2" charset="0"/>
          </a:endParaRPr>
        </a:p>
      </dgm:t>
    </dgm:pt>
    <dgm:pt modelId="{A0649D0D-8985-47AB-8B2F-CB4FABFC4B29}" type="pres">
      <dgm:prSet presAssocID="{A353F2A8-E60A-4E85-B659-5F5683CEA8A5}" presName="cycle" presStyleCnt="0">
        <dgm:presLayoutVars>
          <dgm:chMax val="1"/>
          <dgm:dir/>
          <dgm:animLvl val="ctr"/>
          <dgm:resizeHandles val="exact"/>
        </dgm:presLayoutVars>
      </dgm:prSet>
      <dgm:spPr/>
    </dgm:pt>
    <dgm:pt modelId="{77BF9184-ECF3-48FB-B473-21489B737C89}" type="pres">
      <dgm:prSet presAssocID="{AF19FD58-2FFC-4FAF-8307-8A6562336D2A}" presName="centerShape" presStyleLbl="node0" presStyleIdx="0" presStyleCnt="1"/>
      <dgm:spPr/>
    </dgm:pt>
    <dgm:pt modelId="{DAD3F5A7-7581-4223-A6A8-143D81F36319}" type="pres">
      <dgm:prSet presAssocID="{3099BE4F-E74D-4EB4-BDDC-4FB29CD13D07}" presName="Name9" presStyleLbl="parChTrans1D2" presStyleIdx="0" presStyleCnt="5"/>
      <dgm:spPr/>
    </dgm:pt>
    <dgm:pt modelId="{CF779558-DA68-46AD-B988-0DB3A10F5AC1}" type="pres">
      <dgm:prSet presAssocID="{3099BE4F-E74D-4EB4-BDDC-4FB29CD13D07}" presName="connTx" presStyleLbl="parChTrans1D2" presStyleIdx="0" presStyleCnt="5"/>
      <dgm:spPr/>
    </dgm:pt>
    <dgm:pt modelId="{CC7C5F81-A219-4629-8F7C-03110330E020}" type="pres">
      <dgm:prSet presAssocID="{A063BB67-1FF0-4586-87AF-DDD02FE48C72}" presName="node" presStyleLbl="node1" presStyleIdx="0" presStyleCnt="5">
        <dgm:presLayoutVars>
          <dgm:bulletEnabled val="1"/>
        </dgm:presLayoutVars>
      </dgm:prSet>
      <dgm:spPr/>
    </dgm:pt>
    <dgm:pt modelId="{5720A0F2-8A2A-480A-A10F-840900FA33C5}" type="pres">
      <dgm:prSet presAssocID="{033A1729-94F5-4D87-9576-10662645DF5D}" presName="Name9" presStyleLbl="parChTrans1D2" presStyleIdx="1" presStyleCnt="5"/>
      <dgm:spPr/>
    </dgm:pt>
    <dgm:pt modelId="{2F82FD99-A87B-4DF0-A86C-0279CBF8A900}" type="pres">
      <dgm:prSet presAssocID="{033A1729-94F5-4D87-9576-10662645DF5D}" presName="connTx" presStyleLbl="parChTrans1D2" presStyleIdx="1" presStyleCnt="5"/>
      <dgm:spPr/>
    </dgm:pt>
    <dgm:pt modelId="{10E15EB8-E1ED-4681-B2E1-39C534AECD3E}" type="pres">
      <dgm:prSet presAssocID="{2778A4F3-8B71-42A1-B38C-89D9343A7318}" presName="node" presStyleLbl="node1" presStyleIdx="1" presStyleCnt="5">
        <dgm:presLayoutVars>
          <dgm:bulletEnabled val="1"/>
        </dgm:presLayoutVars>
      </dgm:prSet>
      <dgm:spPr/>
    </dgm:pt>
    <dgm:pt modelId="{A7462807-D2FA-421F-8BA5-10F8DF13DDA8}" type="pres">
      <dgm:prSet presAssocID="{2D9C7585-68DF-4F96-A63E-6B5AE40292FB}" presName="Name9" presStyleLbl="parChTrans1D2" presStyleIdx="2" presStyleCnt="5"/>
      <dgm:spPr/>
    </dgm:pt>
    <dgm:pt modelId="{8F9DF168-E3D1-4D4C-ABFE-9D69DFC8B705}" type="pres">
      <dgm:prSet presAssocID="{2D9C7585-68DF-4F96-A63E-6B5AE40292FB}" presName="connTx" presStyleLbl="parChTrans1D2" presStyleIdx="2" presStyleCnt="5"/>
      <dgm:spPr/>
    </dgm:pt>
    <dgm:pt modelId="{21663351-0EDD-476E-8F4A-5B4466FA30A1}" type="pres">
      <dgm:prSet presAssocID="{B8EA0EF2-7851-49F6-833F-5F49624B274E}" presName="node" presStyleLbl="node1" presStyleIdx="2" presStyleCnt="5">
        <dgm:presLayoutVars>
          <dgm:bulletEnabled val="1"/>
        </dgm:presLayoutVars>
      </dgm:prSet>
      <dgm:spPr/>
    </dgm:pt>
    <dgm:pt modelId="{F57AD7EC-7505-4A7B-8C4D-8A5EF3D4F3BD}" type="pres">
      <dgm:prSet presAssocID="{BC0800F9-FB01-43BB-BEEF-C94AE66ED444}" presName="Name9" presStyleLbl="parChTrans1D2" presStyleIdx="3" presStyleCnt="5"/>
      <dgm:spPr/>
    </dgm:pt>
    <dgm:pt modelId="{C6534CC0-0CA7-48E3-BDD1-D5E3971382D0}" type="pres">
      <dgm:prSet presAssocID="{BC0800F9-FB01-43BB-BEEF-C94AE66ED444}" presName="connTx" presStyleLbl="parChTrans1D2" presStyleIdx="3" presStyleCnt="5"/>
      <dgm:spPr/>
    </dgm:pt>
    <dgm:pt modelId="{4CB5D2A7-D7FB-494E-B3B1-983F1B7CF418}" type="pres">
      <dgm:prSet presAssocID="{AE729690-043C-4B5F-8709-1E4BDE864937}" presName="node" presStyleLbl="node1" presStyleIdx="3" presStyleCnt="5">
        <dgm:presLayoutVars>
          <dgm:bulletEnabled val="1"/>
        </dgm:presLayoutVars>
      </dgm:prSet>
      <dgm:spPr/>
    </dgm:pt>
    <dgm:pt modelId="{01E10123-B6C3-454F-8EA4-39648F041516}" type="pres">
      <dgm:prSet presAssocID="{34B246D5-E798-4A04-824E-A51FFC4895FF}" presName="Name9" presStyleLbl="parChTrans1D2" presStyleIdx="4" presStyleCnt="5"/>
      <dgm:spPr/>
    </dgm:pt>
    <dgm:pt modelId="{9AC988E0-E073-46C1-AD0A-521EF0F5DB7B}" type="pres">
      <dgm:prSet presAssocID="{34B246D5-E798-4A04-824E-A51FFC4895FF}" presName="connTx" presStyleLbl="parChTrans1D2" presStyleIdx="4" presStyleCnt="5"/>
      <dgm:spPr/>
    </dgm:pt>
    <dgm:pt modelId="{2EF8ED1B-AF4D-4DFE-A7AA-407F8A4CFE41}" type="pres">
      <dgm:prSet presAssocID="{E342C1A0-B429-4870-A469-88CC70C87679}" presName="node" presStyleLbl="node1" presStyleIdx="4" presStyleCnt="5">
        <dgm:presLayoutVars>
          <dgm:bulletEnabled val="1"/>
        </dgm:presLayoutVars>
      </dgm:prSet>
      <dgm:spPr/>
    </dgm:pt>
  </dgm:ptLst>
  <dgm:cxnLst>
    <dgm:cxn modelId="{C6A55800-08F1-48FB-A6FD-5516E84D90A7}" type="presOf" srcId="{033A1729-94F5-4D87-9576-10662645DF5D}" destId="{2F82FD99-A87B-4DF0-A86C-0279CBF8A900}" srcOrd="1" destOrd="0" presId="urn:microsoft.com/office/officeart/2005/8/layout/radial1"/>
    <dgm:cxn modelId="{734C7F01-F051-48BA-A412-CEF231C49CBD}" type="presOf" srcId="{2D9C7585-68DF-4F96-A63E-6B5AE40292FB}" destId="{8F9DF168-E3D1-4D4C-ABFE-9D69DFC8B705}" srcOrd="1" destOrd="0" presId="urn:microsoft.com/office/officeart/2005/8/layout/radial1"/>
    <dgm:cxn modelId="{51AE480C-4CC5-4CD3-8748-B3228118E4F2}" type="presOf" srcId="{B8EA0EF2-7851-49F6-833F-5F49624B274E}" destId="{21663351-0EDD-476E-8F4A-5B4466FA30A1}" srcOrd="0" destOrd="0" presId="urn:microsoft.com/office/officeart/2005/8/layout/radial1"/>
    <dgm:cxn modelId="{5FB0E10F-1AF0-4A7A-A2CE-5F93EE0BE424}" srcId="{AF19FD58-2FFC-4FAF-8307-8A6562336D2A}" destId="{A063BB67-1FF0-4586-87AF-DDD02FE48C72}" srcOrd="0" destOrd="0" parTransId="{3099BE4F-E74D-4EB4-BDDC-4FB29CD13D07}" sibTransId="{BBB5527D-D067-4E08-953B-0D924D5F6EFA}"/>
    <dgm:cxn modelId="{3DBA8113-91E4-48AE-83EF-520E23FE41F8}" type="presOf" srcId="{AE729690-043C-4B5F-8709-1E4BDE864937}" destId="{4CB5D2A7-D7FB-494E-B3B1-983F1B7CF418}" srcOrd="0" destOrd="0" presId="urn:microsoft.com/office/officeart/2005/8/layout/radial1"/>
    <dgm:cxn modelId="{C3136A17-B46A-44CD-A6C2-AF79CC7F1B7B}" type="presOf" srcId="{A353F2A8-E60A-4E85-B659-5F5683CEA8A5}" destId="{A0649D0D-8985-47AB-8B2F-CB4FABFC4B29}" srcOrd="0" destOrd="0" presId="urn:microsoft.com/office/officeart/2005/8/layout/radial1"/>
    <dgm:cxn modelId="{E30DD51E-BA3E-4F77-B2EF-FF79362F3046}" type="presOf" srcId="{BC0800F9-FB01-43BB-BEEF-C94AE66ED444}" destId="{F57AD7EC-7505-4A7B-8C4D-8A5EF3D4F3BD}" srcOrd="0" destOrd="0" presId="urn:microsoft.com/office/officeart/2005/8/layout/radial1"/>
    <dgm:cxn modelId="{133D3422-A329-491A-BFA7-D23C3047A621}" type="presOf" srcId="{E342C1A0-B429-4870-A469-88CC70C87679}" destId="{2EF8ED1B-AF4D-4DFE-A7AA-407F8A4CFE41}" srcOrd="0" destOrd="0" presId="urn:microsoft.com/office/officeart/2005/8/layout/radial1"/>
    <dgm:cxn modelId="{CC01A522-CB78-4383-B80B-75063B92EE20}" type="presOf" srcId="{2D9C7585-68DF-4F96-A63E-6B5AE40292FB}" destId="{A7462807-D2FA-421F-8BA5-10F8DF13DDA8}" srcOrd="0" destOrd="0" presId="urn:microsoft.com/office/officeart/2005/8/layout/radial1"/>
    <dgm:cxn modelId="{FE1AB938-74D7-4669-832F-F965380FF269}" type="presOf" srcId="{A063BB67-1FF0-4586-87AF-DDD02FE48C72}" destId="{CC7C5F81-A219-4629-8F7C-03110330E020}" srcOrd="0" destOrd="0" presId="urn:microsoft.com/office/officeart/2005/8/layout/radial1"/>
    <dgm:cxn modelId="{0FB8A65D-4537-40E2-ABE7-339970080FC4}" type="presOf" srcId="{2778A4F3-8B71-42A1-B38C-89D9343A7318}" destId="{10E15EB8-E1ED-4681-B2E1-39C534AECD3E}" srcOrd="0" destOrd="0" presId="urn:microsoft.com/office/officeart/2005/8/layout/radial1"/>
    <dgm:cxn modelId="{9A736541-25D1-4F6E-B274-09A59AF7F2D4}" srcId="{AF19FD58-2FFC-4FAF-8307-8A6562336D2A}" destId="{2778A4F3-8B71-42A1-B38C-89D9343A7318}" srcOrd="1" destOrd="0" parTransId="{033A1729-94F5-4D87-9576-10662645DF5D}" sibTransId="{943AF04E-CA52-4167-98A8-882F0081CC00}"/>
    <dgm:cxn modelId="{786F6F41-EBC5-4BB9-AEBC-1DFE7AE05C23}" srcId="{A353F2A8-E60A-4E85-B659-5F5683CEA8A5}" destId="{AF19FD58-2FFC-4FAF-8307-8A6562336D2A}" srcOrd="0" destOrd="0" parTransId="{D1E1E85C-B4A5-4926-8018-00D88C024F2A}" sibTransId="{57BEBBBD-4D96-4D61-BC10-70594E482E9E}"/>
    <dgm:cxn modelId="{67AA826B-166F-43A0-A579-BF000B90CD48}" type="presOf" srcId="{34B246D5-E798-4A04-824E-A51FFC4895FF}" destId="{9AC988E0-E073-46C1-AD0A-521EF0F5DB7B}" srcOrd="1" destOrd="0" presId="urn:microsoft.com/office/officeart/2005/8/layout/radial1"/>
    <dgm:cxn modelId="{6793C683-C4CE-412B-BB28-BDCB57E0AA3B}" type="presOf" srcId="{AF19FD58-2FFC-4FAF-8307-8A6562336D2A}" destId="{77BF9184-ECF3-48FB-B473-21489B737C89}" srcOrd="0" destOrd="0" presId="urn:microsoft.com/office/officeart/2005/8/layout/radial1"/>
    <dgm:cxn modelId="{8AA85585-71C7-4455-AE78-19258E7D525A}" type="presOf" srcId="{BC0800F9-FB01-43BB-BEEF-C94AE66ED444}" destId="{C6534CC0-0CA7-48E3-BDD1-D5E3971382D0}" srcOrd="1" destOrd="0" presId="urn:microsoft.com/office/officeart/2005/8/layout/radial1"/>
    <dgm:cxn modelId="{91264592-25F9-405F-A433-8C3369047F3C}" srcId="{AF19FD58-2FFC-4FAF-8307-8A6562336D2A}" destId="{E342C1A0-B429-4870-A469-88CC70C87679}" srcOrd="4" destOrd="0" parTransId="{34B246D5-E798-4A04-824E-A51FFC4895FF}" sibTransId="{6FD96715-7D00-41E0-B96D-53CA6B347E03}"/>
    <dgm:cxn modelId="{00FF17C0-C974-48DC-BCB8-AF69D0F2855D}" type="presOf" srcId="{3099BE4F-E74D-4EB4-BDDC-4FB29CD13D07}" destId="{CF779558-DA68-46AD-B988-0DB3A10F5AC1}" srcOrd="1" destOrd="0" presId="urn:microsoft.com/office/officeart/2005/8/layout/radial1"/>
    <dgm:cxn modelId="{13682ADB-959D-4E2B-A7B3-21D9B13B8FF1}" srcId="{AF19FD58-2FFC-4FAF-8307-8A6562336D2A}" destId="{B8EA0EF2-7851-49F6-833F-5F49624B274E}" srcOrd="2" destOrd="0" parTransId="{2D9C7585-68DF-4F96-A63E-6B5AE40292FB}" sibTransId="{9FBD1081-360F-4809-9122-5B5D872DFDD6}"/>
    <dgm:cxn modelId="{07BE26E5-EE11-476A-B941-81B8EF8AF3D9}" type="presOf" srcId="{34B246D5-E798-4A04-824E-A51FFC4895FF}" destId="{01E10123-B6C3-454F-8EA4-39648F041516}" srcOrd="0" destOrd="0" presId="urn:microsoft.com/office/officeart/2005/8/layout/radial1"/>
    <dgm:cxn modelId="{9CB381E8-7D04-4CE0-B186-900D1FCD3C12}" srcId="{AF19FD58-2FFC-4FAF-8307-8A6562336D2A}" destId="{AE729690-043C-4B5F-8709-1E4BDE864937}" srcOrd="3" destOrd="0" parTransId="{BC0800F9-FB01-43BB-BEEF-C94AE66ED444}" sibTransId="{6D986C95-7D19-4801-9FD2-05CD46E09C13}"/>
    <dgm:cxn modelId="{03D359ED-0406-4BAD-9AC4-34ACD04D9564}" type="presOf" srcId="{3099BE4F-E74D-4EB4-BDDC-4FB29CD13D07}" destId="{DAD3F5A7-7581-4223-A6A8-143D81F36319}" srcOrd="0" destOrd="0" presId="urn:microsoft.com/office/officeart/2005/8/layout/radial1"/>
    <dgm:cxn modelId="{09D8DAEF-0BE4-4400-892D-B6D93CCE4FE1}" type="presOf" srcId="{033A1729-94F5-4D87-9576-10662645DF5D}" destId="{5720A0F2-8A2A-480A-A10F-840900FA33C5}" srcOrd="0" destOrd="0" presId="urn:microsoft.com/office/officeart/2005/8/layout/radial1"/>
    <dgm:cxn modelId="{7C086779-D295-4CDC-8F50-FD74F6E0FFFC}" type="presParOf" srcId="{A0649D0D-8985-47AB-8B2F-CB4FABFC4B29}" destId="{77BF9184-ECF3-48FB-B473-21489B737C89}" srcOrd="0" destOrd="0" presId="urn:microsoft.com/office/officeart/2005/8/layout/radial1"/>
    <dgm:cxn modelId="{70987181-501A-408B-B8A1-6CF4F19EDA9A}" type="presParOf" srcId="{A0649D0D-8985-47AB-8B2F-CB4FABFC4B29}" destId="{DAD3F5A7-7581-4223-A6A8-143D81F36319}" srcOrd="1" destOrd="0" presId="urn:microsoft.com/office/officeart/2005/8/layout/radial1"/>
    <dgm:cxn modelId="{D1FAFED6-3033-4789-B361-FCE7D3502DFC}" type="presParOf" srcId="{DAD3F5A7-7581-4223-A6A8-143D81F36319}" destId="{CF779558-DA68-46AD-B988-0DB3A10F5AC1}" srcOrd="0" destOrd="0" presId="urn:microsoft.com/office/officeart/2005/8/layout/radial1"/>
    <dgm:cxn modelId="{7F66ED2D-9FBC-4FC0-9553-6195E8D942F4}" type="presParOf" srcId="{A0649D0D-8985-47AB-8B2F-CB4FABFC4B29}" destId="{CC7C5F81-A219-4629-8F7C-03110330E020}" srcOrd="2" destOrd="0" presId="urn:microsoft.com/office/officeart/2005/8/layout/radial1"/>
    <dgm:cxn modelId="{F730F206-87F2-4B21-B45E-022B35876424}" type="presParOf" srcId="{A0649D0D-8985-47AB-8B2F-CB4FABFC4B29}" destId="{5720A0F2-8A2A-480A-A10F-840900FA33C5}" srcOrd="3" destOrd="0" presId="urn:microsoft.com/office/officeart/2005/8/layout/radial1"/>
    <dgm:cxn modelId="{7A1A70B5-9529-43FC-A24A-60C6343D411D}" type="presParOf" srcId="{5720A0F2-8A2A-480A-A10F-840900FA33C5}" destId="{2F82FD99-A87B-4DF0-A86C-0279CBF8A900}" srcOrd="0" destOrd="0" presId="urn:microsoft.com/office/officeart/2005/8/layout/radial1"/>
    <dgm:cxn modelId="{67B8BE2E-9A37-49F7-BA4D-32212CAE26BA}" type="presParOf" srcId="{A0649D0D-8985-47AB-8B2F-CB4FABFC4B29}" destId="{10E15EB8-E1ED-4681-B2E1-39C534AECD3E}" srcOrd="4" destOrd="0" presId="urn:microsoft.com/office/officeart/2005/8/layout/radial1"/>
    <dgm:cxn modelId="{6A59DB94-6FA5-4837-B931-748E3BFC6832}" type="presParOf" srcId="{A0649D0D-8985-47AB-8B2F-CB4FABFC4B29}" destId="{A7462807-D2FA-421F-8BA5-10F8DF13DDA8}" srcOrd="5" destOrd="0" presId="urn:microsoft.com/office/officeart/2005/8/layout/radial1"/>
    <dgm:cxn modelId="{FC85A9D9-7C5B-410B-93D3-718682652D25}" type="presParOf" srcId="{A7462807-D2FA-421F-8BA5-10F8DF13DDA8}" destId="{8F9DF168-E3D1-4D4C-ABFE-9D69DFC8B705}" srcOrd="0" destOrd="0" presId="urn:microsoft.com/office/officeart/2005/8/layout/radial1"/>
    <dgm:cxn modelId="{ACD5FCCE-0B6F-4685-B58D-DCD15F4B9B15}" type="presParOf" srcId="{A0649D0D-8985-47AB-8B2F-CB4FABFC4B29}" destId="{21663351-0EDD-476E-8F4A-5B4466FA30A1}" srcOrd="6" destOrd="0" presId="urn:microsoft.com/office/officeart/2005/8/layout/radial1"/>
    <dgm:cxn modelId="{DCEFE2CA-FE5B-460D-9062-6636FEF10E41}" type="presParOf" srcId="{A0649D0D-8985-47AB-8B2F-CB4FABFC4B29}" destId="{F57AD7EC-7505-4A7B-8C4D-8A5EF3D4F3BD}" srcOrd="7" destOrd="0" presId="urn:microsoft.com/office/officeart/2005/8/layout/radial1"/>
    <dgm:cxn modelId="{CCBDC87C-2D0E-45B2-A17D-59AB11F570A5}" type="presParOf" srcId="{F57AD7EC-7505-4A7B-8C4D-8A5EF3D4F3BD}" destId="{C6534CC0-0CA7-48E3-BDD1-D5E3971382D0}" srcOrd="0" destOrd="0" presId="urn:microsoft.com/office/officeart/2005/8/layout/radial1"/>
    <dgm:cxn modelId="{864BA34B-A365-4E0E-AE59-DF6447DE6C7B}" type="presParOf" srcId="{A0649D0D-8985-47AB-8B2F-CB4FABFC4B29}" destId="{4CB5D2A7-D7FB-494E-B3B1-983F1B7CF418}" srcOrd="8" destOrd="0" presId="urn:microsoft.com/office/officeart/2005/8/layout/radial1"/>
    <dgm:cxn modelId="{F6ECEBB0-6854-4730-B5D2-62A937DD3E65}" type="presParOf" srcId="{A0649D0D-8985-47AB-8B2F-CB4FABFC4B29}" destId="{01E10123-B6C3-454F-8EA4-39648F041516}" srcOrd="9" destOrd="0" presId="urn:microsoft.com/office/officeart/2005/8/layout/radial1"/>
    <dgm:cxn modelId="{FD4E36DE-E2D8-4AAB-89C7-4BB7DEC74A4F}" type="presParOf" srcId="{01E10123-B6C3-454F-8EA4-39648F041516}" destId="{9AC988E0-E073-46C1-AD0A-521EF0F5DB7B}" srcOrd="0" destOrd="0" presId="urn:microsoft.com/office/officeart/2005/8/layout/radial1"/>
    <dgm:cxn modelId="{CA013C3D-4C49-4000-8447-84B39080F4BA}" type="presParOf" srcId="{A0649D0D-8985-47AB-8B2F-CB4FABFC4B29}" destId="{2EF8ED1B-AF4D-4DFE-A7AA-407F8A4CFE41}"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CC311DE-24FF-42A1-A808-DF71D2687019}"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US"/>
        </a:p>
      </dgm:t>
    </dgm:pt>
    <dgm:pt modelId="{9F730595-5D1F-4426-ADA3-8B9A9B98E3CE}">
      <dgm:prSet phldrT="[Text]"/>
      <dgm:spPr/>
      <dgm:t>
        <a:bodyPr/>
        <a:lstStyle/>
        <a:p>
          <a:r>
            <a:rPr lang="en-US" dirty="0">
              <a:latin typeface="Montserrat Medium" panose="00000600000000000000" pitchFamily="2" charset="0"/>
            </a:rPr>
            <a:t>PLAN</a:t>
          </a:r>
        </a:p>
      </dgm:t>
    </dgm:pt>
    <dgm:pt modelId="{0270FE68-5ABB-4E98-9A4B-4B7639B9EF05}" type="parTrans" cxnId="{DBB20620-F393-4693-BCC0-40BC93C2FA41}">
      <dgm:prSet/>
      <dgm:spPr/>
      <dgm:t>
        <a:bodyPr/>
        <a:lstStyle/>
        <a:p>
          <a:endParaRPr lang="en-US"/>
        </a:p>
      </dgm:t>
    </dgm:pt>
    <dgm:pt modelId="{E688A645-5071-4DD9-A0B2-C58E97CF09B0}" type="sibTrans" cxnId="{DBB20620-F393-4693-BCC0-40BC93C2FA41}">
      <dgm:prSet/>
      <dgm:spPr/>
      <dgm:t>
        <a:bodyPr/>
        <a:lstStyle/>
        <a:p>
          <a:endParaRPr lang="en-US"/>
        </a:p>
      </dgm:t>
    </dgm:pt>
    <dgm:pt modelId="{B49F5FCE-0E2D-491D-B03E-0B30AD8CB1BC}">
      <dgm:prSet phldrT="[Text]"/>
      <dgm:spPr/>
      <dgm:t>
        <a:bodyPr/>
        <a:lstStyle/>
        <a:p>
          <a:r>
            <a:rPr lang="en-US" dirty="0">
              <a:latin typeface="Montserrat Medium" panose="00000600000000000000" pitchFamily="2" charset="0"/>
            </a:rPr>
            <a:t>DO</a:t>
          </a:r>
        </a:p>
      </dgm:t>
    </dgm:pt>
    <dgm:pt modelId="{D4F7324A-4402-49B1-824A-4E78079F0E01}" type="parTrans" cxnId="{B35A902A-8159-4156-8907-ABFE0AB50366}">
      <dgm:prSet/>
      <dgm:spPr/>
      <dgm:t>
        <a:bodyPr/>
        <a:lstStyle/>
        <a:p>
          <a:endParaRPr lang="en-US"/>
        </a:p>
      </dgm:t>
    </dgm:pt>
    <dgm:pt modelId="{17BA7B32-B8D6-4C75-ADDF-77223A36D093}" type="sibTrans" cxnId="{B35A902A-8159-4156-8907-ABFE0AB50366}">
      <dgm:prSet/>
      <dgm:spPr/>
      <dgm:t>
        <a:bodyPr/>
        <a:lstStyle/>
        <a:p>
          <a:endParaRPr lang="en-US"/>
        </a:p>
      </dgm:t>
    </dgm:pt>
    <dgm:pt modelId="{AFB359A8-0126-42DF-B73E-F823E868F5A5}">
      <dgm:prSet phldrT="[Text]"/>
      <dgm:spPr/>
      <dgm:t>
        <a:bodyPr/>
        <a:lstStyle/>
        <a:p>
          <a:r>
            <a:rPr lang="en-US" dirty="0">
              <a:latin typeface="Montserrat Medium" panose="00000600000000000000" pitchFamily="2" charset="0"/>
            </a:rPr>
            <a:t>CHECK</a:t>
          </a:r>
        </a:p>
      </dgm:t>
    </dgm:pt>
    <dgm:pt modelId="{D6FED64D-ECD0-490A-9FB2-DDDDFFB5F003}" type="parTrans" cxnId="{AB4EA56E-86EA-4BFB-8D95-50287C028F5F}">
      <dgm:prSet/>
      <dgm:spPr/>
      <dgm:t>
        <a:bodyPr/>
        <a:lstStyle/>
        <a:p>
          <a:endParaRPr lang="en-US"/>
        </a:p>
      </dgm:t>
    </dgm:pt>
    <dgm:pt modelId="{FBAB7B9A-1650-4C73-B2D8-1AD183DA306D}" type="sibTrans" cxnId="{AB4EA56E-86EA-4BFB-8D95-50287C028F5F}">
      <dgm:prSet/>
      <dgm:spPr/>
      <dgm:t>
        <a:bodyPr/>
        <a:lstStyle/>
        <a:p>
          <a:endParaRPr lang="en-US"/>
        </a:p>
      </dgm:t>
    </dgm:pt>
    <dgm:pt modelId="{F9842999-6D50-40ED-9BC9-201615C9479E}">
      <dgm:prSet phldrT="[Text]"/>
      <dgm:spPr/>
      <dgm:t>
        <a:bodyPr/>
        <a:lstStyle/>
        <a:p>
          <a:r>
            <a:rPr lang="en-US" dirty="0">
              <a:latin typeface="Montserrat Medium" panose="00000600000000000000" pitchFamily="2" charset="0"/>
            </a:rPr>
            <a:t>ACT </a:t>
          </a:r>
        </a:p>
      </dgm:t>
    </dgm:pt>
    <dgm:pt modelId="{C0910E44-3445-4698-B81B-43F3586DD637}" type="parTrans" cxnId="{2D11EF4C-6A93-4BCF-A8BB-5F9767D02131}">
      <dgm:prSet/>
      <dgm:spPr/>
      <dgm:t>
        <a:bodyPr/>
        <a:lstStyle/>
        <a:p>
          <a:endParaRPr lang="en-US"/>
        </a:p>
      </dgm:t>
    </dgm:pt>
    <dgm:pt modelId="{00636518-3CD8-4AA0-93E0-4C02390CE89B}" type="sibTrans" cxnId="{2D11EF4C-6A93-4BCF-A8BB-5F9767D02131}">
      <dgm:prSet/>
      <dgm:spPr/>
      <dgm:t>
        <a:bodyPr/>
        <a:lstStyle/>
        <a:p>
          <a:endParaRPr lang="en-US"/>
        </a:p>
      </dgm:t>
    </dgm:pt>
    <dgm:pt modelId="{FA996FFA-85E0-43BD-B7CB-79BC1A0B9848}" type="pres">
      <dgm:prSet presAssocID="{CCC311DE-24FF-42A1-A808-DF71D2687019}" presName="Name0" presStyleCnt="0">
        <dgm:presLayoutVars>
          <dgm:dir/>
          <dgm:resizeHandles val="exact"/>
        </dgm:presLayoutVars>
      </dgm:prSet>
      <dgm:spPr/>
    </dgm:pt>
    <dgm:pt modelId="{946332AA-55C9-4D00-A287-93AABEEAA5F1}" type="pres">
      <dgm:prSet presAssocID="{CCC311DE-24FF-42A1-A808-DF71D2687019}" presName="cycle" presStyleCnt="0"/>
      <dgm:spPr/>
    </dgm:pt>
    <dgm:pt modelId="{031A0815-9AB5-4243-8380-B7C92FAF5D6F}" type="pres">
      <dgm:prSet presAssocID="{9F730595-5D1F-4426-ADA3-8B9A9B98E3CE}" presName="nodeFirstNode" presStyleLbl="node1" presStyleIdx="0" presStyleCnt="4">
        <dgm:presLayoutVars>
          <dgm:bulletEnabled val="1"/>
        </dgm:presLayoutVars>
      </dgm:prSet>
      <dgm:spPr/>
    </dgm:pt>
    <dgm:pt modelId="{5950DAFB-DBBF-4C06-8E3A-6586780582FC}" type="pres">
      <dgm:prSet presAssocID="{E688A645-5071-4DD9-A0B2-C58E97CF09B0}" presName="sibTransFirstNode" presStyleLbl="bgShp" presStyleIdx="0" presStyleCnt="1"/>
      <dgm:spPr/>
    </dgm:pt>
    <dgm:pt modelId="{76048693-CF55-40C9-849D-E9302C341A9B}" type="pres">
      <dgm:prSet presAssocID="{B49F5FCE-0E2D-491D-B03E-0B30AD8CB1BC}" presName="nodeFollowingNodes" presStyleLbl="node1" presStyleIdx="1" presStyleCnt="4">
        <dgm:presLayoutVars>
          <dgm:bulletEnabled val="1"/>
        </dgm:presLayoutVars>
      </dgm:prSet>
      <dgm:spPr/>
    </dgm:pt>
    <dgm:pt modelId="{69BC024F-FAEF-4227-BFEB-1FFAE24913CA}" type="pres">
      <dgm:prSet presAssocID="{AFB359A8-0126-42DF-B73E-F823E868F5A5}" presName="nodeFollowingNodes" presStyleLbl="node1" presStyleIdx="2" presStyleCnt="4" custRadScaleRad="99903">
        <dgm:presLayoutVars>
          <dgm:bulletEnabled val="1"/>
        </dgm:presLayoutVars>
      </dgm:prSet>
      <dgm:spPr/>
    </dgm:pt>
    <dgm:pt modelId="{3DBD11B9-41EC-44A0-89AD-E3718A879966}" type="pres">
      <dgm:prSet presAssocID="{F9842999-6D50-40ED-9BC9-201615C9479E}" presName="nodeFollowingNodes" presStyleLbl="node1" presStyleIdx="3" presStyleCnt="4">
        <dgm:presLayoutVars>
          <dgm:bulletEnabled val="1"/>
        </dgm:presLayoutVars>
      </dgm:prSet>
      <dgm:spPr/>
    </dgm:pt>
  </dgm:ptLst>
  <dgm:cxnLst>
    <dgm:cxn modelId="{50E9CB18-8095-479B-91EB-0EA477235944}" type="presOf" srcId="{CCC311DE-24FF-42A1-A808-DF71D2687019}" destId="{FA996FFA-85E0-43BD-B7CB-79BC1A0B9848}" srcOrd="0" destOrd="0" presId="urn:microsoft.com/office/officeart/2005/8/layout/cycle3"/>
    <dgm:cxn modelId="{DBB20620-F393-4693-BCC0-40BC93C2FA41}" srcId="{CCC311DE-24FF-42A1-A808-DF71D2687019}" destId="{9F730595-5D1F-4426-ADA3-8B9A9B98E3CE}" srcOrd="0" destOrd="0" parTransId="{0270FE68-5ABB-4E98-9A4B-4B7639B9EF05}" sibTransId="{E688A645-5071-4DD9-A0B2-C58E97CF09B0}"/>
    <dgm:cxn modelId="{B35A902A-8159-4156-8907-ABFE0AB50366}" srcId="{CCC311DE-24FF-42A1-A808-DF71D2687019}" destId="{B49F5FCE-0E2D-491D-B03E-0B30AD8CB1BC}" srcOrd="1" destOrd="0" parTransId="{D4F7324A-4402-49B1-824A-4E78079F0E01}" sibTransId="{17BA7B32-B8D6-4C75-ADDF-77223A36D093}"/>
    <dgm:cxn modelId="{945B6437-0E0E-4585-84BA-54E3EA29D241}" type="presOf" srcId="{AFB359A8-0126-42DF-B73E-F823E868F5A5}" destId="{69BC024F-FAEF-4227-BFEB-1FFAE24913CA}" srcOrd="0" destOrd="0" presId="urn:microsoft.com/office/officeart/2005/8/layout/cycle3"/>
    <dgm:cxn modelId="{1AEABC60-8789-47F8-A6A8-93D74FBBDD65}" type="presOf" srcId="{E688A645-5071-4DD9-A0B2-C58E97CF09B0}" destId="{5950DAFB-DBBF-4C06-8E3A-6586780582FC}" srcOrd="0" destOrd="0" presId="urn:microsoft.com/office/officeart/2005/8/layout/cycle3"/>
    <dgm:cxn modelId="{2D11EF4C-6A93-4BCF-A8BB-5F9767D02131}" srcId="{CCC311DE-24FF-42A1-A808-DF71D2687019}" destId="{F9842999-6D50-40ED-9BC9-201615C9479E}" srcOrd="3" destOrd="0" parTransId="{C0910E44-3445-4698-B81B-43F3586DD637}" sibTransId="{00636518-3CD8-4AA0-93E0-4C02390CE89B}"/>
    <dgm:cxn modelId="{AB4EA56E-86EA-4BFB-8D95-50287C028F5F}" srcId="{CCC311DE-24FF-42A1-A808-DF71D2687019}" destId="{AFB359A8-0126-42DF-B73E-F823E868F5A5}" srcOrd="2" destOrd="0" parTransId="{D6FED64D-ECD0-490A-9FB2-DDDDFFB5F003}" sibTransId="{FBAB7B9A-1650-4C73-B2D8-1AD183DA306D}"/>
    <dgm:cxn modelId="{9163D975-9801-4437-B10E-D666F61F7F06}" type="presOf" srcId="{B49F5FCE-0E2D-491D-B03E-0B30AD8CB1BC}" destId="{76048693-CF55-40C9-849D-E9302C341A9B}" srcOrd="0" destOrd="0" presId="urn:microsoft.com/office/officeart/2005/8/layout/cycle3"/>
    <dgm:cxn modelId="{4C407456-751E-4AFD-B904-FB3EDD46C96C}" type="presOf" srcId="{9F730595-5D1F-4426-ADA3-8B9A9B98E3CE}" destId="{031A0815-9AB5-4243-8380-B7C92FAF5D6F}" srcOrd="0" destOrd="0" presId="urn:microsoft.com/office/officeart/2005/8/layout/cycle3"/>
    <dgm:cxn modelId="{C8361B90-8178-490A-9693-B2762432BEB3}" type="presOf" srcId="{F9842999-6D50-40ED-9BC9-201615C9479E}" destId="{3DBD11B9-41EC-44A0-89AD-E3718A879966}" srcOrd="0" destOrd="0" presId="urn:microsoft.com/office/officeart/2005/8/layout/cycle3"/>
    <dgm:cxn modelId="{5B290BE6-7D79-43F3-821D-4A803AE2FB65}" type="presParOf" srcId="{FA996FFA-85E0-43BD-B7CB-79BC1A0B9848}" destId="{946332AA-55C9-4D00-A287-93AABEEAA5F1}" srcOrd="0" destOrd="0" presId="urn:microsoft.com/office/officeart/2005/8/layout/cycle3"/>
    <dgm:cxn modelId="{F7BC9128-4AD5-409C-973E-074A9ECA2565}" type="presParOf" srcId="{946332AA-55C9-4D00-A287-93AABEEAA5F1}" destId="{031A0815-9AB5-4243-8380-B7C92FAF5D6F}" srcOrd="0" destOrd="0" presId="urn:microsoft.com/office/officeart/2005/8/layout/cycle3"/>
    <dgm:cxn modelId="{47CDFE3A-DF0A-44A0-8AB8-F65077AF559C}" type="presParOf" srcId="{946332AA-55C9-4D00-A287-93AABEEAA5F1}" destId="{5950DAFB-DBBF-4C06-8E3A-6586780582FC}" srcOrd="1" destOrd="0" presId="urn:microsoft.com/office/officeart/2005/8/layout/cycle3"/>
    <dgm:cxn modelId="{2C7D5477-38CE-43E8-AB52-4731211F2E7E}" type="presParOf" srcId="{946332AA-55C9-4D00-A287-93AABEEAA5F1}" destId="{76048693-CF55-40C9-849D-E9302C341A9B}" srcOrd="2" destOrd="0" presId="urn:microsoft.com/office/officeart/2005/8/layout/cycle3"/>
    <dgm:cxn modelId="{A1685FCC-5FD8-4CEB-B63B-42CC648BFE4F}" type="presParOf" srcId="{946332AA-55C9-4D00-A287-93AABEEAA5F1}" destId="{69BC024F-FAEF-4227-BFEB-1FFAE24913CA}" srcOrd="3" destOrd="0" presId="urn:microsoft.com/office/officeart/2005/8/layout/cycle3"/>
    <dgm:cxn modelId="{83D51A9E-155B-401F-ACCE-1721457B203A}" type="presParOf" srcId="{946332AA-55C9-4D00-A287-93AABEEAA5F1}" destId="{3DBD11B9-41EC-44A0-89AD-E3718A879966}"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8EDC4D-5F56-48F2-8D2B-7914627EC91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E75BE729-F43B-4958-B206-C1F415A1D12B}">
      <dgm:prSet/>
      <dgm:spPr/>
      <dgm:t>
        <a:bodyPr/>
        <a:lstStyle/>
        <a:p>
          <a:endParaRPr lang="en-US" dirty="0"/>
        </a:p>
      </dgm:t>
    </dgm:pt>
    <dgm:pt modelId="{9CD6DBAC-831D-4D53-BA27-A79C410B29FA}" type="sibTrans" cxnId="{2C71E1CE-4465-457C-A18D-F1C796D30918}">
      <dgm:prSet/>
      <dgm:spPr/>
      <dgm:t>
        <a:bodyPr/>
        <a:lstStyle/>
        <a:p>
          <a:endParaRPr lang="en-US"/>
        </a:p>
      </dgm:t>
    </dgm:pt>
    <dgm:pt modelId="{B0D89AE3-F785-44AD-B370-1B30E3DD13D5}" type="parTrans" cxnId="{2C71E1CE-4465-457C-A18D-F1C796D30918}">
      <dgm:prSet/>
      <dgm:spPr/>
      <dgm:t>
        <a:bodyPr/>
        <a:lstStyle/>
        <a:p>
          <a:endParaRPr lang="en-US"/>
        </a:p>
      </dgm:t>
    </dgm:pt>
    <dgm:pt modelId="{18F996CB-4FE0-4469-A7F5-7306A6344CA1}">
      <dgm:prSet/>
      <dgm:spPr/>
      <dgm:t>
        <a:bodyPr vert="horz"/>
        <a:lstStyle/>
        <a:p>
          <a:endParaRPr lang="en-US" dirty="0"/>
        </a:p>
      </dgm:t>
      <dgm:extLst>
        <a:ext uri="{E40237B7-FDA0-4F09-8148-C483321AD2D9}">
          <dgm14:cNvPr xmlns:dgm14="http://schemas.microsoft.com/office/drawing/2010/diagram" id="0" name="">
            <a:hlinkClick xmlns:r="http://schemas.openxmlformats.org/officeDocument/2006/relationships" r:id="rId1"/>
          </dgm14:cNvPr>
        </a:ext>
      </dgm:extLst>
    </dgm:pt>
    <dgm:pt modelId="{87626E06-0454-4161-A799-5933A5B1B3E1}" type="sibTrans" cxnId="{A08EBB31-1155-411F-B6E7-A0E41A8CF4E7}">
      <dgm:prSet/>
      <dgm:spPr/>
      <dgm:t>
        <a:bodyPr/>
        <a:lstStyle/>
        <a:p>
          <a:endParaRPr lang="en-US"/>
        </a:p>
      </dgm:t>
    </dgm:pt>
    <dgm:pt modelId="{7EC62722-ACC6-49B1-9776-12B74BD9EE84}" type="parTrans" cxnId="{A08EBB31-1155-411F-B6E7-A0E41A8CF4E7}">
      <dgm:prSet/>
      <dgm:spPr/>
      <dgm:t>
        <a:bodyPr/>
        <a:lstStyle/>
        <a:p>
          <a:endParaRPr lang="en-US"/>
        </a:p>
      </dgm:t>
    </dgm:pt>
    <dgm:pt modelId="{B8E7227F-AF97-47C2-95BE-10F1F3C5A088}">
      <dgm:prSet/>
      <dgm:spPr/>
      <dgm:t>
        <a:bodyPr/>
        <a:lstStyle/>
        <a:p>
          <a:endParaRPr lang="en-US" dirty="0"/>
        </a:p>
      </dgm:t>
      <dgm:extLst>
        <a:ext uri="{E40237B7-FDA0-4F09-8148-C483321AD2D9}">
          <dgm14:cNvPr xmlns:dgm14="http://schemas.microsoft.com/office/drawing/2010/diagram" id="0" name="">
            <a:hlinkClick xmlns:r="http://schemas.openxmlformats.org/officeDocument/2006/relationships" r:id="rId2"/>
          </dgm14:cNvPr>
        </a:ext>
      </dgm:extLst>
    </dgm:pt>
    <dgm:pt modelId="{9F5C23F3-CF8C-4EDD-A52A-4A4A34CFB780}" type="sibTrans" cxnId="{05F0E1BF-31BA-4E5E-8515-6F1CCF65318E}">
      <dgm:prSet/>
      <dgm:spPr/>
      <dgm:t>
        <a:bodyPr/>
        <a:lstStyle/>
        <a:p>
          <a:endParaRPr lang="en-US"/>
        </a:p>
      </dgm:t>
    </dgm:pt>
    <dgm:pt modelId="{09263C17-CEC1-4CEB-A099-B37A458B2F9E}" type="parTrans" cxnId="{05F0E1BF-31BA-4E5E-8515-6F1CCF65318E}">
      <dgm:prSet/>
      <dgm:spPr/>
      <dgm:t>
        <a:bodyPr/>
        <a:lstStyle/>
        <a:p>
          <a:endParaRPr lang="en-US"/>
        </a:p>
      </dgm:t>
    </dgm:pt>
    <dgm:pt modelId="{62CC85A1-93C6-4193-8ED4-70B6D497ECCF}">
      <dgm:prSet/>
      <dgm:spPr/>
      <dgm:t>
        <a:bodyPr vert="horz"/>
        <a:lstStyle/>
        <a:p>
          <a:endParaRPr lang="en-US" dirty="0"/>
        </a:p>
      </dgm:t>
    </dgm:pt>
    <dgm:pt modelId="{A13ECF1C-6BC3-4BE4-8098-6763789CFA8E}" type="sibTrans" cxnId="{A2F11471-1E35-4F5C-8135-CF1E494213C1}">
      <dgm:prSet/>
      <dgm:spPr/>
      <dgm:t>
        <a:bodyPr/>
        <a:lstStyle/>
        <a:p>
          <a:endParaRPr lang="en-US"/>
        </a:p>
      </dgm:t>
    </dgm:pt>
    <dgm:pt modelId="{55393F81-7E34-4FDD-A9B4-2330EFD9D826}" type="parTrans" cxnId="{A2F11471-1E35-4F5C-8135-CF1E494213C1}">
      <dgm:prSet/>
      <dgm:spPr/>
      <dgm:t>
        <a:bodyPr/>
        <a:lstStyle/>
        <a:p>
          <a:endParaRPr lang="en-US"/>
        </a:p>
      </dgm:t>
    </dgm:pt>
    <dgm:pt modelId="{421FCD99-3123-48DE-88EC-56AD12CC0EA4}">
      <dgm:prSet/>
      <dgm:spPr/>
      <dgm:t>
        <a:bodyPr vert="horz"/>
        <a:lstStyle/>
        <a:p>
          <a:endParaRPr lang="en-US" dirty="0"/>
        </a:p>
      </dgm:t>
    </dgm:pt>
    <dgm:pt modelId="{C3354311-655A-4365-A575-A279C9806519}" type="sibTrans" cxnId="{22196436-91E9-4054-956F-167666285E14}">
      <dgm:prSet/>
      <dgm:spPr/>
      <dgm:t>
        <a:bodyPr/>
        <a:lstStyle/>
        <a:p>
          <a:endParaRPr lang="en-US"/>
        </a:p>
      </dgm:t>
    </dgm:pt>
    <dgm:pt modelId="{1788AC58-BA11-423E-906A-AB191CAB1957}" type="parTrans" cxnId="{22196436-91E9-4054-956F-167666285E14}">
      <dgm:prSet/>
      <dgm:spPr/>
      <dgm:t>
        <a:bodyPr/>
        <a:lstStyle/>
        <a:p>
          <a:endParaRPr lang="en-US"/>
        </a:p>
      </dgm:t>
    </dgm:pt>
    <dgm:pt modelId="{468AAECC-6312-4FF1-A081-EBC60A36B21B}" type="pres">
      <dgm:prSet presAssocID="{9B8EDC4D-5F56-48F2-8D2B-7914627EC91E}" presName="diagram" presStyleCnt="0">
        <dgm:presLayoutVars>
          <dgm:dir/>
          <dgm:resizeHandles val="exact"/>
        </dgm:presLayoutVars>
      </dgm:prSet>
      <dgm:spPr/>
    </dgm:pt>
    <dgm:pt modelId="{9E423CAF-5EE7-45D3-A1E6-727F335344B6}" type="pres">
      <dgm:prSet presAssocID="{E75BE729-F43B-4958-B206-C1F415A1D12B}" presName="node" presStyleLbl="node1" presStyleIdx="0" presStyleCnt="5">
        <dgm:presLayoutVars>
          <dgm:bulletEnabled val="1"/>
        </dgm:presLayoutVars>
      </dgm:prSet>
      <dgm:spPr/>
    </dgm:pt>
    <dgm:pt modelId="{B04AA295-AC57-4048-A860-F896676F21BC}" type="pres">
      <dgm:prSet presAssocID="{9CD6DBAC-831D-4D53-BA27-A79C410B29FA}" presName="sibTrans" presStyleCnt="0"/>
      <dgm:spPr/>
    </dgm:pt>
    <dgm:pt modelId="{284B590F-3CCE-49BB-99B0-B42EF4E74BC0}" type="pres">
      <dgm:prSet presAssocID="{18F996CB-4FE0-4469-A7F5-7306A6344CA1}" presName="node" presStyleLbl="node1" presStyleIdx="1" presStyleCnt="5" custLinFactNeighborX="0" custLinFactNeighborY="-261">
        <dgm:presLayoutVars>
          <dgm:bulletEnabled val="1"/>
        </dgm:presLayoutVars>
      </dgm:prSet>
      <dgm:spPr>
        <a:xfrm>
          <a:off x="2801651" y="445489"/>
          <a:ext cx="2539866" cy="1523919"/>
        </a:xfrm>
      </dgm:spPr>
    </dgm:pt>
    <dgm:pt modelId="{F5785FE0-CA22-406B-89C0-42692EC94A94}" type="pres">
      <dgm:prSet presAssocID="{87626E06-0454-4161-A799-5933A5B1B3E1}" presName="sibTrans" presStyleCnt="0"/>
      <dgm:spPr/>
    </dgm:pt>
    <dgm:pt modelId="{75E974E8-CDB5-4746-A9EF-61E9C1FBE028}" type="pres">
      <dgm:prSet presAssocID="{B8E7227F-AF97-47C2-95BE-10F1F3C5A088}" presName="node" presStyleLbl="node1" presStyleIdx="2" presStyleCnt="5">
        <dgm:presLayoutVars>
          <dgm:bulletEnabled val="1"/>
        </dgm:presLayoutVars>
      </dgm:prSet>
      <dgm:spPr/>
    </dgm:pt>
    <dgm:pt modelId="{E65CF920-DB49-485F-A948-5BDA7684C8D0}" type="pres">
      <dgm:prSet presAssocID="{9F5C23F3-CF8C-4EDD-A52A-4A4A34CFB780}" presName="sibTrans" presStyleCnt="0"/>
      <dgm:spPr/>
    </dgm:pt>
    <dgm:pt modelId="{DE7C801C-ADE7-4BB3-BD07-1857828AFFE9}" type="pres">
      <dgm:prSet presAssocID="{62CC85A1-93C6-4193-8ED4-70B6D497ECCF}" presName="node" presStyleLbl="node1" presStyleIdx="3" presStyleCnt="5">
        <dgm:presLayoutVars>
          <dgm:bulletEnabled val="1"/>
        </dgm:presLayoutVars>
      </dgm:prSet>
      <dgm:spPr>
        <a:xfrm>
          <a:off x="8384760" y="445489"/>
          <a:ext cx="2539866" cy="1523919"/>
        </a:xfrm>
      </dgm:spPr>
    </dgm:pt>
    <dgm:pt modelId="{E3F9C81B-EA3C-4667-854C-734FF5DADC13}" type="pres">
      <dgm:prSet presAssocID="{A13ECF1C-6BC3-4BE4-8098-6763789CFA8E}" presName="sibTrans" presStyleCnt="0"/>
      <dgm:spPr/>
    </dgm:pt>
    <dgm:pt modelId="{4089C696-AC01-4FBE-8E09-8BD5D7BAD4A8}" type="pres">
      <dgm:prSet presAssocID="{421FCD99-3123-48DE-88EC-56AD12CC0EA4}" presName="node" presStyleLbl="node1" presStyleIdx="4" presStyleCnt="5">
        <dgm:presLayoutVars>
          <dgm:bulletEnabled val="1"/>
        </dgm:presLayoutVars>
      </dgm:prSet>
      <dgm:spPr>
        <a:xfrm>
          <a:off x="2797054" y="2223395"/>
          <a:ext cx="2539866" cy="1523919"/>
        </a:xfrm>
      </dgm:spPr>
    </dgm:pt>
  </dgm:ptLst>
  <dgm:cxnLst>
    <dgm:cxn modelId="{A08EBB31-1155-411F-B6E7-A0E41A8CF4E7}" srcId="{9B8EDC4D-5F56-48F2-8D2B-7914627EC91E}" destId="{18F996CB-4FE0-4469-A7F5-7306A6344CA1}" srcOrd="1" destOrd="0" parTransId="{7EC62722-ACC6-49B1-9776-12B74BD9EE84}" sibTransId="{87626E06-0454-4161-A799-5933A5B1B3E1}"/>
    <dgm:cxn modelId="{22196436-91E9-4054-956F-167666285E14}" srcId="{9B8EDC4D-5F56-48F2-8D2B-7914627EC91E}" destId="{421FCD99-3123-48DE-88EC-56AD12CC0EA4}" srcOrd="4" destOrd="0" parTransId="{1788AC58-BA11-423E-906A-AB191CAB1957}" sibTransId="{C3354311-655A-4365-A575-A279C9806519}"/>
    <dgm:cxn modelId="{99513341-3EC7-4649-A3D7-103617542B72}" type="presOf" srcId="{62CC85A1-93C6-4193-8ED4-70B6D497ECCF}" destId="{DE7C801C-ADE7-4BB3-BD07-1857828AFFE9}" srcOrd="0" destOrd="0" presId="urn:microsoft.com/office/officeart/2005/8/layout/default"/>
    <dgm:cxn modelId="{A2F11471-1E35-4F5C-8135-CF1E494213C1}" srcId="{9B8EDC4D-5F56-48F2-8D2B-7914627EC91E}" destId="{62CC85A1-93C6-4193-8ED4-70B6D497ECCF}" srcOrd="3" destOrd="0" parTransId="{55393F81-7E34-4FDD-A9B4-2330EFD9D826}" sibTransId="{A13ECF1C-6BC3-4BE4-8098-6763789CFA8E}"/>
    <dgm:cxn modelId="{5691EE9F-5F54-4002-B09F-964B341F0347}" type="presOf" srcId="{B8E7227F-AF97-47C2-95BE-10F1F3C5A088}" destId="{75E974E8-CDB5-4746-A9EF-61E9C1FBE028}" srcOrd="0" destOrd="0" presId="urn:microsoft.com/office/officeart/2005/8/layout/default"/>
    <dgm:cxn modelId="{216F97A0-6877-4B7C-8178-F92CEEE0D4B9}" type="presOf" srcId="{421FCD99-3123-48DE-88EC-56AD12CC0EA4}" destId="{4089C696-AC01-4FBE-8E09-8BD5D7BAD4A8}" srcOrd="0" destOrd="0" presId="urn:microsoft.com/office/officeart/2005/8/layout/default"/>
    <dgm:cxn modelId="{3E2B6CB2-7A95-43D0-AB52-E6BAB8DD2752}" type="presOf" srcId="{9B8EDC4D-5F56-48F2-8D2B-7914627EC91E}" destId="{468AAECC-6312-4FF1-A081-EBC60A36B21B}" srcOrd="0" destOrd="0" presId="urn:microsoft.com/office/officeart/2005/8/layout/default"/>
    <dgm:cxn modelId="{05F0E1BF-31BA-4E5E-8515-6F1CCF65318E}" srcId="{9B8EDC4D-5F56-48F2-8D2B-7914627EC91E}" destId="{B8E7227F-AF97-47C2-95BE-10F1F3C5A088}" srcOrd="2" destOrd="0" parTransId="{09263C17-CEC1-4CEB-A099-B37A458B2F9E}" sibTransId="{9F5C23F3-CF8C-4EDD-A52A-4A4A34CFB780}"/>
    <dgm:cxn modelId="{B29D34C6-E358-4144-A303-2DC1EE19B1C5}" type="presOf" srcId="{E75BE729-F43B-4958-B206-C1F415A1D12B}" destId="{9E423CAF-5EE7-45D3-A1E6-727F335344B6}" srcOrd="0" destOrd="0" presId="urn:microsoft.com/office/officeart/2005/8/layout/default"/>
    <dgm:cxn modelId="{2C71E1CE-4465-457C-A18D-F1C796D30918}" srcId="{9B8EDC4D-5F56-48F2-8D2B-7914627EC91E}" destId="{E75BE729-F43B-4958-B206-C1F415A1D12B}" srcOrd="0" destOrd="0" parTransId="{B0D89AE3-F785-44AD-B370-1B30E3DD13D5}" sibTransId="{9CD6DBAC-831D-4D53-BA27-A79C410B29FA}"/>
    <dgm:cxn modelId="{602EA0D0-717B-4CE7-921C-2AFA99A15B87}" type="presOf" srcId="{18F996CB-4FE0-4469-A7F5-7306A6344CA1}" destId="{284B590F-3CCE-49BB-99B0-B42EF4E74BC0}" srcOrd="0" destOrd="0" presId="urn:microsoft.com/office/officeart/2005/8/layout/default"/>
    <dgm:cxn modelId="{248ED48E-9C88-4717-A546-F0DF6C15DF02}" type="presParOf" srcId="{468AAECC-6312-4FF1-A081-EBC60A36B21B}" destId="{9E423CAF-5EE7-45D3-A1E6-727F335344B6}" srcOrd="0" destOrd="0" presId="urn:microsoft.com/office/officeart/2005/8/layout/default"/>
    <dgm:cxn modelId="{226A081A-B977-4B64-BBFD-F87E0E440693}" type="presParOf" srcId="{468AAECC-6312-4FF1-A081-EBC60A36B21B}" destId="{B04AA295-AC57-4048-A860-F896676F21BC}" srcOrd="1" destOrd="0" presId="urn:microsoft.com/office/officeart/2005/8/layout/default"/>
    <dgm:cxn modelId="{5380CAD9-007E-4168-A8E1-93C2236D5C8B}" type="presParOf" srcId="{468AAECC-6312-4FF1-A081-EBC60A36B21B}" destId="{284B590F-3CCE-49BB-99B0-B42EF4E74BC0}" srcOrd="2" destOrd="0" presId="urn:microsoft.com/office/officeart/2005/8/layout/default"/>
    <dgm:cxn modelId="{19946975-CC2A-452E-B77E-4EED652A67B6}" type="presParOf" srcId="{468AAECC-6312-4FF1-A081-EBC60A36B21B}" destId="{F5785FE0-CA22-406B-89C0-42692EC94A94}" srcOrd="3" destOrd="0" presId="urn:microsoft.com/office/officeart/2005/8/layout/default"/>
    <dgm:cxn modelId="{15EE2000-7254-4AAE-9D92-8C493A4CE59B}" type="presParOf" srcId="{468AAECC-6312-4FF1-A081-EBC60A36B21B}" destId="{75E974E8-CDB5-4746-A9EF-61E9C1FBE028}" srcOrd="4" destOrd="0" presId="urn:microsoft.com/office/officeart/2005/8/layout/default"/>
    <dgm:cxn modelId="{BE41026A-3526-454E-9005-6BB235ABF252}" type="presParOf" srcId="{468AAECC-6312-4FF1-A081-EBC60A36B21B}" destId="{E65CF920-DB49-485F-A948-5BDA7684C8D0}" srcOrd="5" destOrd="0" presId="urn:microsoft.com/office/officeart/2005/8/layout/default"/>
    <dgm:cxn modelId="{729D68F4-96F2-4C87-8C66-E0ADF8C46174}" type="presParOf" srcId="{468AAECC-6312-4FF1-A081-EBC60A36B21B}" destId="{DE7C801C-ADE7-4BB3-BD07-1857828AFFE9}" srcOrd="6" destOrd="0" presId="urn:microsoft.com/office/officeart/2005/8/layout/default"/>
    <dgm:cxn modelId="{CA8DE58F-1F4C-463A-9BC3-7DC90A038AA9}" type="presParOf" srcId="{468AAECC-6312-4FF1-A081-EBC60A36B21B}" destId="{E3F9C81B-EA3C-4667-854C-734FF5DADC13}" srcOrd="7" destOrd="0" presId="urn:microsoft.com/office/officeart/2005/8/layout/default"/>
    <dgm:cxn modelId="{55E3B9E7-B6A3-40D2-AB1B-5C5403A6B9B8}" type="presParOf" srcId="{468AAECC-6312-4FF1-A081-EBC60A36B21B}" destId="{4089C696-AC01-4FBE-8E09-8BD5D7BAD4A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4DED6EC-CF0C-4DC7-A45A-E5E04E23EF1C}"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08BA258B-7966-47C1-A65A-403DB4604A29}">
      <dgm:prSet/>
      <dgm:spPr/>
      <dgm:t>
        <a:bodyPr/>
        <a:lstStyle/>
        <a:p>
          <a:pPr>
            <a:lnSpc>
              <a:spcPct val="100000"/>
            </a:lnSpc>
          </a:pPr>
          <a:r>
            <a:rPr lang="en-US" dirty="0">
              <a:latin typeface="Montserrat Medium" panose="00000600000000000000" pitchFamily="2" charset="0"/>
            </a:rPr>
            <a:t>MEET WITH PI REGULARLY</a:t>
          </a:r>
        </a:p>
      </dgm:t>
    </dgm:pt>
    <dgm:pt modelId="{9A9C47EE-2E7E-41B5-B008-350CADB89092}" type="parTrans" cxnId="{C6D05A3C-E9FF-44FF-88FB-8D60E7E3258C}">
      <dgm:prSet/>
      <dgm:spPr/>
      <dgm:t>
        <a:bodyPr/>
        <a:lstStyle/>
        <a:p>
          <a:endParaRPr lang="en-US"/>
        </a:p>
      </dgm:t>
    </dgm:pt>
    <dgm:pt modelId="{6F7D236E-C620-4CFD-B0FA-09610AC82958}" type="sibTrans" cxnId="{C6D05A3C-E9FF-44FF-88FB-8D60E7E3258C}">
      <dgm:prSet/>
      <dgm:spPr/>
      <dgm:t>
        <a:bodyPr/>
        <a:lstStyle/>
        <a:p>
          <a:endParaRPr lang="en-US"/>
        </a:p>
      </dgm:t>
    </dgm:pt>
    <dgm:pt modelId="{21C63440-1373-4D35-B5A2-84C0ADFF472F}">
      <dgm:prSet/>
      <dgm:spPr/>
      <dgm:t>
        <a:bodyPr/>
        <a:lstStyle/>
        <a:p>
          <a:pPr>
            <a:lnSpc>
              <a:spcPct val="100000"/>
            </a:lnSpc>
          </a:pPr>
          <a:r>
            <a:rPr lang="en-US" dirty="0">
              <a:latin typeface="Montserrat Medium" panose="00000600000000000000" pitchFamily="2" charset="0"/>
            </a:rPr>
            <a:t>IDENTIFY AND REPORT ISSUES </a:t>
          </a:r>
        </a:p>
      </dgm:t>
    </dgm:pt>
    <dgm:pt modelId="{A805B287-2B71-40A4-88A9-17CD0F81D77F}" type="parTrans" cxnId="{F9D6CF3C-53DE-47F1-AFEF-30CFE2669995}">
      <dgm:prSet/>
      <dgm:spPr/>
      <dgm:t>
        <a:bodyPr/>
        <a:lstStyle/>
        <a:p>
          <a:endParaRPr lang="en-US"/>
        </a:p>
      </dgm:t>
    </dgm:pt>
    <dgm:pt modelId="{C0BB7633-491C-4A9E-982F-9E79FC2D6C94}" type="sibTrans" cxnId="{F9D6CF3C-53DE-47F1-AFEF-30CFE2669995}">
      <dgm:prSet/>
      <dgm:spPr/>
      <dgm:t>
        <a:bodyPr/>
        <a:lstStyle/>
        <a:p>
          <a:endParaRPr lang="en-US"/>
        </a:p>
      </dgm:t>
    </dgm:pt>
    <dgm:pt modelId="{7169F1E6-D388-4F2E-8A6A-40A349A0C857}">
      <dgm:prSet/>
      <dgm:spPr/>
      <dgm:t>
        <a:bodyPr/>
        <a:lstStyle/>
        <a:p>
          <a:pPr>
            <a:lnSpc>
              <a:spcPct val="100000"/>
            </a:lnSpc>
          </a:pPr>
          <a:r>
            <a:rPr lang="en-US" dirty="0">
              <a:latin typeface="Montserrat Medium" panose="00000600000000000000" pitchFamily="2" charset="0"/>
            </a:rPr>
            <a:t>TRAIN STAFF IN CHANGES</a:t>
          </a:r>
        </a:p>
      </dgm:t>
    </dgm:pt>
    <dgm:pt modelId="{99A7BAA2-0437-4474-A3B8-37E9D7421C9D}" type="parTrans" cxnId="{5FD7D5E1-F97B-4835-9760-70FEE3984C96}">
      <dgm:prSet/>
      <dgm:spPr/>
      <dgm:t>
        <a:bodyPr/>
        <a:lstStyle/>
        <a:p>
          <a:endParaRPr lang="en-US"/>
        </a:p>
      </dgm:t>
    </dgm:pt>
    <dgm:pt modelId="{1C0E1E94-1810-41F3-ABF1-CD6E36CEFAE7}" type="sibTrans" cxnId="{5FD7D5E1-F97B-4835-9760-70FEE3984C96}">
      <dgm:prSet/>
      <dgm:spPr/>
      <dgm:t>
        <a:bodyPr/>
        <a:lstStyle/>
        <a:p>
          <a:endParaRPr lang="en-US"/>
        </a:p>
      </dgm:t>
    </dgm:pt>
    <dgm:pt modelId="{873DC773-766E-4A5F-85E5-00F7F20BD25A}">
      <dgm:prSet/>
      <dgm:spPr/>
      <dgm:t>
        <a:bodyPr/>
        <a:lstStyle/>
        <a:p>
          <a:pPr>
            <a:lnSpc>
              <a:spcPct val="100000"/>
            </a:lnSpc>
          </a:pPr>
          <a:r>
            <a:rPr lang="en-US" dirty="0">
              <a:latin typeface="Montserrat Medium" panose="00000600000000000000" pitchFamily="2" charset="0"/>
            </a:rPr>
            <a:t>UPDATE LOGS &amp; STUDY FILES  </a:t>
          </a:r>
        </a:p>
      </dgm:t>
    </dgm:pt>
    <dgm:pt modelId="{46513317-F2AA-40AD-A65E-B426A3289374}" type="parTrans" cxnId="{9285AFDB-DFBF-494D-B43A-4C7666F0C1F5}">
      <dgm:prSet/>
      <dgm:spPr/>
      <dgm:t>
        <a:bodyPr/>
        <a:lstStyle/>
        <a:p>
          <a:endParaRPr lang="en-US"/>
        </a:p>
      </dgm:t>
    </dgm:pt>
    <dgm:pt modelId="{C144B1E1-22CF-4152-B3E4-E8CB09EECF92}" type="sibTrans" cxnId="{9285AFDB-DFBF-494D-B43A-4C7666F0C1F5}">
      <dgm:prSet/>
      <dgm:spPr/>
      <dgm:t>
        <a:bodyPr/>
        <a:lstStyle/>
        <a:p>
          <a:endParaRPr lang="en-US"/>
        </a:p>
      </dgm:t>
    </dgm:pt>
    <dgm:pt modelId="{B7B4869C-3596-40AB-AE0E-F1E13ACD0931}" type="pres">
      <dgm:prSet presAssocID="{B4DED6EC-CF0C-4DC7-A45A-E5E04E23EF1C}" presName="root" presStyleCnt="0">
        <dgm:presLayoutVars>
          <dgm:dir/>
          <dgm:resizeHandles val="exact"/>
        </dgm:presLayoutVars>
      </dgm:prSet>
      <dgm:spPr/>
    </dgm:pt>
    <dgm:pt modelId="{C8852257-73DC-4AEC-9527-83BC312882A6}" type="pres">
      <dgm:prSet presAssocID="{08BA258B-7966-47C1-A65A-403DB4604A29}" presName="compNode" presStyleCnt="0"/>
      <dgm:spPr/>
    </dgm:pt>
    <dgm:pt modelId="{D11E9B76-2E07-4432-9EB5-52BF43D20255}" type="pres">
      <dgm:prSet presAssocID="{08BA258B-7966-47C1-A65A-403DB4604A29}" presName="bgRect" presStyleLbl="bgShp" presStyleIdx="0" presStyleCnt="4"/>
      <dgm:spPr/>
    </dgm:pt>
    <dgm:pt modelId="{0ECF05E2-C214-4E97-9501-750785EF2BB2}" type="pres">
      <dgm:prSet presAssocID="{08BA258B-7966-47C1-A65A-403DB4604A2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61F87973-FFF0-4A79-B97A-743F599BD63D}" type="pres">
      <dgm:prSet presAssocID="{08BA258B-7966-47C1-A65A-403DB4604A29}" presName="spaceRect" presStyleCnt="0"/>
      <dgm:spPr/>
    </dgm:pt>
    <dgm:pt modelId="{2984E789-AF8F-4964-9844-A93917304BE4}" type="pres">
      <dgm:prSet presAssocID="{08BA258B-7966-47C1-A65A-403DB4604A29}" presName="parTx" presStyleLbl="revTx" presStyleIdx="0" presStyleCnt="4">
        <dgm:presLayoutVars>
          <dgm:chMax val="0"/>
          <dgm:chPref val="0"/>
        </dgm:presLayoutVars>
      </dgm:prSet>
      <dgm:spPr/>
    </dgm:pt>
    <dgm:pt modelId="{292E06F4-5FBD-4588-93B0-71E0D82A2B00}" type="pres">
      <dgm:prSet presAssocID="{6F7D236E-C620-4CFD-B0FA-09610AC82958}" presName="sibTrans" presStyleCnt="0"/>
      <dgm:spPr/>
    </dgm:pt>
    <dgm:pt modelId="{D16DAC03-762D-43BF-9909-021DD4B1DE7B}" type="pres">
      <dgm:prSet presAssocID="{21C63440-1373-4D35-B5A2-84C0ADFF472F}" presName="compNode" presStyleCnt="0"/>
      <dgm:spPr/>
    </dgm:pt>
    <dgm:pt modelId="{E9955724-EF08-4D3F-B557-23B7940B095F}" type="pres">
      <dgm:prSet presAssocID="{21C63440-1373-4D35-B5A2-84C0ADFF472F}" presName="bgRect" presStyleLbl="bgShp" presStyleIdx="1" presStyleCnt="4"/>
      <dgm:spPr/>
    </dgm:pt>
    <dgm:pt modelId="{62298BEE-946E-4523-BFA7-9670EECB7A7A}" type="pres">
      <dgm:prSet presAssocID="{21C63440-1373-4D35-B5A2-84C0ADFF472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E0F3EA72-DD21-41B9-AC11-158ABEC08F43}" type="pres">
      <dgm:prSet presAssocID="{21C63440-1373-4D35-B5A2-84C0ADFF472F}" presName="spaceRect" presStyleCnt="0"/>
      <dgm:spPr/>
    </dgm:pt>
    <dgm:pt modelId="{6D0B1871-A5B1-47DB-9FDE-F871917CDA60}" type="pres">
      <dgm:prSet presAssocID="{21C63440-1373-4D35-B5A2-84C0ADFF472F}" presName="parTx" presStyleLbl="revTx" presStyleIdx="1" presStyleCnt="4">
        <dgm:presLayoutVars>
          <dgm:chMax val="0"/>
          <dgm:chPref val="0"/>
        </dgm:presLayoutVars>
      </dgm:prSet>
      <dgm:spPr/>
    </dgm:pt>
    <dgm:pt modelId="{A3D39EF3-C6E3-4863-86DC-4F5877400CDA}" type="pres">
      <dgm:prSet presAssocID="{C0BB7633-491C-4A9E-982F-9E79FC2D6C94}" presName="sibTrans" presStyleCnt="0"/>
      <dgm:spPr/>
    </dgm:pt>
    <dgm:pt modelId="{16DDE522-A8F8-43FE-9B60-074A87338A39}" type="pres">
      <dgm:prSet presAssocID="{7169F1E6-D388-4F2E-8A6A-40A349A0C857}" presName="compNode" presStyleCnt="0"/>
      <dgm:spPr/>
    </dgm:pt>
    <dgm:pt modelId="{6B29E7E6-44E4-4CE7-B71A-4239EF7F44D2}" type="pres">
      <dgm:prSet presAssocID="{7169F1E6-D388-4F2E-8A6A-40A349A0C857}" presName="bgRect" presStyleLbl="bgShp" presStyleIdx="2" presStyleCnt="4"/>
      <dgm:spPr/>
    </dgm:pt>
    <dgm:pt modelId="{A8634E8E-FEE1-46D3-9746-38448823746E}" type="pres">
      <dgm:prSet presAssocID="{7169F1E6-D388-4F2E-8A6A-40A349A0C8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A44448ED-CC30-495F-B475-8677DA7D95FB}" type="pres">
      <dgm:prSet presAssocID="{7169F1E6-D388-4F2E-8A6A-40A349A0C857}" presName="spaceRect" presStyleCnt="0"/>
      <dgm:spPr/>
    </dgm:pt>
    <dgm:pt modelId="{8371D8EF-6E0A-4DFC-A046-E395BEAEC9F1}" type="pres">
      <dgm:prSet presAssocID="{7169F1E6-D388-4F2E-8A6A-40A349A0C857}" presName="parTx" presStyleLbl="revTx" presStyleIdx="2" presStyleCnt="4">
        <dgm:presLayoutVars>
          <dgm:chMax val="0"/>
          <dgm:chPref val="0"/>
        </dgm:presLayoutVars>
      </dgm:prSet>
      <dgm:spPr/>
    </dgm:pt>
    <dgm:pt modelId="{F4FEF328-FA6E-4EEC-858E-A932BF57346C}" type="pres">
      <dgm:prSet presAssocID="{1C0E1E94-1810-41F3-ABF1-CD6E36CEFAE7}" presName="sibTrans" presStyleCnt="0"/>
      <dgm:spPr/>
    </dgm:pt>
    <dgm:pt modelId="{374B03A8-D6D8-449E-9F68-92E679D7F3BF}" type="pres">
      <dgm:prSet presAssocID="{873DC773-766E-4A5F-85E5-00F7F20BD25A}" presName="compNode" presStyleCnt="0"/>
      <dgm:spPr/>
    </dgm:pt>
    <dgm:pt modelId="{6D806CCD-95D6-4F34-9DF1-2190EA1EBCC0}" type="pres">
      <dgm:prSet presAssocID="{873DC773-766E-4A5F-85E5-00F7F20BD25A}" presName="bgRect" presStyleLbl="bgShp" presStyleIdx="3" presStyleCnt="4"/>
      <dgm:spPr/>
    </dgm:pt>
    <dgm:pt modelId="{0E1881BD-71B3-47B0-9BCE-3DBA29B4B03E}" type="pres">
      <dgm:prSet presAssocID="{873DC773-766E-4A5F-85E5-00F7F20BD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Folder"/>
        </a:ext>
      </dgm:extLst>
    </dgm:pt>
    <dgm:pt modelId="{450906CF-58C6-47EF-8945-D14A6BF9B384}" type="pres">
      <dgm:prSet presAssocID="{873DC773-766E-4A5F-85E5-00F7F20BD25A}" presName="spaceRect" presStyleCnt="0"/>
      <dgm:spPr/>
    </dgm:pt>
    <dgm:pt modelId="{11B8105E-E25A-4E9E-AE59-B58A27BC7A7F}" type="pres">
      <dgm:prSet presAssocID="{873DC773-766E-4A5F-85E5-00F7F20BD25A}" presName="parTx" presStyleLbl="revTx" presStyleIdx="3" presStyleCnt="4">
        <dgm:presLayoutVars>
          <dgm:chMax val="0"/>
          <dgm:chPref val="0"/>
        </dgm:presLayoutVars>
      </dgm:prSet>
      <dgm:spPr/>
    </dgm:pt>
  </dgm:ptLst>
  <dgm:cxnLst>
    <dgm:cxn modelId="{AC2FE034-F4A9-4B6F-B1F7-F219995B1D38}" type="presOf" srcId="{21C63440-1373-4D35-B5A2-84C0ADFF472F}" destId="{6D0B1871-A5B1-47DB-9FDE-F871917CDA60}" srcOrd="0" destOrd="0" presId="urn:microsoft.com/office/officeart/2018/2/layout/IconVerticalSolidList"/>
    <dgm:cxn modelId="{C6D05A3C-E9FF-44FF-88FB-8D60E7E3258C}" srcId="{B4DED6EC-CF0C-4DC7-A45A-E5E04E23EF1C}" destId="{08BA258B-7966-47C1-A65A-403DB4604A29}" srcOrd="0" destOrd="0" parTransId="{9A9C47EE-2E7E-41B5-B008-350CADB89092}" sibTransId="{6F7D236E-C620-4CFD-B0FA-09610AC82958}"/>
    <dgm:cxn modelId="{F9D6CF3C-53DE-47F1-AFEF-30CFE2669995}" srcId="{B4DED6EC-CF0C-4DC7-A45A-E5E04E23EF1C}" destId="{21C63440-1373-4D35-B5A2-84C0ADFF472F}" srcOrd="1" destOrd="0" parTransId="{A805B287-2B71-40A4-88A9-17CD0F81D77F}" sibTransId="{C0BB7633-491C-4A9E-982F-9E79FC2D6C94}"/>
    <dgm:cxn modelId="{6770515E-3575-49BE-94D3-EB723B2DA29E}" type="presOf" srcId="{B4DED6EC-CF0C-4DC7-A45A-E5E04E23EF1C}" destId="{B7B4869C-3596-40AB-AE0E-F1E13ACD0931}" srcOrd="0" destOrd="0" presId="urn:microsoft.com/office/officeart/2018/2/layout/IconVerticalSolidList"/>
    <dgm:cxn modelId="{9EC54C62-B447-409B-9A10-AE3C8C9576A9}" type="presOf" srcId="{08BA258B-7966-47C1-A65A-403DB4604A29}" destId="{2984E789-AF8F-4964-9844-A93917304BE4}" srcOrd="0" destOrd="0" presId="urn:microsoft.com/office/officeart/2018/2/layout/IconVerticalSolidList"/>
    <dgm:cxn modelId="{EECA9A6D-F7B1-49B4-B5ED-FB8C785DD467}" type="presOf" srcId="{7169F1E6-D388-4F2E-8A6A-40A349A0C857}" destId="{8371D8EF-6E0A-4DFC-A046-E395BEAEC9F1}" srcOrd="0" destOrd="0" presId="urn:microsoft.com/office/officeart/2018/2/layout/IconVerticalSolidList"/>
    <dgm:cxn modelId="{915F1BCA-B820-45D0-99C7-4D062DB6F64A}" type="presOf" srcId="{873DC773-766E-4A5F-85E5-00F7F20BD25A}" destId="{11B8105E-E25A-4E9E-AE59-B58A27BC7A7F}" srcOrd="0" destOrd="0" presId="urn:microsoft.com/office/officeart/2018/2/layout/IconVerticalSolidList"/>
    <dgm:cxn modelId="{9285AFDB-DFBF-494D-B43A-4C7666F0C1F5}" srcId="{B4DED6EC-CF0C-4DC7-A45A-E5E04E23EF1C}" destId="{873DC773-766E-4A5F-85E5-00F7F20BD25A}" srcOrd="3" destOrd="0" parTransId="{46513317-F2AA-40AD-A65E-B426A3289374}" sibTransId="{C144B1E1-22CF-4152-B3E4-E8CB09EECF92}"/>
    <dgm:cxn modelId="{5FD7D5E1-F97B-4835-9760-70FEE3984C96}" srcId="{B4DED6EC-CF0C-4DC7-A45A-E5E04E23EF1C}" destId="{7169F1E6-D388-4F2E-8A6A-40A349A0C857}" srcOrd="2" destOrd="0" parTransId="{99A7BAA2-0437-4474-A3B8-37E9D7421C9D}" sibTransId="{1C0E1E94-1810-41F3-ABF1-CD6E36CEFAE7}"/>
    <dgm:cxn modelId="{1592C9D2-9976-45E1-8865-BD5F0E342BE4}" type="presParOf" srcId="{B7B4869C-3596-40AB-AE0E-F1E13ACD0931}" destId="{C8852257-73DC-4AEC-9527-83BC312882A6}" srcOrd="0" destOrd="0" presId="urn:microsoft.com/office/officeart/2018/2/layout/IconVerticalSolidList"/>
    <dgm:cxn modelId="{AC96B644-F6CB-45B2-9625-6B8DDE1710B6}" type="presParOf" srcId="{C8852257-73DC-4AEC-9527-83BC312882A6}" destId="{D11E9B76-2E07-4432-9EB5-52BF43D20255}" srcOrd="0" destOrd="0" presId="urn:microsoft.com/office/officeart/2018/2/layout/IconVerticalSolidList"/>
    <dgm:cxn modelId="{C19B1F55-DBB0-4241-B2BE-907BE9B154B7}" type="presParOf" srcId="{C8852257-73DC-4AEC-9527-83BC312882A6}" destId="{0ECF05E2-C214-4E97-9501-750785EF2BB2}" srcOrd="1" destOrd="0" presId="urn:microsoft.com/office/officeart/2018/2/layout/IconVerticalSolidList"/>
    <dgm:cxn modelId="{438A70A5-2C11-4F35-8995-C425E49B35D0}" type="presParOf" srcId="{C8852257-73DC-4AEC-9527-83BC312882A6}" destId="{61F87973-FFF0-4A79-B97A-743F599BD63D}" srcOrd="2" destOrd="0" presId="urn:microsoft.com/office/officeart/2018/2/layout/IconVerticalSolidList"/>
    <dgm:cxn modelId="{8FFE0193-F388-4552-BC0B-466219E82824}" type="presParOf" srcId="{C8852257-73DC-4AEC-9527-83BC312882A6}" destId="{2984E789-AF8F-4964-9844-A93917304BE4}" srcOrd="3" destOrd="0" presId="urn:microsoft.com/office/officeart/2018/2/layout/IconVerticalSolidList"/>
    <dgm:cxn modelId="{1B1E000C-BE94-474A-92CE-B9C43D58CA64}" type="presParOf" srcId="{B7B4869C-3596-40AB-AE0E-F1E13ACD0931}" destId="{292E06F4-5FBD-4588-93B0-71E0D82A2B00}" srcOrd="1" destOrd="0" presId="urn:microsoft.com/office/officeart/2018/2/layout/IconVerticalSolidList"/>
    <dgm:cxn modelId="{95B5142F-176D-49E8-AB0B-4ED4F301805D}" type="presParOf" srcId="{B7B4869C-3596-40AB-AE0E-F1E13ACD0931}" destId="{D16DAC03-762D-43BF-9909-021DD4B1DE7B}" srcOrd="2" destOrd="0" presId="urn:microsoft.com/office/officeart/2018/2/layout/IconVerticalSolidList"/>
    <dgm:cxn modelId="{6C6A2B1E-DC85-4EBA-BEFB-B13EAC840221}" type="presParOf" srcId="{D16DAC03-762D-43BF-9909-021DD4B1DE7B}" destId="{E9955724-EF08-4D3F-B557-23B7940B095F}" srcOrd="0" destOrd="0" presId="urn:microsoft.com/office/officeart/2018/2/layout/IconVerticalSolidList"/>
    <dgm:cxn modelId="{56981AB5-BDB3-4AFC-805E-51C99D84D440}" type="presParOf" srcId="{D16DAC03-762D-43BF-9909-021DD4B1DE7B}" destId="{62298BEE-946E-4523-BFA7-9670EECB7A7A}" srcOrd="1" destOrd="0" presId="urn:microsoft.com/office/officeart/2018/2/layout/IconVerticalSolidList"/>
    <dgm:cxn modelId="{8E6ADF4D-4E75-4B2D-9F9A-095EE187EDE2}" type="presParOf" srcId="{D16DAC03-762D-43BF-9909-021DD4B1DE7B}" destId="{E0F3EA72-DD21-41B9-AC11-158ABEC08F43}" srcOrd="2" destOrd="0" presId="urn:microsoft.com/office/officeart/2018/2/layout/IconVerticalSolidList"/>
    <dgm:cxn modelId="{DA707D6F-A2A9-4B7E-87D3-387EA8CA7AB4}" type="presParOf" srcId="{D16DAC03-762D-43BF-9909-021DD4B1DE7B}" destId="{6D0B1871-A5B1-47DB-9FDE-F871917CDA60}" srcOrd="3" destOrd="0" presId="urn:microsoft.com/office/officeart/2018/2/layout/IconVerticalSolidList"/>
    <dgm:cxn modelId="{F8862879-A674-4A9F-B298-6DDC8E22A4AE}" type="presParOf" srcId="{B7B4869C-3596-40AB-AE0E-F1E13ACD0931}" destId="{A3D39EF3-C6E3-4863-86DC-4F5877400CDA}" srcOrd="3" destOrd="0" presId="urn:microsoft.com/office/officeart/2018/2/layout/IconVerticalSolidList"/>
    <dgm:cxn modelId="{9FAD3E20-6D74-4457-9D7C-976B6B12382C}" type="presParOf" srcId="{B7B4869C-3596-40AB-AE0E-F1E13ACD0931}" destId="{16DDE522-A8F8-43FE-9B60-074A87338A39}" srcOrd="4" destOrd="0" presId="urn:microsoft.com/office/officeart/2018/2/layout/IconVerticalSolidList"/>
    <dgm:cxn modelId="{76170AEC-7D5B-42BF-9F78-66E6E76C2966}" type="presParOf" srcId="{16DDE522-A8F8-43FE-9B60-074A87338A39}" destId="{6B29E7E6-44E4-4CE7-B71A-4239EF7F44D2}" srcOrd="0" destOrd="0" presId="urn:microsoft.com/office/officeart/2018/2/layout/IconVerticalSolidList"/>
    <dgm:cxn modelId="{034652A1-7C65-4044-83B1-92418AE6A181}" type="presParOf" srcId="{16DDE522-A8F8-43FE-9B60-074A87338A39}" destId="{A8634E8E-FEE1-46D3-9746-38448823746E}" srcOrd="1" destOrd="0" presId="urn:microsoft.com/office/officeart/2018/2/layout/IconVerticalSolidList"/>
    <dgm:cxn modelId="{E7526D63-F26F-4624-A7B7-151FE70CAC6D}" type="presParOf" srcId="{16DDE522-A8F8-43FE-9B60-074A87338A39}" destId="{A44448ED-CC30-495F-B475-8677DA7D95FB}" srcOrd="2" destOrd="0" presId="urn:microsoft.com/office/officeart/2018/2/layout/IconVerticalSolidList"/>
    <dgm:cxn modelId="{79F7A54B-C116-42D8-818D-1177AEA7EDF8}" type="presParOf" srcId="{16DDE522-A8F8-43FE-9B60-074A87338A39}" destId="{8371D8EF-6E0A-4DFC-A046-E395BEAEC9F1}" srcOrd="3" destOrd="0" presId="urn:microsoft.com/office/officeart/2018/2/layout/IconVerticalSolidList"/>
    <dgm:cxn modelId="{C990A0D1-96A1-4C39-8C86-2848A0E881D9}" type="presParOf" srcId="{B7B4869C-3596-40AB-AE0E-F1E13ACD0931}" destId="{F4FEF328-FA6E-4EEC-858E-A932BF57346C}" srcOrd="5" destOrd="0" presId="urn:microsoft.com/office/officeart/2018/2/layout/IconVerticalSolidList"/>
    <dgm:cxn modelId="{5BB558A4-93B4-4A88-9743-48CAD7CE56E1}" type="presParOf" srcId="{B7B4869C-3596-40AB-AE0E-F1E13ACD0931}" destId="{374B03A8-D6D8-449E-9F68-92E679D7F3BF}" srcOrd="6" destOrd="0" presId="urn:microsoft.com/office/officeart/2018/2/layout/IconVerticalSolidList"/>
    <dgm:cxn modelId="{39B1C5D9-2299-4FD5-BCFE-F5B89D0AE6DE}" type="presParOf" srcId="{374B03A8-D6D8-449E-9F68-92E679D7F3BF}" destId="{6D806CCD-95D6-4F34-9DF1-2190EA1EBCC0}" srcOrd="0" destOrd="0" presId="urn:microsoft.com/office/officeart/2018/2/layout/IconVerticalSolidList"/>
    <dgm:cxn modelId="{767B8ED4-34AB-4865-811F-F13C527DFB78}" type="presParOf" srcId="{374B03A8-D6D8-449E-9F68-92E679D7F3BF}" destId="{0E1881BD-71B3-47B0-9BCE-3DBA29B4B03E}" srcOrd="1" destOrd="0" presId="urn:microsoft.com/office/officeart/2018/2/layout/IconVerticalSolidList"/>
    <dgm:cxn modelId="{55ED6DB5-7790-4D3A-A8B2-C1B532B8A2F4}" type="presParOf" srcId="{374B03A8-D6D8-449E-9F68-92E679D7F3BF}" destId="{450906CF-58C6-47EF-8945-D14A6BF9B384}" srcOrd="2" destOrd="0" presId="urn:microsoft.com/office/officeart/2018/2/layout/IconVerticalSolidList"/>
    <dgm:cxn modelId="{38E931D5-818D-43D7-94C6-FE3D6475DE3A}" type="presParOf" srcId="{374B03A8-D6D8-449E-9F68-92E679D7F3BF}" destId="{11B8105E-E25A-4E9E-AE59-B58A27BC7A7F}"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FF13109-91E5-495F-88C7-ACF00AAB7163}"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8276B707-AB8A-4359-BC7A-B58752BEF282}">
      <dgm:prSet phldrT="[Text]" custT="1"/>
      <dgm:spPr/>
      <dgm:t>
        <a:bodyPr/>
        <a:lstStyle/>
        <a:p>
          <a:pPr marL="0" lvl="0" indent="0" algn="ctr" defTabSz="666750">
            <a:lnSpc>
              <a:spcPct val="90000"/>
            </a:lnSpc>
            <a:spcBef>
              <a:spcPct val="0"/>
            </a:spcBef>
            <a:spcAft>
              <a:spcPct val="35000"/>
            </a:spcAft>
            <a:buNone/>
          </a:pPr>
          <a:endParaRPr lang="en-US" sz="2800" kern="1200" dirty="0">
            <a:latin typeface="Montserrat" pitchFamily="2" charset="0"/>
            <a:ea typeface="+mn-ea"/>
            <a:cs typeface="+mn-cs"/>
          </a:endParaRPr>
        </a:p>
      </dgm:t>
    </dgm:pt>
    <dgm:pt modelId="{F4DC18EE-5CB7-4556-A66A-C82D3DA989BF}" type="parTrans" cxnId="{DBC9C56D-B92E-40D0-8B75-151A3D35F4AE}">
      <dgm:prSet/>
      <dgm:spPr/>
      <dgm:t>
        <a:bodyPr/>
        <a:lstStyle/>
        <a:p>
          <a:endParaRPr lang="en-US" sz="2800"/>
        </a:p>
      </dgm:t>
    </dgm:pt>
    <dgm:pt modelId="{3AA62F87-9431-4843-A8B4-C36447D71C5B}" type="sibTrans" cxnId="{DBC9C56D-B92E-40D0-8B75-151A3D35F4AE}">
      <dgm:prSet/>
      <dgm:spPr/>
      <dgm:t>
        <a:bodyPr/>
        <a:lstStyle/>
        <a:p>
          <a:endParaRPr lang="en-US" sz="2800"/>
        </a:p>
      </dgm:t>
    </dgm:pt>
    <dgm:pt modelId="{1EEBF725-664D-4E08-A377-CF7588391EA9}">
      <dgm:prSet phldrT="[Text]" custT="1"/>
      <dgm:spPr/>
      <dgm:t>
        <a:bodyPr/>
        <a:lstStyle/>
        <a:p>
          <a:endParaRPr lang="en-US" sz="2800" dirty="0">
            <a:latin typeface="Montserrat" pitchFamily="2" charset="0"/>
          </a:endParaRPr>
        </a:p>
      </dgm:t>
    </dgm:pt>
    <dgm:pt modelId="{9F0503B2-1CD2-41C7-989C-8176FE951798}" type="parTrans" cxnId="{A18F2B3C-F740-4983-AF1E-2AFCC5CDF3A6}">
      <dgm:prSet/>
      <dgm:spPr/>
      <dgm:t>
        <a:bodyPr/>
        <a:lstStyle/>
        <a:p>
          <a:endParaRPr lang="en-US" sz="2800"/>
        </a:p>
      </dgm:t>
    </dgm:pt>
    <dgm:pt modelId="{C6A3C793-83AD-4A31-9848-F34723507B51}" type="sibTrans" cxnId="{A18F2B3C-F740-4983-AF1E-2AFCC5CDF3A6}">
      <dgm:prSet/>
      <dgm:spPr/>
      <dgm:t>
        <a:bodyPr/>
        <a:lstStyle/>
        <a:p>
          <a:endParaRPr lang="en-US" sz="2800"/>
        </a:p>
      </dgm:t>
    </dgm:pt>
    <dgm:pt modelId="{39273C25-B080-4AE8-8A07-5E2EB654881D}">
      <dgm:prSet phldrT="[Text]" custT="1"/>
      <dgm:spPr/>
      <dgm:t>
        <a:bodyPr/>
        <a:lstStyle/>
        <a:p>
          <a:endParaRPr lang="en-US" sz="2800" dirty="0">
            <a:latin typeface="Montserrat" pitchFamily="2" charset="0"/>
          </a:endParaRPr>
        </a:p>
      </dgm:t>
    </dgm:pt>
    <dgm:pt modelId="{C67C61C4-FC39-41F3-86FA-5926B2074519}" type="parTrans" cxnId="{7F8C6D3E-3F2D-45BA-863D-117C8B86759E}">
      <dgm:prSet/>
      <dgm:spPr/>
      <dgm:t>
        <a:bodyPr/>
        <a:lstStyle/>
        <a:p>
          <a:endParaRPr lang="en-US" sz="2800"/>
        </a:p>
      </dgm:t>
    </dgm:pt>
    <dgm:pt modelId="{F1C80335-099B-4E56-933D-54FF06EE5038}" type="sibTrans" cxnId="{7F8C6D3E-3F2D-45BA-863D-117C8B86759E}">
      <dgm:prSet/>
      <dgm:spPr/>
      <dgm:t>
        <a:bodyPr/>
        <a:lstStyle/>
        <a:p>
          <a:endParaRPr lang="en-US" sz="2800"/>
        </a:p>
      </dgm:t>
    </dgm:pt>
    <dgm:pt modelId="{FEBC8CA8-FFCD-440F-8347-9B0DC468C7F3}">
      <dgm:prSet phldrT="[Text]" custT="1"/>
      <dgm:spPr/>
      <dgm:t>
        <a:bodyPr/>
        <a:lstStyle/>
        <a:p>
          <a:endParaRPr lang="en-US" sz="2800" dirty="0">
            <a:latin typeface="Montserrat" pitchFamily="2" charset="0"/>
          </a:endParaRPr>
        </a:p>
      </dgm:t>
    </dgm:pt>
    <dgm:pt modelId="{D2918BB1-114C-4C52-BE40-636FFE0EF29F}" type="parTrans" cxnId="{49FE084A-2C26-4AD8-A150-976A67BF8D02}">
      <dgm:prSet/>
      <dgm:spPr/>
      <dgm:t>
        <a:bodyPr/>
        <a:lstStyle/>
        <a:p>
          <a:endParaRPr lang="en-US" sz="2800"/>
        </a:p>
      </dgm:t>
    </dgm:pt>
    <dgm:pt modelId="{B9DCA327-DEC1-4D8E-8120-556E8BB18495}" type="sibTrans" cxnId="{49FE084A-2C26-4AD8-A150-976A67BF8D02}">
      <dgm:prSet/>
      <dgm:spPr/>
      <dgm:t>
        <a:bodyPr/>
        <a:lstStyle/>
        <a:p>
          <a:endParaRPr lang="en-US" sz="2800"/>
        </a:p>
      </dgm:t>
    </dgm:pt>
    <dgm:pt modelId="{BDD40C09-2319-4704-A98F-A9E469791AEC}" type="pres">
      <dgm:prSet presAssocID="{EFF13109-91E5-495F-88C7-ACF00AAB7163}" presName="Name0" presStyleCnt="0">
        <dgm:presLayoutVars>
          <dgm:dir/>
          <dgm:resizeHandles val="exact"/>
        </dgm:presLayoutVars>
      </dgm:prSet>
      <dgm:spPr/>
    </dgm:pt>
    <dgm:pt modelId="{62DF06D6-DD12-4A32-9300-E880AA9D2F96}" type="pres">
      <dgm:prSet presAssocID="{EFF13109-91E5-495F-88C7-ACF00AAB7163}" presName="fgShape" presStyleLbl="fgShp" presStyleIdx="0" presStyleCnt="1"/>
      <dgm:spPr/>
    </dgm:pt>
    <dgm:pt modelId="{8BB38549-C49A-4397-9179-D93EFEC9D381}" type="pres">
      <dgm:prSet presAssocID="{EFF13109-91E5-495F-88C7-ACF00AAB7163}" presName="linComp" presStyleCnt="0"/>
      <dgm:spPr/>
    </dgm:pt>
    <dgm:pt modelId="{4F9EC2EF-B360-4EDB-BD71-9FA32BDDD5F2}" type="pres">
      <dgm:prSet presAssocID="{8276B707-AB8A-4359-BC7A-B58752BEF282}" presName="compNode" presStyleCnt="0"/>
      <dgm:spPr/>
    </dgm:pt>
    <dgm:pt modelId="{645DB1F8-F517-4C3F-9B12-FE1823634346}" type="pres">
      <dgm:prSet presAssocID="{8276B707-AB8A-4359-BC7A-B58752BEF282}" presName="bkgdShape" presStyleLbl="node1" presStyleIdx="0" presStyleCnt="4"/>
      <dgm:spPr/>
    </dgm:pt>
    <dgm:pt modelId="{5FDFBD31-4064-4C15-BCCD-BFDBA98F804C}" type="pres">
      <dgm:prSet presAssocID="{8276B707-AB8A-4359-BC7A-B58752BEF282}" presName="nodeTx" presStyleLbl="node1" presStyleIdx="0" presStyleCnt="4">
        <dgm:presLayoutVars>
          <dgm:bulletEnabled val="1"/>
        </dgm:presLayoutVars>
      </dgm:prSet>
      <dgm:spPr/>
    </dgm:pt>
    <dgm:pt modelId="{7D5335EA-E011-4336-9F4D-C8AA0627FEF3}" type="pres">
      <dgm:prSet presAssocID="{8276B707-AB8A-4359-BC7A-B58752BEF282}" presName="invisiNode" presStyleLbl="node1" presStyleIdx="0" presStyleCnt="4"/>
      <dgm:spPr/>
    </dgm:pt>
    <dgm:pt modelId="{522B604C-E611-4F63-A22C-3F8437D0E03C}" type="pres">
      <dgm:prSet presAssocID="{8276B707-AB8A-4359-BC7A-B58752BEF282}" presName="imagNode" presStyleLbl="fgImgPlace1" presStyleIdx="0" presStyleCnt="4"/>
      <dgm:spPr/>
    </dgm:pt>
    <dgm:pt modelId="{02BD9516-3852-4CDF-89F5-94684A2BC6FA}" type="pres">
      <dgm:prSet presAssocID="{3AA62F87-9431-4843-A8B4-C36447D71C5B}" presName="sibTrans" presStyleLbl="sibTrans2D1" presStyleIdx="0" presStyleCnt="0"/>
      <dgm:spPr/>
    </dgm:pt>
    <dgm:pt modelId="{623BF17E-8ACF-4CA9-B753-99BBB6B0ACA7}" type="pres">
      <dgm:prSet presAssocID="{1EEBF725-664D-4E08-A377-CF7588391EA9}" presName="compNode" presStyleCnt="0"/>
      <dgm:spPr/>
    </dgm:pt>
    <dgm:pt modelId="{B147DFE3-EA33-4343-B5A5-0C63F5EC4AEF}" type="pres">
      <dgm:prSet presAssocID="{1EEBF725-664D-4E08-A377-CF7588391EA9}" presName="bkgdShape" presStyleLbl="node1" presStyleIdx="1" presStyleCnt="4"/>
      <dgm:spPr/>
    </dgm:pt>
    <dgm:pt modelId="{52DE6FCC-F183-4D9A-A81A-F641CF4D984D}" type="pres">
      <dgm:prSet presAssocID="{1EEBF725-664D-4E08-A377-CF7588391EA9}" presName="nodeTx" presStyleLbl="node1" presStyleIdx="1" presStyleCnt="4">
        <dgm:presLayoutVars>
          <dgm:bulletEnabled val="1"/>
        </dgm:presLayoutVars>
      </dgm:prSet>
      <dgm:spPr/>
    </dgm:pt>
    <dgm:pt modelId="{EF4433A1-1F88-46A8-A88A-64AB2909459C}" type="pres">
      <dgm:prSet presAssocID="{1EEBF725-664D-4E08-A377-CF7588391EA9}" presName="invisiNode" presStyleLbl="node1" presStyleIdx="1" presStyleCnt="4"/>
      <dgm:spPr/>
    </dgm:pt>
    <dgm:pt modelId="{B73B06E1-C156-4416-BD55-0FECB57F4D2F}" type="pres">
      <dgm:prSet presAssocID="{1EEBF725-664D-4E08-A377-CF7588391EA9}" presName="imagNode" presStyleLbl="fgImgPlace1" presStyleIdx="1" presStyleCnt="4"/>
      <dgm:spPr/>
    </dgm:pt>
    <dgm:pt modelId="{4B725786-14A6-43D0-8ACA-CC533E4409DC}" type="pres">
      <dgm:prSet presAssocID="{C6A3C793-83AD-4A31-9848-F34723507B51}" presName="sibTrans" presStyleLbl="sibTrans2D1" presStyleIdx="0" presStyleCnt="0"/>
      <dgm:spPr/>
    </dgm:pt>
    <dgm:pt modelId="{603DDCAA-0FEC-44C7-B2A2-7F3201C2D41C}" type="pres">
      <dgm:prSet presAssocID="{39273C25-B080-4AE8-8A07-5E2EB654881D}" presName="compNode" presStyleCnt="0"/>
      <dgm:spPr/>
    </dgm:pt>
    <dgm:pt modelId="{4FCD9D50-AA5C-4DD1-ABCC-E0C88A81AAC0}" type="pres">
      <dgm:prSet presAssocID="{39273C25-B080-4AE8-8A07-5E2EB654881D}" presName="bkgdShape" presStyleLbl="node1" presStyleIdx="2" presStyleCnt="4"/>
      <dgm:spPr/>
    </dgm:pt>
    <dgm:pt modelId="{B0F09E6D-2C52-4425-AE5E-F1119FB384ED}" type="pres">
      <dgm:prSet presAssocID="{39273C25-B080-4AE8-8A07-5E2EB654881D}" presName="nodeTx" presStyleLbl="node1" presStyleIdx="2" presStyleCnt="4">
        <dgm:presLayoutVars>
          <dgm:bulletEnabled val="1"/>
        </dgm:presLayoutVars>
      </dgm:prSet>
      <dgm:spPr/>
    </dgm:pt>
    <dgm:pt modelId="{4D986A0C-95AB-41F5-9A9C-8E0CDBF8D606}" type="pres">
      <dgm:prSet presAssocID="{39273C25-B080-4AE8-8A07-5E2EB654881D}" presName="invisiNode" presStyleLbl="node1" presStyleIdx="2" presStyleCnt="4"/>
      <dgm:spPr/>
    </dgm:pt>
    <dgm:pt modelId="{277B74E2-9B07-4028-8A79-08A298AA7ED7}" type="pres">
      <dgm:prSet presAssocID="{39273C25-B080-4AE8-8A07-5E2EB654881D}" presName="imagNode" presStyleLbl="fgImgPlace1" presStyleIdx="2" presStyleCnt="4"/>
      <dgm:spPr/>
    </dgm:pt>
    <dgm:pt modelId="{594D3EB0-76F8-4EDF-B4F3-955A0B196F04}" type="pres">
      <dgm:prSet presAssocID="{F1C80335-099B-4E56-933D-54FF06EE5038}" presName="sibTrans" presStyleLbl="sibTrans2D1" presStyleIdx="0" presStyleCnt="0"/>
      <dgm:spPr/>
    </dgm:pt>
    <dgm:pt modelId="{F7F4644C-F106-4614-9C26-123414CBB8F2}" type="pres">
      <dgm:prSet presAssocID="{FEBC8CA8-FFCD-440F-8347-9B0DC468C7F3}" presName="compNode" presStyleCnt="0"/>
      <dgm:spPr/>
    </dgm:pt>
    <dgm:pt modelId="{7FA1C266-E3F1-48B0-8649-8253E395C250}" type="pres">
      <dgm:prSet presAssocID="{FEBC8CA8-FFCD-440F-8347-9B0DC468C7F3}" presName="bkgdShape" presStyleLbl="node1" presStyleIdx="3" presStyleCnt="4"/>
      <dgm:spPr/>
    </dgm:pt>
    <dgm:pt modelId="{A00CB22F-CFA5-4DC6-B219-997BF8C4924F}" type="pres">
      <dgm:prSet presAssocID="{FEBC8CA8-FFCD-440F-8347-9B0DC468C7F3}" presName="nodeTx" presStyleLbl="node1" presStyleIdx="3" presStyleCnt="4">
        <dgm:presLayoutVars>
          <dgm:bulletEnabled val="1"/>
        </dgm:presLayoutVars>
      </dgm:prSet>
      <dgm:spPr/>
    </dgm:pt>
    <dgm:pt modelId="{AB3F638E-CBD5-4A9B-B688-EAAB2EE99BA6}" type="pres">
      <dgm:prSet presAssocID="{FEBC8CA8-FFCD-440F-8347-9B0DC468C7F3}" presName="invisiNode" presStyleLbl="node1" presStyleIdx="3" presStyleCnt="4"/>
      <dgm:spPr/>
    </dgm:pt>
    <dgm:pt modelId="{095B1859-8926-4BB0-931A-D6572B277920}" type="pres">
      <dgm:prSet presAssocID="{FEBC8CA8-FFCD-440F-8347-9B0DC468C7F3}" presName="imagNode" presStyleLbl="fgImgPlace1" presStyleIdx="3" presStyleCnt="4"/>
      <dgm:spPr/>
    </dgm:pt>
  </dgm:ptLst>
  <dgm:cxnLst>
    <dgm:cxn modelId="{BEAD7F36-04B1-4123-A356-8296B7C0EF21}" type="presOf" srcId="{FEBC8CA8-FFCD-440F-8347-9B0DC468C7F3}" destId="{7FA1C266-E3F1-48B0-8649-8253E395C250}" srcOrd="0" destOrd="0" presId="urn:microsoft.com/office/officeart/2005/8/layout/hList7"/>
    <dgm:cxn modelId="{97C7CA36-0F88-4CE2-BC12-3B05C95627E3}" type="presOf" srcId="{F1C80335-099B-4E56-933D-54FF06EE5038}" destId="{594D3EB0-76F8-4EDF-B4F3-955A0B196F04}" srcOrd="0" destOrd="0" presId="urn:microsoft.com/office/officeart/2005/8/layout/hList7"/>
    <dgm:cxn modelId="{41BE9F3A-C165-479A-9859-1EC6E3CFEF75}" type="presOf" srcId="{8276B707-AB8A-4359-BC7A-B58752BEF282}" destId="{645DB1F8-F517-4C3F-9B12-FE1823634346}" srcOrd="0" destOrd="0" presId="urn:microsoft.com/office/officeart/2005/8/layout/hList7"/>
    <dgm:cxn modelId="{A18F2B3C-F740-4983-AF1E-2AFCC5CDF3A6}" srcId="{EFF13109-91E5-495F-88C7-ACF00AAB7163}" destId="{1EEBF725-664D-4E08-A377-CF7588391EA9}" srcOrd="1" destOrd="0" parTransId="{9F0503B2-1CD2-41C7-989C-8176FE951798}" sibTransId="{C6A3C793-83AD-4A31-9848-F34723507B51}"/>
    <dgm:cxn modelId="{7F8C6D3E-3F2D-45BA-863D-117C8B86759E}" srcId="{EFF13109-91E5-495F-88C7-ACF00AAB7163}" destId="{39273C25-B080-4AE8-8A07-5E2EB654881D}" srcOrd="2" destOrd="0" parTransId="{C67C61C4-FC39-41F3-86FA-5926B2074519}" sibTransId="{F1C80335-099B-4E56-933D-54FF06EE5038}"/>
    <dgm:cxn modelId="{49FE084A-2C26-4AD8-A150-976A67BF8D02}" srcId="{EFF13109-91E5-495F-88C7-ACF00AAB7163}" destId="{FEBC8CA8-FFCD-440F-8347-9B0DC468C7F3}" srcOrd="3" destOrd="0" parTransId="{D2918BB1-114C-4C52-BE40-636FFE0EF29F}" sibTransId="{B9DCA327-DEC1-4D8E-8120-556E8BB18495}"/>
    <dgm:cxn modelId="{DBC9C56D-B92E-40D0-8B75-151A3D35F4AE}" srcId="{EFF13109-91E5-495F-88C7-ACF00AAB7163}" destId="{8276B707-AB8A-4359-BC7A-B58752BEF282}" srcOrd="0" destOrd="0" parTransId="{F4DC18EE-5CB7-4556-A66A-C82D3DA989BF}" sibTransId="{3AA62F87-9431-4843-A8B4-C36447D71C5B}"/>
    <dgm:cxn modelId="{E1B71473-8DBF-49D2-95E4-0D34EEFDFE96}" type="presOf" srcId="{3AA62F87-9431-4843-A8B4-C36447D71C5B}" destId="{02BD9516-3852-4CDF-89F5-94684A2BC6FA}" srcOrd="0" destOrd="0" presId="urn:microsoft.com/office/officeart/2005/8/layout/hList7"/>
    <dgm:cxn modelId="{275B0E8C-991F-4760-B318-8FD4A7195DF7}" type="presOf" srcId="{8276B707-AB8A-4359-BC7A-B58752BEF282}" destId="{5FDFBD31-4064-4C15-BCCD-BFDBA98F804C}" srcOrd="1" destOrd="0" presId="urn:microsoft.com/office/officeart/2005/8/layout/hList7"/>
    <dgm:cxn modelId="{05B2979F-F5E6-4F94-B432-3E23F4A89C6B}" type="presOf" srcId="{FEBC8CA8-FFCD-440F-8347-9B0DC468C7F3}" destId="{A00CB22F-CFA5-4DC6-B219-997BF8C4924F}" srcOrd="1" destOrd="0" presId="urn:microsoft.com/office/officeart/2005/8/layout/hList7"/>
    <dgm:cxn modelId="{6DC5EFA6-2DB1-4BB2-AD01-207E8B726CC2}" type="presOf" srcId="{EFF13109-91E5-495F-88C7-ACF00AAB7163}" destId="{BDD40C09-2319-4704-A98F-A9E469791AEC}" srcOrd="0" destOrd="0" presId="urn:microsoft.com/office/officeart/2005/8/layout/hList7"/>
    <dgm:cxn modelId="{7F5942E1-CA79-4061-B32E-59F94A1E1808}" type="presOf" srcId="{C6A3C793-83AD-4A31-9848-F34723507B51}" destId="{4B725786-14A6-43D0-8ACA-CC533E4409DC}" srcOrd="0" destOrd="0" presId="urn:microsoft.com/office/officeart/2005/8/layout/hList7"/>
    <dgm:cxn modelId="{A75E51F1-3597-4824-A595-4AB8CBAD70F2}" type="presOf" srcId="{1EEBF725-664D-4E08-A377-CF7588391EA9}" destId="{52DE6FCC-F183-4D9A-A81A-F641CF4D984D}" srcOrd="1" destOrd="0" presId="urn:microsoft.com/office/officeart/2005/8/layout/hList7"/>
    <dgm:cxn modelId="{273651F2-DA82-4C5D-8557-6FFAACED64AC}" type="presOf" srcId="{39273C25-B080-4AE8-8A07-5E2EB654881D}" destId="{4FCD9D50-AA5C-4DD1-ABCC-E0C88A81AAC0}" srcOrd="0" destOrd="0" presId="urn:microsoft.com/office/officeart/2005/8/layout/hList7"/>
    <dgm:cxn modelId="{778D92F5-8D0D-4C73-B5E9-C72170D6FB98}" type="presOf" srcId="{39273C25-B080-4AE8-8A07-5E2EB654881D}" destId="{B0F09E6D-2C52-4425-AE5E-F1119FB384ED}" srcOrd="1" destOrd="0" presId="urn:microsoft.com/office/officeart/2005/8/layout/hList7"/>
    <dgm:cxn modelId="{33ECD6FB-5724-4A80-BF48-B402F8B52EBB}" type="presOf" srcId="{1EEBF725-664D-4E08-A377-CF7588391EA9}" destId="{B147DFE3-EA33-4343-B5A5-0C63F5EC4AEF}" srcOrd="0" destOrd="0" presId="urn:microsoft.com/office/officeart/2005/8/layout/hList7"/>
    <dgm:cxn modelId="{70F4F642-3F33-41FF-BCCC-C203F9BCF82B}" type="presParOf" srcId="{BDD40C09-2319-4704-A98F-A9E469791AEC}" destId="{62DF06D6-DD12-4A32-9300-E880AA9D2F96}" srcOrd="0" destOrd="0" presId="urn:microsoft.com/office/officeart/2005/8/layout/hList7"/>
    <dgm:cxn modelId="{8FC77D1F-4744-4D4B-94E6-8A617AEDDDFA}" type="presParOf" srcId="{BDD40C09-2319-4704-A98F-A9E469791AEC}" destId="{8BB38549-C49A-4397-9179-D93EFEC9D381}" srcOrd="1" destOrd="0" presId="urn:microsoft.com/office/officeart/2005/8/layout/hList7"/>
    <dgm:cxn modelId="{90F0DEAB-4A39-456C-8918-FF03A9092BAC}" type="presParOf" srcId="{8BB38549-C49A-4397-9179-D93EFEC9D381}" destId="{4F9EC2EF-B360-4EDB-BD71-9FA32BDDD5F2}" srcOrd="0" destOrd="0" presId="urn:microsoft.com/office/officeart/2005/8/layout/hList7"/>
    <dgm:cxn modelId="{C2524EF9-3116-4902-9FAA-6FAC344AF3AF}" type="presParOf" srcId="{4F9EC2EF-B360-4EDB-BD71-9FA32BDDD5F2}" destId="{645DB1F8-F517-4C3F-9B12-FE1823634346}" srcOrd="0" destOrd="0" presId="urn:microsoft.com/office/officeart/2005/8/layout/hList7"/>
    <dgm:cxn modelId="{5AAA4AAC-A0B1-4415-8B17-5D5DC1E124A8}" type="presParOf" srcId="{4F9EC2EF-B360-4EDB-BD71-9FA32BDDD5F2}" destId="{5FDFBD31-4064-4C15-BCCD-BFDBA98F804C}" srcOrd="1" destOrd="0" presId="urn:microsoft.com/office/officeart/2005/8/layout/hList7"/>
    <dgm:cxn modelId="{73EA8576-0DFE-4695-9713-57E17FEC8101}" type="presParOf" srcId="{4F9EC2EF-B360-4EDB-BD71-9FA32BDDD5F2}" destId="{7D5335EA-E011-4336-9F4D-C8AA0627FEF3}" srcOrd="2" destOrd="0" presId="urn:microsoft.com/office/officeart/2005/8/layout/hList7"/>
    <dgm:cxn modelId="{2250573D-B45C-4E72-9D77-BC81E5620761}" type="presParOf" srcId="{4F9EC2EF-B360-4EDB-BD71-9FA32BDDD5F2}" destId="{522B604C-E611-4F63-A22C-3F8437D0E03C}" srcOrd="3" destOrd="0" presId="urn:microsoft.com/office/officeart/2005/8/layout/hList7"/>
    <dgm:cxn modelId="{B0F3E568-CA27-4453-8120-EDF89E284DA5}" type="presParOf" srcId="{8BB38549-C49A-4397-9179-D93EFEC9D381}" destId="{02BD9516-3852-4CDF-89F5-94684A2BC6FA}" srcOrd="1" destOrd="0" presId="urn:microsoft.com/office/officeart/2005/8/layout/hList7"/>
    <dgm:cxn modelId="{4E4D445C-7E89-4906-9DAA-5BB942A9367D}" type="presParOf" srcId="{8BB38549-C49A-4397-9179-D93EFEC9D381}" destId="{623BF17E-8ACF-4CA9-B753-99BBB6B0ACA7}" srcOrd="2" destOrd="0" presId="urn:microsoft.com/office/officeart/2005/8/layout/hList7"/>
    <dgm:cxn modelId="{A722BEC0-1AB1-4124-B688-FAC2173522A9}" type="presParOf" srcId="{623BF17E-8ACF-4CA9-B753-99BBB6B0ACA7}" destId="{B147DFE3-EA33-4343-B5A5-0C63F5EC4AEF}" srcOrd="0" destOrd="0" presId="urn:microsoft.com/office/officeart/2005/8/layout/hList7"/>
    <dgm:cxn modelId="{B1CB6D9B-F54A-4D2E-9240-D130F7CC0A26}" type="presParOf" srcId="{623BF17E-8ACF-4CA9-B753-99BBB6B0ACA7}" destId="{52DE6FCC-F183-4D9A-A81A-F641CF4D984D}" srcOrd="1" destOrd="0" presId="urn:microsoft.com/office/officeart/2005/8/layout/hList7"/>
    <dgm:cxn modelId="{4DFD309A-ADBC-47A0-8F79-A49C32D4DF6D}" type="presParOf" srcId="{623BF17E-8ACF-4CA9-B753-99BBB6B0ACA7}" destId="{EF4433A1-1F88-46A8-A88A-64AB2909459C}" srcOrd="2" destOrd="0" presId="urn:microsoft.com/office/officeart/2005/8/layout/hList7"/>
    <dgm:cxn modelId="{2DDE4090-55D7-4793-B616-D87DD1ABACA4}" type="presParOf" srcId="{623BF17E-8ACF-4CA9-B753-99BBB6B0ACA7}" destId="{B73B06E1-C156-4416-BD55-0FECB57F4D2F}" srcOrd="3" destOrd="0" presId="urn:microsoft.com/office/officeart/2005/8/layout/hList7"/>
    <dgm:cxn modelId="{1A93EA91-781A-4324-9C06-680F8961BDCA}" type="presParOf" srcId="{8BB38549-C49A-4397-9179-D93EFEC9D381}" destId="{4B725786-14A6-43D0-8ACA-CC533E4409DC}" srcOrd="3" destOrd="0" presId="urn:microsoft.com/office/officeart/2005/8/layout/hList7"/>
    <dgm:cxn modelId="{C5AF5979-DDD5-45FF-ADCF-36753D89A606}" type="presParOf" srcId="{8BB38549-C49A-4397-9179-D93EFEC9D381}" destId="{603DDCAA-0FEC-44C7-B2A2-7F3201C2D41C}" srcOrd="4" destOrd="0" presId="urn:microsoft.com/office/officeart/2005/8/layout/hList7"/>
    <dgm:cxn modelId="{C07EE069-6063-40FF-A74D-42D353EBCF13}" type="presParOf" srcId="{603DDCAA-0FEC-44C7-B2A2-7F3201C2D41C}" destId="{4FCD9D50-AA5C-4DD1-ABCC-E0C88A81AAC0}" srcOrd="0" destOrd="0" presId="urn:microsoft.com/office/officeart/2005/8/layout/hList7"/>
    <dgm:cxn modelId="{83FE59A3-5CD3-490A-AD75-9862C4A387BE}" type="presParOf" srcId="{603DDCAA-0FEC-44C7-B2A2-7F3201C2D41C}" destId="{B0F09E6D-2C52-4425-AE5E-F1119FB384ED}" srcOrd="1" destOrd="0" presId="urn:microsoft.com/office/officeart/2005/8/layout/hList7"/>
    <dgm:cxn modelId="{6AFF27A2-8F71-451A-AF90-CB808DCE30CD}" type="presParOf" srcId="{603DDCAA-0FEC-44C7-B2A2-7F3201C2D41C}" destId="{4D986A0C-95AB-41F5-9A9C-8E0CDBF8D606}" srcOrd="2" destOrd="0" presId="urn:microsoft.com/office/officeart/2005/8/layout/hList7"/>
    <dgm:cxn modelId="{7757D3FA-5F56-431E-BC84-9C89E0B99A18}" type="presParOf" srcId="{603DDCAA-0FEC-44C7-B2A2-7F3201C2D41C}" destId="{277B74E2-9B07-4028-8A79-08A298AA7ED7}" srcOrd="3" destOrd="0" presId="urn:microsoft.com/office/officeart/2005/8/layout/hList7"/>
    <dgm:cxn modelId="{CD680A77-3F14-4578-8163-B6125DFF7723}" type="presParOf" srcId="{8BB38549-C49A-4397-9179-D93EFEC9D381}" destId="{594D3EB0-76F8-4EDF-B4F3-955A0B196F04}" srcOrd="5" destOrd="0" presId="urn:microsoft.com/office/officeart/2005/8/layout/hList7"/>
    <dgm:cxn modelId="{306A0242-5F32-408D-8BE3-4CB66143B5C2}" type="presParOf" srcId="{8BB38549-C49A-4397-9179-D93EFEC9D381}" destId="{F7F4644C-F106-4614-9C26-123414CBB8F2}" srcOrd="6" destOrd="0" presId="urn:microsoft.com/office/officeart/2005/8/layout/hList7"/>
    <dgm:cxn modelId="{AEFDFF1A-AC94-4C39-98ED-18512DA52BDA}" type="presParOf" srcId="{F7F4644C-F106-4614-9C26-123414CBB8F2}" destId="{7FA1C266-E3F1-48B0-8649-8253E395C250}" srcOrd="0" destOrd="0" presId="urn:microsoft.com/office/officeart/2005/8/layout/hList7"/>
    <dgm:cxn modelId="{58A50945-3905-4E95-8271-CEFCD5D862B8}" type="presParOf" srcId="{F7F4644C-F106-4614-9C26-123414CBB8F2}" destId="{A00CB22F-CFA5-4DC6-B219-997BF8C4924F}" srcOrd="1" destOrd="0" presId="urn:microsoft.com/office/officeart/2005/8/layout/hList7"/>
    <dgm:cxn modelId="{BBD6155D-49FB-488A-8413-E30A0B7DA2EF}" type="presParOf" srcId="{F7F4644C-F106-4614-9C26-123414CBB8F2}" destId="{AB3F638E-CBD5-4A9B-B688-EAAB2EE99BA6}" srcOrd="2" destOrd="0" presId="urn:microsoft.com/office/officeart/2005/8/layout/hList7"/>
    <dgm:cxn modelId="{95077C10-FD9B-4676-AC9A-31D0E4A572CB}" type="presParOf" srcId="{F7F4644C-F106-4614-9C26-123414CBB8F2}" destId="{095B1859-8926-4BB0-931A-D6572B2779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B8EDC4D-5F56-48F2-8D2B-7914627EC91E}"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E75BE729-F43B-4958-B206-C1F415A1D12B}">
      <dgm:prSet/>
      <dgm:spPr/>
      <dgm:t>
        <a:bodyPr/>
        <a:lstStyle/>
        <a:p>
          <a:endParaRPr lang="en-US" dirty="0"/>
        </a:p>
      </dgm:t>
    </dgm:pt>
    <dgm:pt modelId="{9CD6DBAC-831D-4D53-BA27-A79C410B29FA}" type="sibTrans" cxnId="{2C71E1CE-4465-457C-A18D-F1C796D30918}">
      <dgm:prSet/>
      <dgm:spPr/>
      <dgm:t>
        <a:bodyPr/>
        <a:lstStyle/>
        <a:p>
          <a:endParaRPr lang="en-US"/>
        </a:p>
      </dgm:t>
    </dgm:pt>
    <dgm:pt modelId="{B0D89AE3-F785-44AD-B370-1B30E3DD13D5}" type="parTrans" cxnId="{2C71E1CE-4465-457C-A18D-F1C796D30918}">
      <dgm:prSet/>
      <dgm:spPr/>
      <dgm:t>
        <a:bodyPr/>
        <a:lstStyle/>
        <a:p>
          <a:endParaRPr lang="en-US"/>
        </a:p>
      </dgm:t>
    </dgm:pt>
    <dgm:pt modelId="{18F996CB-4FE0-4469-A7F5-7306A6344CA1}">
      <dgm:prSet/>
      <dgm:spPr/>
      <dgm:t>
        <a:bodyPr vert="horz"/>
        <a:lstStyle/>
        <a:p>
          <a:endParaRPr lang="en-US" dirty="0"/>
        </a:p>
      </dgm:t>
      <dgm:extLst>
        <a:ext uri="{E40237B7-FDA0-4F09-8148-C483321AD2D9}">
          <dgm14:cNvPr xmlns:dgm14="http://schemas.microsoft.com/office/drawing/2010/diagram" id="0" name="">
            <a:hlinkClick xmlns:r="http://schemas.openxmlformats.org/officeDocument/2006/relationships" r:id="rId1"/>
          </dgm14:cNvPr>
        </a:ext>
      </dgm:extLst>
    </dgm:pt>
    <dgm:pt modelId="{87626E06-0454-4161-A799-5933A5B1B3E1}" type="sibTrans" cxnId="{A08EBB31-1155-411F-B6E7-A0E41A8CF4E7}">
      <dgm:prSet/>
      <dgm:spPr/>
      <dgm:t>
        <a:bodyPr/>
        <a:lstStyle/>
        <a:p>
          <a:endParaRPr lang="en-US"/>
        </a:p>
      </dgm:t>
    </dgm:pt>
    <dgm:pt modelId="{7EC62722-ACC6-49B1-9776-12B74BD9EE84}" type="parTrans" cxnId="{A08EBB31-1155-411F-B6E7-A0E41A8CF4E7}">
      <dgm:prSet/>
      <dgm:spPr/>
      <dgm:t>
        <a:bodyPr/>
        <a:lstStyle/>
        <a:p>
          <a:endParaRPr lang="en-US"/>
        </a:p>
      </dgm:t>
    </dgm:pt>
    <dgm:pt modelId="{B8E7227F-AF97-47C2-95BE-10F1F3C5A088}">
      <dgm:prSet/>
      <dgm:spPr/>
      <dgm:t>
        <a:bodyPr/>
        <a:lstStyle/>
        <a:p>
          <a:endParaRPr lang="en-US" dirty="0"/>
        </a:p>
      </dgm:t>
      <dgm:extLst>
        <a:ext uri="{E40237B7-FDA0-4F09-8148-C483321AD2D9}">
          <dgm14:cNvPr xmlns:dgm14="http://schemas.microsoft.com/office/drawing/2010/diagram" id="0" name="">
            <a:hlinkClick xmlns:r="http://schemas.openxmlformats.org/officeDocument/2006/relationships" r:id="rId2"/>
          </dgm14:cNvPr>
        </a:ext>
      </dgm:extLst>
    </dgm:pt>
    <dgm:pt modelId="{9F5C23F3-CF8C-4EDD-A52A-4A4A34CFB780}" type="sibTrans" cxnId="{05F0E1BF-31BA-4E5E-8515-6F1CCF65318E}">
      <dgm:prSet/>
      <dgm:spPr/>
      <dgm:t>
        <a:bodyPr/>
        <a:lstStyle/>
        <a:p>
          <a:endParaRPr lang="en-US"/>
        </a:p>
      </dgm:t>
    </dgm:pt>
    <dgm:pt modelId="{09263C17-CEC1-4CEB-A099-B37A458B2F9E}" type="parTrans" cxnId="{05F0E1BF-31BA-4E5E-8515-6F1CCF65318E}">
      <dgm:prSet/>
      <dgm:spPr/>
      <dgm:t>
        <a:bodyPr/>
        <a:lstStyle/>
        <a:p>
          <a:endParaRPr lang="en-US"/>
        </a:p>
      </dgm:t>
    </dgm:pt>
    <dgm:pt modelId="{62CC85A1-93C6-4193-8ED4-70B6D497ECCF}">
      <dgm:prSet/>
      <dgm:spPr/>
      <dgm:t>
        <a:bodyPr vert="horz"/>
        <a:lstStyle/>
        <a:p>
          <a:endParaRPr lang="en-US" dirty="0"/>
        </a:p>
      </dgm:t>
    </dgm:pt>
    <dgm:pt modelId="{A13ECF1C-6BC3-4BE4-8098-6763789CFA8E}" type="sibTrans" cxnId="{A2F11471-1E35-4F5C-8135-CF1E494213C1}">
      <dgm:prSet/>
      <dgm:spPr/>
      <dgm:t>
        <a:bodyPr/>
        <a:lstStyle/>
        <a:p>
          <a:endParaRPr lang="en-US"/>
        </a:p>
      </dgm:t>
    </dgm:pt>
    <dgm:pt modelId="{55393F81-7E34-4FDD-A9B4-2330EFD9D826}" type="parTrans" cxnId="{A2F11471-1E35-4F5C-8135-CF1E494213C1}">
      <dgm:prSet/>
      <dgm:spPr/>
      <dgm:t>
        <a:bodyPr/>
        <a:lstStyle/>
        <a:p>
          <a:endParaRPr lang="en-US"/>
        </a:p>
      </dgm:t>
    </dgm:pt>
    <dgm:pt modelId="{421FCD99-3123-48DE-88EC-56AD12CC0EA4}">
      <dgm:prSet/>
      <dgm:spPr/>
      <dgm:t>
        <a:bodyPr vert="horz"/>
        <a:lstStyle/>
        <a:p>
          <a:endParaRPr lang="en-US" dirty="0"/>
        </a:p>
      </dgm:t>
    </dgm:pt>
    <dgm:pt modelId="{C3354311-655A-4365-A575-A279C9806519}" type="sibTrans" cxnId="{22196436-91E9-4054-956F-167666285E14}">
      <dgm:prSet/>
      <dgm:spPr/>
      <dgm:t>
        <a:bodyPr/>
        <a:lstStyle/>
        <a:p>
          <a:endParaRPr lang="en-US"/>
        </a:p>
      </dgm:t>
    </dgm:pt>
    <dgm:pt modelId="{1788AC58-BA11-423E-906A-AB191CAB1957}" type="parTrans" cxnId="{22196436-91E9-4054-956F-167666285E14}">
      <dgm:prSet/>
      <dgm:spPr/>
      <dgm:t>
        <a:bodyPr/>
        <a:lstStyle/>
        <a:p>
          <a:endParaRPr lang="en-US"/>
        </a:p>
      </dgm:t>
    </dgm:pt>
    <dgm:pt modelId="{E3E2A529-AC29-468C-90FE-CBB069F677F2}">
      <dgm:prSet/>
      <dgm:spPr/>
      <dgm:t>
        <a:bodyPr vert="horz"/>
        <a:lstStyle/>
        <a:p>
          <a:endParaRPr lang="en-US" dirty="0"/>
        </a:p>
      </dgm:t>
    </dgm:pt>
    <dgm:pt modelId="{5D9CE2F9-AC0D-4859-9B08-8813C525A382}" type="parTrans" cxnId="{C59D3867-45B1-40C0-BDE0-C024C74BB28F}">
      <dgm:prSet/>
      <dgm:spPr/>
      <dgm:t>
        <a:bodyPr/>
        <a:lstStyle/>
        <a:p>
          <a:endParaRPr lang="en-US"/>
        </a:p>
      </dgm:t>
    </dgm:pt>
    <dgm:pt modelId="{75A08EBE-7D58-47B0-BAED-40508A1A41EA}" type="sibTrans" cxnId="{C59D3867-45B1-40C0-BDE0-C024C74BB28F}">
      <dgm:prSet/>
      <dgm:spPr/>
      <dgm:t>
        <a:bodyPr/>
        <a:lstStyle/>
        <a:p>
          <a:endParaRPr lang="en-US"/>
        </a:p>
      </dgm:t>
    </dgm:pt>
    <dgm:pt modelId="{EE04E79E-309F-4C2A-A7AE-04D72E5C8525}" type="pres">
      <dgm:prSet presAssocID="{9B8EDC4D-5F56-48F2-8D2B-7914627EC91E}" presName="Name0" presStyleCnt="0">
        <dgm:presLayoutVars>
          <dgm:dir/>
          <dgm:resizeHandles val="exact"/>
        </dgm:presLayoutVars>
      </dgm:prSet>
      <dgm:spPr/>
    </dgm:pt>
    <dgm:pt modelId="{D068E621-C68F-4D6D-85CE-279CADACB6F4}" type="pres">
      <dgm:prSet presAssocID="{E75BE729-F43B-4958-B206-C1F415A1D12B}" presName="node" presStyleLbl="node1" presStyleIdx="0" presStyleCnt="6">
        <dgm:presLayoutVars>
          <dgm:bulletEnabled val="1"/>
        </dgm:presLayoutVars>
      </dgm:prSet>
      <dgm:spPr/>
    </dgm:pt>
    <dgm:pt modelId="{E3F8EE87-432D-4CD8-A8E2-E3C5A550CBEA}" type="pres">
      <dgm:prSet presAssocID="{9CD6DBAC-831D-4D53-BA27-A79C410B29FA}" presName="sibTrans" presStyleLbl="sibTrans1D1" presStyleIdx="0" presStyleCnt="5"/>
      <dgm:spPr/>
    </dgm:pt>
    <dgm:pt modelId="{3A841D2A-2E24-4FAB-95BC-72729DD287B1}" type="pres">
      <dgm:prSet presAssocID="{9CD6DBAC-831D-4D53-BA27-A79C410B29FA}" presName="connectorText" presStyleLbl="sibTrans1D1" presStyleIdx="0" presStyleCnt="5"/>
      <dgm:spPr/>
    </dgm:pt>
    <dgm:pt modelId="{C146F722-1B42-49E3-A973-28E5629EE922}" type="pres">
      <dgm:prSet presAssocID="{18F996CB-4FE0-4469-A7F5-7306A6344CA1}" presName="node" presStyleLbl="node1" presStyleIdx="1" presStyleCnt="6">
        <dgm:presLayoutVars>
          <dgm:bulletEnabled val="1"/>
        </dgm:presLayoutVars>
      </dgm:prSet>
      <dgm:spPr/>
    </dgm:pt>
    <dgm:pt modelId="{9D47BF13-54D2-41D9-997B-C5E9D028978A}" type="pres">
      <dgm:prSet presAssocID="{87626E06-0454-4161-A799-5933A5B1B3E1}" presName="sibTrans" presStyleLbl="sibTrans1D1" presStyleIdx="1" presStyleCnt="5"/>
      <dgm:spPr/>
    </dgm:pt>
    <dgm:pt modelId="{838D58A2-0C7A-45A2-9E7B-88E1AE962846}" type="pres">
      <dgm:prSet presAssocID="{87626E06-0454-4161-A799-5933A5B1B3E1}" presName="connectorText" presStyleLbl="sibTrans1D1" presStyleIdx="1" presStyleCnt="5"/>
      <dgm:spPr/>
    </dgm:pt>
    <dgm:pt modelId="{F3D5A85D-D5D0-43AA-B9F5-FB73787B31B5}" type="pres">
      <dgm:prSet presAssocID="{B8E7227F-AF97-47C2-95BE-10F1F3C5A088}" presName="node" presStyleLbl="node1" presStyleIdx="2" presStyleCnt="6">
        <dgm:presLayoutVars>
          <dgm:bulletEnabled val="1"/>
        </dgm:presLayoutVars>
      </dgm:prSet>
      <dgm:spPr/>
    </dgm:pt>
    <dgm:pt modelId="{76E6B29B-BE76-4FA4-8E78-4DF0BDB77B8C}" type="pres">
      <dgm:prSet presAssocID="{9F5C23F3-CF8C-4EDD-A52A-4A4A34CFB780}" presName="sibTrans" presStyleLbl="sibTrans1D1" presStyleIdx="2" presStyleCnt="5"/>
      <dgm:spPr/>
    </dgm:pt>
    <dgm:pt modelId="{DB861B2F-9336-475D-9277-4FD6E9829D62}" type="pres">
      <dgm:prSet presAssocID="{9F5C23F3-CF8C-4EDD-A52A-4A4A34CFB780}" presName="connectorText" presStyleLbl="sibTrans1D1" presStyleIdx="2" presStyleCnt="5"/>
      <dgm:spPr/>
    </dgm:pt>
    <dgm:pt modelId="{5DBC1808-F908-4F82-859D-F45021E14B80}" type="pres">
      <dgm:prSet presAssocID="{62CC85A1-93C6-4193-8ED4-70B6D497ECCF}" presName="node" presStyleLbl="node1" presStyleIdx="3" presStyleCnt="6">
        <dgm:presLayoutVars>
          <dgm:bulletEnabled val="1"/>
        </dgm:presLayoutVars>
      </dgm:prSet>
      <dgm:spPr/>
    </dgm:pt>
    <dgm:pt modelId="{8D894A05-F1FA-4EF8-B29D-63E536B1C4DF}" type="pres">
      <dgm:prSet presAssocID="{A13ECF1C-6BC3-4BE4-8098-6763789CFA8E}" presName="sibTrans" presStyleLbl="sibTrans1D1" presStyleIdx="3" presStyleCnt="5"/>
      <dgm:spPr/>
    </dgm:pt>
    <dgm:pt modelId="{50DDE3DE-E2D4-4CD0-8E13-E8809BA0EDE1}" type="pres">
      <dgm:prSet presAssocID="{A13ECF1C-6BC3-4BE4-8098-6763789CFA8E}" presName="connectorText" presStyleLbl="sibTrans1D1" presStyleIdx="3" presStyleCnt="5"/>
      <dgm:spPr/>
    </dgm:pt>
    <dgm:pt modelId="{A9D3D848-3717-4851-9776-848B90D5B038}" type="pres">
      <dgm:prSet presAssocID="{E3E2A529-AC29-468C-90FE-CBB069F677F2}" presName="node" presStyleLbl="node1" presStyleIdx="4" presStyleCnt="6">
        <dgm:presLayoutVars>
          <dgm:bulletEnabled val="1"/>
        </dgm:presLayoutVars>
      </dgm:prSet>
      <dgm:spPr/>
    </dgm:pt>
    <dgm:pt modelId="{C8AF4089-897E-4AD7-BE05-F2B5205B2928}" type="pres">
      <dgm:prSet presAssocID="{75A08EBE-7D58-47B0-BAED-40508A1A41EA}" presName="sibTrans" presStyleLbl="sibTrans1D1" presStyleIdx="4" presStyleCnt="5"/>
      <dgm:spPr/>
    </dgm:pt>
    <dgm:pt modelId="{F28EFBB7-8643-4AFA-9904-7DA62B84375B}" type="pres">
      <dgm:prSet presAssocID="{75A08EBE-7D58-47B0-BAED-40508A1A41EA}" presName="connectorText" presStyleLbl="sibTrans1D1" presStyleIdx="4" presStyleCnt="5"/>
      <dgm:spPr/>
    </dgm:pt>
    <dgm:pt modelId="{900EB3FD-BE0F-498A-9A03-57149ADFD370}" type="pres">
      <dgm:prSet presAssocID="{421FCD99-3123-48DE-88EC-56AD12CC0EA4}" presName="node" presStyleLbl="node1" presStyleIdx="5" presStyleCnt="6">
        <dgm:presLayoutVars>
          <dgm:bulletEnabled val="1"/>
        </dgm:presLayoutVars>
      </dgm:prSet>
      <dgm:spPr/>
    </dgm:pt>
  </dgm:ptLst>
  <dgm:cxnLst>
    <dgm:cxn modelId="{033FF70E-79B0-47E0-96F4-0CA5BE42FA03}" type="presOf" srcId="{9B8EDC4D-5F56-48F2-8D2B-7914627EC91E}" destId="{EE04E79E-309F-4C2A-A7AE-04D72E5C8525}" srcOrd="0" destOrd="0" presId="urn:microsoft.com/office/officeart/2005/8/layout/bProcess3"/>
    <dgm:cxn modelId="{34BAA018-B6E1-4292-9118-E60754A31918}" type="presOf" srcId="{87626E06-0454-4161-A799-5933A5B1B3E1}" destId="{838D58A2-0C7A-45A2-9E7B-88E1AE962846}" srcOrd="1" destOrd="0" presId="urn:microsoft.com/office/officeart/2005/8/layout/bProcess3"/>
    <dgm:cxn modelId="{2C797E1D-041A-4297-942E-2E9362DBDBF4}" type="presOf" srcId="{75A08EBE-7D58-47B0-BAED-40508A1A41EA}" destId="{F28EFBB7-8643-4AFA-9904-7DA62B84375B}" srcOrd="1" destOrd="0" presId="urn:microsoft.com/office/officeart/2005/8/layout/bProcess3"/>
    <dgm:cxn modelId="{A951D925-85A4-4DA0-97D0-B1482CAA287E}" type="presOf" srcId="{9CD6DBAC-831D-4D53-BA27-A79C410B29FA}" destId="{E3F8EE87-432D-4CD8-A8E2-E3C5A550CBEA}" srcOrd="0" destOrd="0" presId="urn:microsoft.com/office/officeart/2005/8/layout/bProcess3"/>
    <dgm:cxn modelId="{1A26C82A-DCD7-4310-8D99-C16BB7829526}" type="presOf" srcId="{9F5C23F3-CF8C-4EDD-A52A-4A4A34CFB780}" destId="{76E6B29B-BE76-4FA4-8E78-4DF0BDB77B8C}" srcOrd="0" destOrd="0" presId="urn:microsoft.com/office/officeart/2005/8/layout/bProcess3"/>
    <dgm:cxn modelId="{A08EBB31-1155-411F-B6E7-A0E41A8CF4E7}" srcId="{9B8EDC4D-5F56-48F2-8D2B-7914627EC91E}" destId="{18F996CB-4FE0-4469-A7F5-7306A6344CA1}" srcOrd="1" destOrd="0" parTransId="{7EC62722-ACC6-49B1-9776-12B74BD9EE84}" sibTransId="{87626E06-0454-4161-A799-5933A5B1B3E1}"/>
    <dgm:cxn modelId="{22196436-91E9-4054-956F-167666285E14}" srcId="{9B8EDC4D-5F56-48F2-8D2B-7914627EC91E}" destId="{421FCD99-3123-48DE-88EC-56AD12CC0EA4}" srcOrd="5" destOrd="0" parTransId="{1788AC58-BA11-423E-906A-AB191CAB1957}" sibTransId="{C3354311-655A-4365-A575-A279C9806519}"/>
    <dgm:cxn modelId="{B964E436-57B7-49D0-B040-D4B183EB33A8}" type="presOf" srcId="{421FCD99-3123-48DE-88EC-56AD12CC0EA4}" destId="{900EB3FD-BE0F-498A-9A03-57149ADFD370}" srcOrd="0" destOrd="0" presId="urn:microsoft.com/office/officeart/2005/8/layout/bProcess3"/>
    <dgm:cxn modelId="{79815466-04F6-41DD-952B-F201BD9CB642}" type="presOf" srcId="{B8E7227F-AF97-47C2-95BE-10F1F3C5A088}" destId="{F3D5A85D-D5D0-43AA-B9F5-FB73787B31B5}" srcOrd="0" destOrd="0" presId="urn:microsoft.com/office/officeart/2005/8/layout/bProcess3"/>
    <dgm:cxn modelId="{B3BBF846-BB4E-4286-95A3-1ABE68CED912}" type="presOf" srcId="{18F996CB-4FE0-4469-A7F5-7306A6344CA1}" destId="{C146F722-1B42-49E3-A973-28E5629EE922}" srcOrd="0" destOrd="0" presId="urn:microsoft.com/office/officeart/2005/8/layout/bProcess3"/>
    <dgm:cxn modelId="{C59D3867-45B1-40C0-BDE0-C024C74BB28F}" srcId="{9B8EDC4D-5F56-48F2-8D2B-7914627EC91E}" destId="{E3E2A529-AC29-468C-90FE-CBB069F677F2}" srcOrd="4" destOrd="0" parTransId="{5D9CE2F9-AC0D-4859-9B08-8813C525A382}" sibTransId="{75A08EBE-7D58-47B0-BAED-40508A1A41EA}"/>
    <dgm:cxn modelId="{4150516B-09D1-4418-A56E-57FB9F602F06}" type="presOf" srcId="{E75BE729-F43B-4958-B206-C1F415A1D12B}" destId="{D068E621-C68F-4D6D-85CE-279CADACB6F4}" srcOrd="0" destOrd="0" presId="urn:microsoft.com/office/officeart/2005/8/layout/bProcess3"/>
    <dgm:cxn modelId="{B854286F-BB96-4F26-9BAD-755752C14032}" type="presOf" srcId="{62CC85A1-93C6-4193-8ED4-70B6D497ECCF}" destId="{5DBC1808-F908-4F82-859D-F45021E14B80}" srcOrd="0" destOrd="0" presId="urn:microsoft.com/office/officeart/2005/8/layout/bProcess3"/>
    <dgm:cxn modelId="{A2F11471-1E35-4F5C-8135-CF1E494213C1}" srcId="{9B8EDC4D-5F56-48F2-8D2B-7914627EC91E}" destId="{62CC85A1-93C6-4193-8ED4-70B6D497ECCF}" srcOrd="3" destOrd="0" parTransId="{55393F81-7E34-4FDD-A9B4-2330EFD9D826}" sibTransId="{A13ECF1C-6BC3-4BE4-8098-6763789CFA8E}"/>
    <dgm:cxn modelId="{1E2CF255-2DEF-4D12-A622-5DE09E3C1587}" type="presOf" srcId="{9F5C23F3-CF8C-4EDD-A52A-4A4A34CFB780}" destId="{DB861B2F-9336-475D-9277-4FD6E9829D62}" srcOrd="1" destOrd="0" presId="urn:microsoft.com/office/officeart/2005/8/layout/bProcess3"/>
    <dgm:cxn modelId="{C22DC189-6FFB-44D3-8869-7432A5590E7F}" type="presOf" srcId="{A13ECF1C-6BC3-4BE4-8098-6763789CFA8E}" destId="{50DDE3DE-E2D4-4CD0-8E13-E8809BA0EDE1}" srcOrd="1" destOrd="0" presId="urn:microsoft.com/office/officeart/2005/8/layout/bProcess3"/>
    <dgm:cxn modelId="{2C2D2CAB-941C-4816-951A-85C413A0C06F}" type="presOf" srcId="{87626E06-0454-4161-A799-5933A5B1B3E1}" destId="{9D47BF13-54D2-41D9-997B-C5E9D028978A}" srcOrd="0" destOrd="0" presId="urn:microsoft.com/office/officeart/2005/8/layout/bProcess3"/>
    <dgm:cxn modelId="{05F0E1BF-31BA-4E5E-8515-6F1CCF65318E}" srcId="{9B8EDC4D-5F56-48F2-8D2B-7914627EC91E}" destId="{B8E7227F-AF97-47C2-95BE-10F1F3C5A088}" srcOrd="2" destOrd="0" parTransId="{09263C17-CEC1-4CEB-A099-B37A458B2F9E}" sibTransId="{9F5C23F3-CF8C-4EDD-A52A-4A4A34CFB780}"/>
    <dgm:cxn modelId="{B0CB08C4-9033-4725-AFA3-82901DE34C91}" type="presOf" srcId="{E3E2A529-AC29-468C-90FE-CBB069F677F2}" destId="{A9D3D848-3717-4851-9776-848B90D5B038}" srcOrd="0" destOrd="0" presId="urn:microsoft.com/office/officeart/2005/8/layout/bProcess3"/>
    <dgm:cxn modelId="{2C71E1CE-4465-457C-A18D-F1C796D30918}" srcId="{9B8EDC4D-5F56-48F2-8D2B-7914627EC91E}" destId="{E75BE729-F43B-4958-B206-C1F415A1D12B}" srcOrd="0" destOrd="0" parTransId="{B0D89AE3-F785-44AD-B370-1B30E3DD13D5}" sibTransId="{9CD6DBAC-831D-4D53-BA27-A79C410B29FA}"/>
    <dgm:cxn modelId="{01AE15DF-0AD9-4E91-A2A3-473321EE6155}" type="presOf" srcId="{A13ECF1C-6BC3-4BE4-8098-6763789CFA8E}" destId="{8D894A05-F1FA-4EF8-B29D-63E536B1C4DF}" srcOrd="0" destOrd="0" presId="urn:microsoft.com/office/officeart/2005/8/layout/bProcess3"/>
    <dgm:cxn modelId="{BC0238EC-17D8-462D-AC8B-FDCFF7BBBE2D}" type="presOf" srcId="{9CD6DBAC-831D-4D53-BA27-A79C410B29FA}" destId="{3A841D2A-2E24-4FAB-95BC-72729DD287B1}" srcOrd="1" destOrd="0" presId="urn:microsoft.com/office/officeart/2005/8/layout/bProcess3"/>
    <dgm:cxn modelId="{AF8BE0F6-0A0E-42B1-93D1-944E89ADBBF3}" type="presOf" srcId="{75A08EBE-7D58-47B0-BAED-40508A1A41EA}" destId="{C8AF4089-897E-4AD7-BE05-F2B5205B2928}" srcOrd="0" destOrd="0" presId="urn:microsoft.com/office/officeart/2005/8/layout/bProcess3"/>
    <dgm:cxn modelId="{93AF13BC-64FD-4D31-946C-F8178D5808F3}" type="presParOf" srcId="{EE04E79E-309F-4C2A-A7AE-04D72E5C8525}" destId="{D068E621-C68F-4D6D-85CE-279CADACB6F4}" srcOrd="0" destOrd="0" presId="urn:microsoft.com/office/officeart/2005/8/layout/bProcess3"/>
    <dgm:cxn modelId="{7A4F0762-5959-42EF-8AFC-15DD4D4AF792}" type="presParOf" srcId="{EE04E79E-309F-4C2A-A7AE-04D72E5C8525}" destId="{E3F8EE87-432D-4CD8-A8E2-E3C5A550CBEA}" srcOrd="1" destOrd="0" presId="urn:microsoft.com/office/officeart/2005/8/layout/bProcess3"/>
    <dgm:cxn modelId="{476C62C0-4F8A-4B3D-B76A-7AA34F3293F2}" type="presParOf" srcId="{E3F8EE87-432D-4CD8-A8E2-E3C5A550CBEA}" destId="{3A841D2A-2E24-4FAB-95BC-72729DD287B1}" srcOrd="0" destOrd="0" presId="urn:microsoft.com/office/officeart/2005/8/layout/bProcess3"/>
    <dgm:cxn modelId="{D6A0EA2E-704F-45CB-B5AB-6CF46BA5272C}" type="presParOf" srcId="{EE04E79E-309F-4C2A-A7AE-04D72E5C8525}" destId="{C146F722-1B42-49E3-A973-28E5629EE922}" srcOrd="2" destOrd="0" presId="urn:microsoft.com/office/officeart/2005/8/layout/bProcess3"/>
    <dgm:cxn modelId="{E5FD0C76-754D-4C00-9A26-D91A84FA2F30}" type="presParOf" srcId="{EE04E79E-309F-4C2A-A7AE-04D72E5C8525}" destId="{9D47BF13-54D2-41D9-997B-C5E9D028978A}" srcOrd="3" destOrd="0" presId="urn:microsoft.com/office/officeart/2005/8/layout/bProcess3"/>
    <dgm:cxn modelId="{D3608A7E-E8FD-45F0-8889-43BC67EE9771}" type="presParOf" srcId="{9D47BF13-54D2-41D9-997B-C5E9D028978A}" destId="{838D58A2-0C7A-45A2-9E7B-88E1AE962846}" srcOrd="0" destOrd="0" presId="urn:microsoft.com/office/officeart/2005/8/layout/bProcess3"/>
    <dgm:cxn modelId="{81F8B15A-E57B-4301-B541-3A3368635CE1}" type="presParOf" srcId="{EE04E79E-309F-4C2A-A7AE-04D72E5C8525}" destId="{F3D5A85D-D5D0-43AA-B9F5-FB73787B31B5}" srcOrd="4" destOrd="0" presId="urn:microsoft.com/office/officeart/2005/8/layout/bProcess3"/>
    <dgm:cxn modelId="{80461717-4C74-4491-AF54-DD3F8CAD63AD}" type="presParOf" srcId="{EE04E79E-309F-4C2A-A7AE-04D72E5C8525}" destId="{76E6B29B-BE76-4FA4-8E78-4DF0BDB77B8C}" srcOrd="5" destOrd="0" presId="urn:microsoft.com/office/officeart/2005/8/layout/bProcess3"/>
    <dgm:cxn modelId="{8A3E0B01-0A10-4C36-9B0C-4B2BB6303F54}" type="presParOf" srcId="{76E6B29B-BE76-4FA4-8E78-4DF0BDB77B8C}" destId="{DB861B2F-9336-475D-9277-4FD6E9829D62}" srcOrd="0" destOrd="0" presId="urn:microsoft.com/office/officeart/2005/8/layout/bProcess3"/>
    <dgm:cxn modelId="{D6771711-D327-4CAD-A08F-68E289468912}" type="presParOf" srcId="{EE04E79E-309F-4C2A-A7AE-04D72E5C8525}" destId="{5DBC1808-F908-4F82-859D-F45021E14B80}" srcOrd="6" destOrd="0" presId="urn:microsoft.com/office/officeart/2005/8/layout/bProcess3"/>
    <dgm:cxn modelId="{D44DBF3B-3CF4-4BD4-AE06-CE6AF9E7555E}" type="presParOf" srcId="{EE04E79E-309F-4C2A-A7AE-04D72E5C8525}" destId="{8D894A05-F1FA-4EF8-B29D-63E536B1C4DF}" srcOrd="7" destOrd="0" presId="urn:microsoft.com/office/officeart/2005/8/layout/bProcess3"/>
    <dgm:cxn modelId="{76F7B44E-D550-4E80-82CC-877A1F0B0A9B}" type="presParOf" srcId="{8D894A05-F1FA-4EF8-B29D-63E536B1C4DF}" destId="{50DDE3DE-E2D4-4CD0-8E13-E8809BA0EDE1}" srcOrd="0" destOrd="0" presId="urn:microsoft.com/office/officeart/2005/8/layout/bProcess3"/>
    <dgm:cxn modelId="{259C3004-D0AD-4F17-AECE-C0116D2DCBB3}" type="presParOf" srcId="{EE04E79E-309F-4C2A-A7AE-04D72E5C8525}" destId="{A9D3D848-3717-4851-9776-848B90D5B038}" srcOrd="8" destOrd="0" presId="urn:microsoft.com/office/officeart/2005/8/layout/bProcess3"/>
    <dgm:cxn modelId="{D5FC3157-355C-4028-838D-9F30724665B3}" type="presParOf" srcId="{EE04E79E-309F-4C2A-A7AE-04D72E5C8525}" destId="{C8AF4089-897E-4AD7-BE05-F2B5205B2928}" srcOrd="9" destOrd="0" presId="urn:microsoft.com/office/officeart/2005/8/layout/bProcess3"/>
    <dgm:cxn modelId="{40FFB1A5-2136-4E16-90BC-FC5166916EA0}" type="presParOf" srcId="{C8AF4089-897E-4AD7-BE05-F2B5205B2928}" destId="{F28EFBB7-8643-4AFA-9904-7DA62B84375B}" srcOrd="0" destOrd="0" presId="urn:microsoft.com/office/officeart/2005/8/layout/bProcess3"/>
    <dgm:cxn modelId="{937EF685-291A-42D0-9F60-4B8441B5834B}" type="presParOf" srcId="{EE04E79E-309F-4C2A-A7AE-04D72E5C8525}" destId="{900EB3FD-BE0F-498A-9A03-57149ADFD370}"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12010D-2310-49D6-AD15-879AFE3E2AE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29D5F00-76F3-47D4-ABD0-D129DBF43BE8}">
      <dgm:prSet custT="1"/>
      <dgm:spPr/>
      <dgm:t>
        <a:bodyPr/>
        <a:lstStyle/>
        <a:p>
          <a:r>
            <a:rPr lang="en-US" sz="2400" dirty="0">
              <a:latin typeface="Montserrat" pitchFamily="2" charset="0"/>
            </a:rPr>
            <a:t>Protocol</a:t>
          </a:r>
        </a:p>
      </dgm:t>
    </dgm:pt>
    <dgm:pt modelId="{A8E61410-0183-4D09-B15C-12D3F61B1343}" type="parTrans" cxnId="{4785790C-8C8C-4975-918E-C08AC1B25EEB}">
      <dgm:prSet/>
      <dgm:spPr/>
      <dgm:t>
        <a:bodyPr/>
        <a:lstStyle/>
        <a:p>
          <a:endParaRPr lang="en-US" sz="2400">
            <a:latin typeface="Montserrat" pitchFamily="2" charset="0"/>
          </a:endParaRPr>
        </a:p>
      </dgm:t>
    </dgm:pt>
    <dgm:pt modelId="{1B2825FF-CC5A-448F-999D-57BD7668D850}" type="sibTrans" cxnId="{4785790C-8C8C-4975-918E-C08AC1B25EEB}">
      <dgm:prSet/>
      <dgm:spPr/>
      <dgm:t>
        <a:bodyPr/>
        <a:lstStyle/>
        <a:p>
          <a:endParaRPr lang="en-US" sz="2400">
            <a:latin typeface="Montserrat" pitchFamily="2" charset="0"/>
          </a:endParaRPr>
        </a:p>
      </dgm:t>
    </dgm:pt>
    <dgm:pt modelId="{8956B411-6990-4480-B889-2757B7E97D18}">
      <dgm:prSet custT="1"/>
      <dgm:spPr/>
      <dgm:t>
        <a:bodyPr/>
        <a:lstStyle/>
        <a:p>
          <a:r>
            <a:rPr lang="en-US" sz="2400" dirty="0">
              <a:latin typeface="Montserrat" pitchFamily="2" charset="0"/>
            </a:rPr>
            <a:t>Consent/Assent </a:t>
          </a:r>
        </a:p>
      </dgm:t>
    </dgm:pt>
    <dgm:pt modelId="{9397A5C8-CDFC-41BC-8236-00EA2AEDAF85}" type="parTrans" cxnId="{40A948CD-BC14-4FE6-91E3-4B352F5CC87F}">
      <dgm:prSet/>
      <dgm:spPr/>
      <dgm:t>
        <a:bodyPr/>
        <a:lstStyle/>
        <a:p>
          <a:endParaRPr lang="en-US" sz="2400">
            <a:latin typeface="Montserrat" pitchFamily="2" charset="0"/>
          </a:endParaRPr>
        </a:p>
      </dgm:t>
    </dgm:pt>
    <dgm:pt modelId="{54B97A21-278F-4CCB-8756-F61FE0298DEF}" type="sibTrans" cxnId="{40A948CD-BC14-4FE6-91E3-4B352F5CC87F}">
      <dgm:prSet/>
      <dgm:spPr/>
      <dgm:t>
        <a:bodyPr/>
        <a:lstStyle/>
        <a:p>
          <a:endParaRPr lang="en-US" sz="2400">
            <a:latin typeface="Montserrat" pitchFamily="2" charset="0"/>
          </a:endParaRPr>
        </a:p>
      </dgm:t>
    </dgm:pt>
    <dgm:pt modelId="{E87A0318-5905-49F8-AE66-68C19F8C2DE2}">
      <dgm:prSet custT="1"/>
      <dgm:spPr/>
      <dgm:t>
        <a:bodyPr/>
        <a:lstStyle/>
        <a:p>
          <a:r>
            <a:rPr lang="en-US" sz="2400" dirty="0">
              <a:latin typeface="Montserrat" pitchFamily="2" charset="0"/>
            </a:rPr>
            <a:t>Study Manuals </a:t>
          </a:r>
        </a:p>
      </dgm:t>
    </dgm:pt>
    <dgm:pt modelId="{FC8A4995-0AF7-4387-8188-6F37D506B02D}" type="parTrans" cxnId="{ABEA62DA-8B02-4626-A7AF-401F4716DBDD}">
      <dgm:prSet/>
      <dgm:spPr/>
      <dgm:t>
        <a:bodyPr/>
        <a:lstStyle/>
        <a:p>
          <a:endParaRPr lang="en-US" sz="2400">
            <a:latin typeface="Montserrat" pitchFamily="2" charset="0"/>
          </a:endParaRPr>
        </a:p>
      </dgm:t>
    </dgm:pt>
    <dgm:pt modelId="{83553293-D6FA-4C2C-BB16-6D68A5C1B9B6}" type="sibTrans" cxnId="{ABEA62DA-8B02-4626-A7AF-401F4716DBDD}">
      <dgm:prSet/>
      <dgm:spPr/>
      <dgm:t>
        <a:bodyPr/>
        <a:lstStyle/>
        <a:p>
          <a:endParaRPr lang="en-US" sz="2400">
            <a:latin typeface="Montserrat" pitchFamily="2" charset="0"/>
          </a:endParaRPr>
        </a:p>
      </dgm:t>
    </dgm:pt>
    <dgm:pt modelId="{CC70AFE8-40F4-47D1-9D64-CA61F2BF9BE1}">
      <dgm:prSet custT="1"/>
      <dgm:spPr/>
      <dgm:t>
        <a:bodyPr/>
        <a:lstStyle/>
        <a:p>
          <a:r>
            <a:rPr lang="en-US" sz="2400" dirty="0">
              <a:latin typeface="Montserrat" pitchFamily="2" charset="0"/>
            </a:rPr>
            <a:t>Investigator Brochure</a:t>
          </a:r>
        </a:p>
      </dgm:t>
    </dgm:pt>
    <dgm:pt modelId="{38FDF79D-7A1E-4876-8669-9C7D2FE5327D}" type="parTrans" cxnId="{60AA3B39-335E-43DC-AD9D-76C83739DD6E}">
      <dgm:prSet/>
      <dgm:spPr/>
      <dgm:t>
        <a:bodyPr/>
        <a:lstStyle/>
        <a:p>
          <a:endParaRPr lang="en-US" sz="2400">
            <a:latin typeface="Montserrat" pitchFamily="2" charset="0"/>
          </a:endParaRPr>
        </a:p>
      </dgm:t>
    </dgm:pt>
    <dgm:pt modelId="{025247E5-EAC7-4006-B6ED-2C3AA6B2643C}" type="sibTrans" cxnId="{60AA3B39-335E-43DC-AD9D-76C83739DD6E}">
      <dgm:prSet/>
      <dgm:spPr/>
      <dgm:t>
        <a:bodyPr/>
        <a:lstStyle/>
        <a:p>
          <a:endParaRPr lang="en-US" sz="2400">
            <a:latin typeface="Montserrat" pitchFamily="2" charset="0"/>
          </a:endParaRPr>
        </a:p>
      </dgm:t>
    </dgm:pt>
    <dgm:pt modelId="{805AE04A-4EBB-4E21-B0EC-F7CE42BF2FDC}">
      <dgm:prSet custT="1"/>
      <dgm:spPr/>
      <dgm:t>
        <a:bodyPr/>
        <a:lstStyle/>
        <a:p>
          <a:r>
            <a:rPr lang="en-US" sz="2400" dirty="0">
              <a:latin typeface="Montserrat" pitchFamily="2" charset="0"/>
            </a:rPr>
            <a:t>1572</a:t>
          </a:r>
        </a:p>
      </dgm:t>
    </dgm:pt>
    <dgm:pt modelId="{F152B995-5CFC-40A1-B481-22725696F0AF}" type="parTrans" cxnId="{5E93DB60-88B4-4ECD-A615-DAA959CD8FAD}">
      <dgm:prSet/>
      <dgm:spPr/>
      <dgm:t>
        <a:bodyPr/>
        <a:lstStyle/>
        <a:p>
          <a:endParaRPr lang="en-US" sz="2400">
            <a:latin typeface="Montserrat" pitchFamily="2" charset="0"/>
          </a:endParaRPr>
        </a:p>
      </dgm:t>
    </dgm:pt>
    <dgm:pt modelId="{EB6B56F8-4B5A-4494-BF2A-F11CF33F04C0}" type="sibTrans" cxnId="{5E93DB60-88B4-4ECD-A615-DAA959CD8FAD}">
      <dgm:prSet/>
      <dgm:spPr/>
      <dgm:t>
        <a:bodyPr/>
        <a:lstStyle/>
        <a:p>
          <a:endParaRPr lang="en-US" sz="2400">
            <a:latin typeface="Montserrat" pitchFamily="2" charset="0"/>
          </a:endParaRPr>
        </a:p>
      </dgm:t>
    </dgm:pt>
    <dgm:pt modelId="{E91D8199-3BC8-4AD9-93E7-8DEBA8AAE2AE}">
      <dgm:prSet custT="1"/>
      <dgm:spPr/>
      <dgm:t>
        <a:bodyPr/>
        <a:lstStyle/>
        <a:p>
          <a:r>
            <a:rPr lang="en-US" sz="2400" dirty="0">
              <a:latin typeface="Montserrat" pitchFamily="2" charset="0"/>
            </a:rPr>
            <a:t>Case Report Form (CRF) </a:t>
          </a:r>
        </a:p>
      </dgm:t>
    </dgm:pt>
    <dgm:pt modelId="{301B0172-1533-40FA-8C01-7255740B3BAA}" type="parTrans" cxnId="{529BE919-08B6-41C5-B67B-1C3957BE4943}">
      <dgm:prSet/>
      <dgm:spPr/>
      <dgm:t>
        <a:bodyPr/>
        <a:lstStyle/>
        <a:p>
          <a:endParaRPr lang="en-US" sz="2400">
            <a:latin typeface="Montserrat" pitchFamily="2" charset="0"/>
          </a:endParaRPr>
        </a:p>
      </dgm:t>
    </dgm:pt>
    <dgm:pt modelId="{CF32FD80-C2FB-4ED5-ACB0-9C4426FC87AE}" type="sibTrans" cxnId="{529BE919-08B6-41C5-B67B-1C3957BE4943}">
      <dgm:prSet/>
      <dgm:spPr/>
      <dgm:t>
        <a:bodyPr/>
        <a:lstStyle/>
        <a:p>
          <a:endParaRPr lang="en-US" sz="2400">
            <a:latin typeface="Montserrat" pitchFamily="2" charset="0"/>
          </a:endParaRPr>
        </a:p>
      </dgm:t>
    </dgm:pt>
    <dgm:pt modelId="{C1D8F3E2-2768-4C77-A6D2-C0AF2477A47C}">
      <dgm:prSet custT="1"/>
      <dgm:spPr/>
      <dgm:t>
        <a:bodyPr spcFirstLastPara="0" vert="horz" wrap="square" lIns="102870" tIns="102870" rIns="102870" bIns="102870" numCol="1" spcCol="1270" anchor="ctr" anchorCtr="0"/>
        <a:lstStyle/>
        <a:p>
          <a:pPr marL="0" lvl="0" indent="0" algn="ctr" defTabSz="1200150">
            <a:lnSpc>
              <a:spcPct val="90000"/>
            </a:lnSpc>
            <a:spcBef>
              <a:spcPct val="0"/>
            </a:spcBef>
            <a:spcAft>
              <a:spcPct val="35000"/>
            </a:spcAft>
            <a:buNone/>
          </a:pPr>
          <a:r>
            <a:rPr lang="en-US" sz="2400" kern="1200" dirty="0">
              <a:latin typeface="Montserrat" pitchFamily="2" charset="0"/>
              <a:ea typeface="+mn-ea"/>
              <a:cs typeface="+mn-cs"/>
            </a:rPr>
            <a:t>Source Documents</a:t>
          </a:r>
        </a:p>
      </dgm:t>
    </dgm:pt>
    <dgm:pt modelId="{4C9996C8-8E68-447B-B406-C3100629779A}" type="parTrans" cxnId="{687BD422-39BC-4B90-B668-22EBA75D1CFB}">
      <dgm:prSet/>
      <dgm:spPr/>
      <dgm:t>
        <a:bodyPr/>
        <a:lstStyle/>
        <a:p>
          <a:endParaRPr lang="en-US" sz="2400">
            <a:latin typeface="Montserrat" pitchFamily="2" charset="0"/>
          </a:endParaRPr>
        </a:p>
      </dgm:t>
    </dgm:pt>
    <dgm:pt modelId="{DCD89E88-EC7D-4A42-AEF8-951F0E8B49E3}" type="sibTrans" cxnId="{687BD422-39BC-4B90-B668-22EBA75D1CFB}">
      <dgm:prSet/>
      <dgm:spPr/>
      <dgm:t>
        <a:bodyPr/>
        <a:lstStyle/>
        <a:p>
          <a:endParaRPr lang="en-US" sz="2400">
            <a:latin typeface="Montserrat" pitchFamily="2" charset="0"/>
          </a:endParaRPr>
        </a:p>
      </dgm:t>
    </dgm:pt>
    <dgm:pt modelId="{AB54A264-2D44-4C2C-9A15-8E335765E06F}">
      <dgm:prSet custT="1"/>
      <dgm:spPr/>
      <dgm:t>
        <a:bodyPr spcFirstLastPara="0" vert="horz" wrap="square" lIns="102870" tIns="102870" rIns="102870" bIns="102870" numCol="1" spcCol="1270" anchor="ctr" anchorCtr="0"/>
        <a:lstStyle/>
        <a:p>
          <a:pPr marL="0" lvl="0" indent="0" algn="ctr" defTabSz="1200150">
            <a:lnSpc>
              <a:spcPct val="90000"/>
            </a:lnSpc>
            <a:spcBef>
              <a:spcPct val="0"/>
            </a:spcBef>
            <a:spcAft>
              <a:spcPct val="35000"/>
            </a:spcAft>
            <a:buNone/>
          </a:pPr>
          <a:r>
            <a:rPr lang="en-US" sz="2400" kern="1200" dirty="0">
              <a:latin typeface="Montserrat" pitchFamily="2" charset="0"/>
              <a:ea typeface="+mn-ea"/>
              <a:cs typeface="+mn-cs"/>
            </a:rPr>
            <a:t>Delegation of Authority Log</a:t>
          </a:r>
        </a:p>
      </dgm:t>
    </dgm:pt>
    <dgm:pt modelId="{33F4C367-364A-446C-96EF-10F73159A376}" type="parTrans" cxnId="{446A3B94-2D5D-4299-8ACE-FD941904DD8E}">
      <dgm:prSet/>
      <dgm:spPr/>
      <dgm:t>
        <a:bodyPr/>
        <a:lstStyle/>
        <a:p>
          <a:endParaRPr lang="en-US" sz="2400">
            <a:latin typeface="Montserrat" pitchFamily="2" charset="0"/>
          </a:endParaRPr>
        </a:p>
      </dgm:t>
    </dgm:pt>
    <dgm:pt modelId="{4C8EFD9A-F9DC-4F94-A3C6-945EF4F0FB62}" type="sibTrans" cxnId="{446A3B94-2D5D-4299-8ACE-FD941904DD8E}">
      <dgm:prSet/>
      <dgm:spPr/>
      <dgm:t>
        <a:bodyPr/>
        <a:lstStyle/>
        <a:p>
          <a:endParaRPr lang="en-US" sz="2400">
            <a:latin typeface="Montserrat" pitchFamily="2" charset="0"/>
          </a:endParaRPr>
        </a:p>
      </dgm:t>
    </dgm:pt>
    <dgm:pt modelId="{51236DAE-141D-4221-8F56-2F908AD6388A}" type="pres">
      <dgm:prSet presAssocID="{FC12010D-2310-49D6-AD15-879AFE3E2AED}" presName="diagram" presStyleCnt="0">
        <dgm:presLayoutVars>
          <dgm:dir/>
          <dgm:resizeHandles val="exact"/>
        </dgm:presLayoutVars>
      </dgm:prSet>
      <dgm:spPr/>
    </dgm:pt>
    <dgm:pt modelId="{21109E55-AF11-4AEC-84BD-FDABE25D6511}" type="pres">
      <dgm:prSet presAssocID="{129D5F00-76F3-47D4-ABD0-D129DBF43BE8}" presName="node" presStyleLbl="node1" presStyleIdx="0" presStyleCnt="8">
        <dgm:presLayoutVars>
          <dgm:bulletEnabled val="1"/>
        </dgm:presLayoutVars>
      </dgm:prSet>
      <dgm:spPr/>
    </dgm:pt>
    <dgm:pt modelId="{B487B04A-4609-410B-BEFE-CAEF061D4981}" type="pres">
      <dgm:prSet presAssocID="{1B2825FF-CC5A-448F-999D-57BD7668D850}" presName="sibTrans" presStyleCnt="0"/>
      <dgm:spPr/>
    </dgm:pt>
    <dgm:pt modelId="{82A1496F-FC9C-48A6-86CC-F37981DF0875}" type="pres">
      <dgm:prSet presAssocID="{8956B411-6990-4480-B889-2757B7E97D18}" presName="node" presStyleLbl="node1" presStyleIdx="1" presStyleCnt="8">
        <dgm:presLayoutVars>
          <dgm:bulletEnabled val="1"/>
        </dgm:presLayoutVars>
      </dgm:prSet>
      <dgm:spPr/>
    </dgm:pt>
    <dgm:pt modelId="{77FC7696-4808-4257-B768-95B9246B5AB0}" type="pres">
      <dgm:prSet presAssocID="{54B97A21-278F-4CCB-8756-F61FE0298DEF}" presName="sibTrans" presStyleCnt="0"/>
      <dgm:spPr/>
    </dgm:pt>
    <dgm:pt modelId="{3913DA70-05F7-4BDA-A316-B3FF5A330B24}" type="pres">
      <dgm:prSet presAssocID="{E87A0318-5905-49F8-AE66-68C19F8C2DE2}" presName="node" presStyleLbl="node1" presStyleIdx="2" presStyleCnt="8">
        <dgm:presLayoutVars>
          <dgm:bulletEnabled val="1"/>
        </dgm:presLayoutVars>
      </dgm:prSet>
      <dgm:spPr/>
    </dgm:pt>
    <dgm:pt modelId="{CAFEC53D-F375-4312-A3F4-45591B3492D0}" type="pres">
      <dgm:prSet presAssocID="{83553293-D6FA-4C2C-BB16-6D68A5C1B9B6}" presName="sibTrans" presStyleCnt="0"/>
      <dgm:spPr/>
    </dgm:pt>
    <dgm:pt modelId="{C48C17A0-EB99-4AEA-97D4-BC525ED0D56A}" type="pres">
      <dgm:prSet presAssocID="{CC70AFE8-40F4-47D1-9D64-CA61F2BF9BE1}" presName="node" presStyleLbl="node1" presStyleIdx="3" presStyleCnt="8">
        <dgm:presLayoutVars>
          <dgm:bulletEnabled val="1"/>
        </dgm:presLayoutVars>
      </dgm:prSet>
      <dgm:spPr/>
    </dgm:pt>
    <dgm:pt modelId="{3913B3D9-F248-4E12-975C-B065E829D4BA}" type="pres">
      <dgm:prSet presAssocID="{025247E5-EAC7-4006-B6ED-2C3AA6B2643C}" presName="sibTrans" presStyleCnt="0"/>
      <dgm:spPr/>
    </dgm:pt>
    <dgm:pt modelId="{5E0D14D1-6801-4597-BEEC-EF9F487E0736}" type="pres">
      <dgm:prSet presAssocID="{805AE04A-4EBB-4E21-B0EC-F7CE42BF2FDC}" presName="node" presStyleLbl="node1" presStyleIdx="4" presStyleCnt="8">
        <dgm:presLayoutVars>
          <dgm:bulletEnabled val="1"/>
        </dgm:presLayoutVars>
      </dgm:prSet>
      <dgm:spPr/>
    </dgm:pt>
    <dgm:pt modelId="{7F61B81E-3C2E-425A-AC25-EA763A55BC59}" type="pres">
      <dgm:prSet presAssocID="{EB6B56F8-4B5A-4494-BF2A-F11CF33F04C0}" presName="sibTrans" presStyleCnt="0"/>
      <dgm:spPr/>
    </dgm:pt>
    <dgm:pt modelId="{480C661B-2544-4A73-B856-B5DA05E9FBB6}" type="pres">
      <dgm:prSet presAssocID="{E91D8199-3BC8-4AD9-93E7-8DEBA8AAE2AE}" presName="node" presStyleLbl="node1" presStyleIdx="5" presStyleCnt="8">
        <dgm:presLayoutVars>
          <dgm:bulletEnabled val="1"/>
        </dgm:presLayoutVars>
      </dgm:prSet>
      <dgm:spPr/>
    </dgm:pt>
    <dgm:pt modelId="{4BDA3CEE-EFBB-4DBA-99B0-2B0002EE092E}" type="pres">
      <dgm:prSet presAssocID="{CF32FD80-C2FB-4ED5-ACB0-9C4426FC87AE}" presName="sibTrans" presStyleCnt="0"/>
      <dgm:spPr/>
    </dgm:pt>
    <dgm:pt modelId="{60CB2D3B-47B0-4426-BBAD-93099E965725}" type="pres">
      <dgm:prSet presAssocID="{C1D8F3E2-2768-4C77-A6D2-C0AF2477A47C}" presName="node" presStyleLbl="node1" presStyleIdx="6" presStyleCnt="8">
        <dgm:presLayoutVars>
          <dgm:bulletEnabled val="1"/>
        </dgm:presLayoutVars>
      </dgm:prSet>
      <dgm:spPr>
        <a:xfrm>
          <a:off x="5380002" y="2298474"/>
          <a:ext cx="2444055" cy="1466433"/>
        </a:xfrm>
        <a:prstGeom prst="rect">
          <a:avLst/>
        </a:prstGeom>
      </dgm:spPr>
    </dgm:pt>
    <dgm:pt modelId="{A920AE62-6310-4995-9538-49931B7A8F65}" type="pres">
      <dgm:prSet presAssocID="{DCD89E88-EC7D-4A42-AEF8-951F0E8B49E3}" presName="sibTrans" presStyleCnt="0"/>
      <dgm:spPr/>
    </dgm:pt>
    <dgm:pt modelId="{174473BA-FD7E-4BEC-B0D8-4EEE7859E063}" type="pres">
      <dgm:prSet presAssocID="{AB54A264-2D44-4C2C-9A15-8E335765E06F}" presName="node" presStyleLbl="node1" presStyleIdx="7" presStyleCnt="8">
        <dgm:presLayoutVars>
          <dgm:bulletEnabled val="1"/>
        </dgm:presLayoutVars>
      </dgm:prSet>
      <dgm:spPr>
        <a:xfrm>
          <a:off x="8068463" y="2298474"/>
          <a:ext cx="2444055" cy="1466433"/>
        </a:xfrm>
        <a:prstGeom prst="rect">
          <a:avLst/>
        </a:prstGeom>
      </dgm:spPr>
    </dgm:pt>
  </dgm:ptLst>
  <dgm:cxnLst>
    <dgm:cxn modelId="{4785790C-8C8C-4975-918E-C08AC1B25EEB}" srcId="{FC12010D-2310-49D6-AD15-879AFE3E2AED}" destId="{129D5F00-76F3-47D4-ABD0-D129DBF43BE8}" srcOrd="0" destOrd="0" parTransId="{A8E61410-0183-4D09-B15C-12D3F61B1343}" sibTransId="{1B2825FF-CC5A-448F-999D-57BD7668D850}"/>
    <dgm:cxn modelId="{529BE919-08B6-41C5-B67B-1C3957BE4943}" srcId="{FC12010D-2310-49D6-AD15-879AFE3E2AED}" destId="{E91D8199-3BC8-4AD9-93E7-8DEBA8AAE2AE}" srcOrd="5" destOrd="0" parTransId="{301B0172-1533-40FA-8C01-7255740B3BAA}" sibTransId="{CF32FD80-C2FB-4ED5-ACB0-9C4426FC87AE}"/>
    <dgm:cxn modelId="{687BD422-39BC-4B90-B668-22EBA75D1CFB}" srcId="{FC12010D-2310-49D6-AD15-879AFE3E2AED}" destId="{C1D8F3E2-2768-4C77-A6D2-C0AF2477A47C}" srcOrd="6" destOrd="0" parTransId="{4C9996C8-8E68-447B-B406-C3100629779A}" sibTransId="{DCD89E88-EC7D-4A42-AEF8-951F0E8B49E3}"/>
    <dgm:cxn modelId="{60AA3B39-335E-43DC-AD9D-76C83739DD6E}" srcId="{FC12010D-2310-49D6-AD15-879AFE3E2AED}" destId="{CC70AFE8-40F4-47D1-9D64-CA61F2BF9BE1}" srcOrd="3" destOrd="0" parTransId="{38FDF79D-7A1E-4876-8669-9C7D2FE5327D}" sibTransId="{025247E5-EAC7-4006-B6ED-2C3AA6B2643C}"/>
    <dgm:cxn modelId="{5E93DB60-88B4-4ECD-A615-DAA959CD8FAD}" srcId="{FC12010D-2310-49D6-AD15-879AFE3E2AED}" destId="{805AE04A-4EBB-4E21-B0EC-F7CE42BF2FDC}" srcOrd="4" destOrd="0" parTransId="{F152B995-5CFC-40A1-B481-22725696F0AF}" sibTransId="{EB6B56F8-4B5A-4494-BF2A-F11CF33F04C0}"/>
    <dgm:cxn modelId="{8518976F-5C0F-43DF-A65A-156D00C445B8}" type="presOf" srcId="{805AE04A-4EBB-4E21-B0EC-F7CE42BF2FDC}" destId="{5E0D14D1-6801-4597-BEEC-EF9F487E0736}" srcOrd="0" destOrd="0" presId="urn:microsoft.com/office/officeart/2005/8/layout/default"/>
    <dgm:cxn modelId="{446A3B94-2D5D-4299-8ACE-FD941904DD8E}" srcId="{FC12010D-2310-49D6-AD15-879AFE3E2AED}" destId="{AB54A264-2D44-4C2C-9A15-8E335765E06F}" srcOrd="7" destOrd="0" parTransId="{33F4C367-364A-446C-96EF-10F73159A376}" sibTransId="{4C8EFD9A-F9DC-4F94-A3C6-945EF4F0FB62}"/>
    <dgm:cxn modelId="{EB1B0195-C6A1-49E0-A1B7-2FC2F2BCAA27}" type="presOf" srcId="{CC70AFE8-40F4-47D1-9D64-CA61F2BF9BE1}" destId="{C48C17A0-EB99-4AEA-97D4-BC525ED0D56A}" srcOrd="0" destOrd="0" presId="urn:microsoft.com/office/officeart/2005/8/layout/default"/>
    <dgm:cxn modelId="{73D488A3-4275-4E9A-A197-EF07A185E181}" type="presOf" srcId="{C1D8F3E2-2768-4C77-A6D2-C0AF2477A47C}" destId="{60CB2D3B-47B0-4426-BBAD-93099E965725}" srcOrd="0" destOrd="0" presId="urn:microsoft.com/office/officeart/2005/8/layout/default"/>
    <dgm:cxn modelId="{0EE127B0-66CE-48D1-84A4-21FD30F0FAAD}" type="presOf" srcId="{E87A0318-5905-49F8-AE66-68C19F8C2DE2}" destId="{3913DA70-05F7-4BDA-A316-B3FF5A330B24}" srcOrd="0" destOrd="0" presId="urn:microsoft.com/office/officeart/2005/8/layout/default"/>
    <dgm:cxn modelId="{1BD207C1-A8B2-465A-A2F0-8CE3586EF64B}" type="presOf" srcId="{AB54A264-2D44-4C2C-9A15-8E335765E06F}" destId="{174473BA-FD7E-4BEC-B0D8-4EEE7859E063}" srcOrd="0" destOrd="0" presId="urn:microsoft.com/office/officeart/2005/8/layout/default"/>
    <dgm:cxn modelId="{40A948CD-BC14-4FE6-91E3-4B352F5CC87F}" srcId="{FC12010D-2310-49D6-AD15-879AFE3E2AED}" destId="{8956B411-6990-4480-B889-2757B7E97D18}" srcOrd="1" destOrd="0" parTransId="{9397A5C8-CDFC-41BC-8236-00EA2AEDAF85}" sibTransId="{54B97A21-278F-4CCB-8756-F61FE0298DEF}"/>
    <dgm:cxn modelId="{340044D6-A79A-436A-B283-901D59D01234}" type="presOf" srcId="{8956B411-6990-4480-B889-2757B7E97D18}" destId="{82A1496F-FC9C-48A6-86CC-F37981DF0875}" srcOrd="0" destOrd="0" presId="urn:microsoft.com/office/officeart/2005/8/layout/default"/>
    <dgm:cxn modelId="{DEE782D6-3447-4815-8AF3-51A75F567CA0}" type="presOf" srcId="{FC12010D-2310-49D6-AD15-879AFE3E2AED}" destId="{51236DAE-141D-4221-8F56-2F908AD6388A}" srcOrd="0" destOrd="0" presId="urn:microsoft.com/office/officeart/2005/8/layout/default"/>
    <dgm:cxn modelId="{ABEA62DA-8B02-4626-A7AF-401F4716DBDD}" srcId="{FC12010D-2310-49D6-AD15-879AFE3E2AED}" destId="{E87A0318-5905-49F8-AE66-68C19F8C2DE2}" srcOrd="2" destOrd="0" parTransId="{FC8A4995-0AF7-4387-8188-6F37D506B02D}" sibTransId="{83553293-D6FA-4C2C-BB16-6D68A5C1B9B6}"/>
    <dgm:cxn modelId="{86F443EA-E4CF-4CE6-8C27-45CA66C95546}" type="presOf" srcId="{E91D8199-3BC8-4AD9-93E7-8DEBA8AAE2AE}" destId="{480C661B-2544-4A73-B856-B5DA05E9FBB6}" srcOrd="0" destOrd="0" presId="urn:microsoft.com/office/officeart/2005/8/layout/default"/>
    <dgm:cxn modelId="{D27EE9F8-203E-4FEC-B84F-8A9C31B216E0}" type="presOf" srcId="{129D5F00-76F3-47D4-ABD0-D129DBF43BE8}" destId="{21109E55-AF11-4AEC-84BD-FDABE25D6511}" srcOrd="0" destOrd="0" presId="urn:microsoft.com/office/officeart/2005/8/layout/default"/>
    <dgm:cxn modelId="{827778C4-A34A-43B6-B7AA-F6BE7A4B8897}" type="presParOf" srcId="{51236DAE-141D-4221-8F56-2F908AD6388A}" destId="{21109E55-AF11-4AEC-84BD-FDABE25D6511}" srcOrd="0" destOrd="0" presId="urn:microsoft.com/office/officeart/2005/8/layout/default"/>
    <dgm:cxn modelId="{59F53940-DED8-49A0-BFA7-2FA475B8343C}" type="presParOf" srcId="{51236DAE-141D-4221-8F56-2F908AD6388A}" destId="{B487B04A-4609-410B-BEFE-CAEF061D4981}" srcOrd="1" destOrd="0" presId="urn:microsoft.com/office/officeart/2005/8/layout/default"/>
    <dgm:cxn modelId="{B94CFBDC-B37C-4CE3-AFDA-3FFD8B29CE3F}" type="presParOf" srcId="{51236DAE-141D-4221-8F56-2F908AD6388A}" destId="{82A1496F-FC9C-48A6-86CC-F37981DF0875}" srcOrd="2" destOrd="0" presId="urn:microsoft.com/office/officeart/2005/8/layout/default"/>
    <dgm:cxn modelId="{3E4A156F-95B8-4381-819C-F59A46F93CD6}" type="presParOf" srcId="{51236DAE-141D-4221-8F56-2F908AD6388A}" destId="{77FC7696-4808-4257-B768-95B9246B5AB0}" srcOrd="3" destOrd="0" presId="urn:microsoft.com/office/officeart/2005/8/layout/default"/>
    <dgm:cxn modelId="{8488A85C-8CCF-46AE-A52E-35308EE5DDD7}" type="presParOf" srcId="{51236DAE-141D-4221-8F56-2F908AD6388A}" destId="{3913DA70-05F7-4BDA-A316-B3FF5A330B24}" srcOrd="4" destOrd="0" presId="urn:microsoft.com/office/officeart/2005/8/layout/default"/>
    <dgm:cxn modelId="{8F8B2205-E909-46D0-8BCB-CA22EF96A616}" type="presParOf" srcId="{51236DAE-141D-4221-8F56-2F908AD6388A}" destId="{CAFEC53D-F375-4312-A3F4-45591B3492D0}" srcOrd="5" destOrd="0" presId="urn:microsoft.com/office/officeart/2005/8/layout/default"/>
    <dgm:cxn modelId="{848133D6-29FE-4D91-93BE-D5D035F18C29}" type="presParOf" srcId="{51236DAE-141D-4221-8F56-2F908AD6388A}" destId="{C48C17A0-EB99-4AEA-97D4-BC525ED0D56A}" srcOrd="6" destOrd="0" presId="urn:microsoft.com/office/officeart/2005/8/layout/default"/>
    <dgm:cxn modelId="{E5592D65-00FB-4BB2-95F0-9FCC850154F8}" type="presParOf" srcId="{51236DAE-141D-4221-8F56-2F908AD6388A}" destId="{3913B3D9-F248-4E12-975C-B065E829D4BA}" srcOrd="7" destOrd="0" presId="urn:microsoft.com/office/officeart/2005/8/layout/default"/>
    <dgm:cxn modelId="{5AEB4E60-4D9A-45F2-867D-669D1EE49FB0}" type="presParOf" srcId="{51236DAE-141D-4221-8F56-2F908AD6388A}" destId="{5E0D14D1-6801-4597-BEEC-EF9F487E0736}" srcOrd="8" destOrd="0" presId="urn:microsoft.com/office/officeart/2005/8/layout/default"/>
    <dgm:cxn modelId="{B856C73F-25C7-4EB7-9822-5D6B16306130}" type="presParOf" srcId="{51236DAE-141D-4221-8F56-2F908AD6388A}" destId="{7F61B81E-3C2E-425A-AC25-EA763A55BC59}" srcOrd="9" destOrd="0" presId="urn:microsoft.com/office/officeart/2005/8/layout/default"/>
    <dgm:cxn modelId="{C3023595-39FB-4B53-9E43-EAA7894AEAD7}" type="presParOf" srcId="{51236DAE-141D-4221-8F56-2F908AD6388A}" destId="{480C661B-2544-4A73-B856-B5DA05E9FBB6}" srcOrd="10" destOrd="0" presId="urn:microsoft.com/office/officeart/2005/8/layout/default"/>
    <dgm:cxn modelId="{07F4E152-28F6-40CD-9271-B6E0DCD032AF}" type="presParOf" srcId="{51236DAE-141D-4221-8F56-2F908AD6388A}" destId="{4BDA3CEE-EFBB-4DBA-99B0-2B0002EE092E}" srcOrd="11" destOrd="0" presId="urn:microsoft.com/office/officeart/2005/8/layout/default"/>
    <dgm:cxn modelId="{E041235B-A8D8-4A49-AF1C-66B91E2089EB}" type="presParOf" srcId="{51236DAE-141D-4221-8F56-2F908AD6388A}" destId="{60CB2D3B-47B0-4426-BBAD-93099E965725}" srcOrd="12" destOrd="0" presId="urn:microsoft.com/office/officeart/2005/8/layout/default"/>
    <dgm:cxn modelId="{6166F896-A8CC-481E-A2DE-875D0E2C2949}" type="presParOf" srcId="{51236DAE-141D-4221-8F56-2F908AD6388A}" destId="{A920AE62-6310-4995-9538-49931B7A8F65}" srcOrd="13" destOrd="0" presId="urn:microsoft.com/office/officeart/2005/8/layout/default"/>
    <dgm:cxn modelId="{49265320-27D9-41B0-A45E-B64A4FB44096}" type="presParOf" srcId="{51236DAE-141D-4221-8F56-2F908AD6388A}" destId="{174473BA-FD7E-4BEC-B0D8-4EEE7859E063}"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FE1751-6008-4806-98D7-80D88551026C}"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6F96CAB5-66A0-4F8D-9924-3DE3A955F2CE}">
      <dgm:prSet/>
      <dgm:spPr/>
      <dgm:t>
        <a:bodyPr/>
        <a:lstStyle/>
        <a:p>
          <a:pPr>
            <a:lnSpc>
              <a:spcPct val="100000"/>
            </a:lnSpc>
          </a:pPr>
          <a:r>
            <a:rPr lang="en-US" b="0" i="0"/>
            <a:t>This documents delegation of certain tasks by the investigator. </a:t>
          </a:r>
          <a:endParaRPr lang="en-US"/>
        </a:p>
      </dgm:t>
    </dgm:pt>
    <dgm:pt modelId="{612D2384-5E88-4948-B2A2-F50F5448275A}" type="parTrans" cxnId="{7FEECF0E-04CE-4226-84B8-92280F604A5C}">
      <dgm:prSet/>
      <dgm:spPr/>
      <dgm:t>
        <a:bodyPr/>
        <a:lstStyle/>
        <a:p>
          <a:endParaRPr lang="en-US"/>
        </a:p>
      </dgm:t>
    </dgm:pt>
    <dgm:pt modelId="{1C62B61E-A9B9-43EB-825A-00224A9A27CD}" type="sibTrans" cxnId="{7FEECF0E-04CE-4226-84B8-92280F604A5C}">
      <dgm:prSet/>
      <dgm:spPr/>
      <dgm:t>
        <a:bodyPr/>
        <a:lstStyle/>
        <a:p>
          <a:endParaRPr lang="en-US"/>
        </a:p>
      </dgm:t>
    </dgm:pt>
    <dgm:pt modelId="{ADB00F7A-5A49-42D9-8C1B-082AC1EF7174}">
      <dgm:prSet/>
      <dgm:spPr/>
      <dgm:t>
        <a:bodyPr/>
        <a:lstStyle/>
        <a:p>
          <a:pPr>
            <a:lnSpc>
              <a:spcPct val="100000"/>
            </a:lnSpc>
          </a:pPr>
          <a:r>
            <a:rPr lang="en-US" b="0" i="0"/>
            <a:t>The investigator agrees by delegating responsibility that they will maintain proper oversight of study conduct.</a:t>
          </a:r>
          <a:r>
            <a:rPr lang="en-US" b="1" i="0"/>
            <a:t> </a:t>
          </a:r>
          <a:endParaRPr lang="en-US"/>
        </a:p>
      </dgm:t>
    </dgm:pt>
    <dgm:pt modelId="{EF912150-7BBA-409E-B3E3-178F3067EA15}" type="parTrans" cxnId="{25D00068-3F35-4778-A227-F9E418CDAE77}">
      <dgm:prSet/>
      <dgm:spPr/>
      <dgm:t>
        <a:bodyPr/>
        <a:lstStyle/>
        <a:p>
          <a:endParaRPr lang="en-US"/>
        </a:p>
      </dgm:t>
    </dgm:pt>
    <dgm:pt modelId="{003CB5C8-4F73-4967-AA93-AE6D48D1BA0A}" type="sibTrans" cxnId="{25D00068-3F35-4778-A227-F9E418CDAE77}">
      <dgm:prSet/>
      <dgm:spPr/>
      <dgm:t>
        <a:bodyPr/>
        <a:lstStyle/>
        <a:p>
          <a:endParaRPr lang="en-US"/>
        </a:p>
      </dgm:t>
    </dgm:pt>
    <dgm:pt modelId="{F9CCA3A9-20FD-4022-AB1A-F89E52120FC6}">
      <dgm:prSet/>
      <dgm:spPr/>
      <dgm:t>
        <a:bodyPr/>
        <a:lstStyle/>
        <a:p>
          <a:pPr>
            <a:lnSpc>
              <a:spcPct val="100000"/>
            </a:lnSpc>
          </a:pPr>
          <a:r>
            <a:rPr lang="en-US" b="0" i="0" dirty="0"/>
            <a:t>Delegation logs are not addressed in the regulations and are not a regulatory requirement. </a:t>
          </a:r>
          <a:endParaRPr lang="en-US" dirty="0"/>
        </a:p>
      </dgm:t>
    </dgm:pt>
    <dgm:pt modelId="{D4983288-CD28-4920-8A11-972F34FDA11A}" type="parTrans" cxnId="{872F0B63-AF7D-4125-98C8-64B4FA30919D}">
      <dgm:prSet/>
      <dgm:spPr/>
      <dgm:t>
        <a:bodyPr/>
        <a:lstStyle/>
        <a:p>
          <a:endParaRPr lang="en-US"/>
        </a:p>
      </dgm:t>
    </dgm:pt>
    <dgm:pt modelId="{7149B6ED-CCCB-416E-B436-8DB1B8AA74CD}" type="sibTrans" cxnId="{872F0B63-AF7D-4125-98C8-64B4FA30919D}">
      <dgm:prSet/>
      <dgm:spPr/>
      <dgm:t>
        <a:bodyPr/>
        <a:lstStyle/>
        <a:p>
          <a:endParaRPr lang="en-US"/>
        </a:p>
      </dgm:t>
    </dgm:pt>
    <dgm:pt modelId="{9E9C3E0A-776B-4C5E-9304-6D326C685596}">
      <dgm:prSet/>
      <dgm:spPr/>
      <dgm:t>
        <a:bodyPr/>
        <a:lstStyle/>
        <a:p>
          <a:pPr>
            <a:lnSpc>
              <a:spcPct val="100000"/>
            </a:lnSpc>
          </a:pPr>
          <a:r>
            <a:rPr lang="en-US" b="0" i="0" dirty="0"/>
            <a:t>Guidance supports creation and maintenance of delegation of authority logs as good practice</a:t>
          </a:r>
          <a:endParaRPr lang="en-US" dirty="0"/>
        </a:p>
      </dgm:t>
    </dgm:pt>
    <dgm:pt modelId="{0C42C654-C9D2-4A15-A026-20E169DEB501}" type="parTrans" cxnId="{8C8E52D4-F25B-4D29-BBA9-2A7060E7ABB7}">
      <dgm:prSet/>
      <dgm:spPr/>
      <dgm:t>
        <a:bodyPr/>
        <a:lstStyle/>
        <a:p>
          <a:endParaRPr lang="en-US"/>
        </a:p>
      </dgm:t>
    </dgm:pt>
    <dgm:pt modelId="{EBDBEB18-D837-4739-81E9-6B48E0D3C25F}" type="sibTrans" cxnId="{8C8E52D4-F25B-4D29-BBA9-2A7060E7ABB7}">
      <dgm:prSet/>
      <dgm:spPr/>
      <dgm:t>
        <a:bodyPr/>
        <a:lstStyle/>
        <a:p>
          <a:endParaRPr lang="en-US"/>
        </a:p>
      </dgm:t>
    </dgm:pt>
    <dgm:pt modelId="{39A8106D-A7DF-4D45-BA1F-11DF1FA23BC5}" type="pres">
      <dgm:prSet presAssocID="{19FE1751-6008-4806-98D7-80D88551026C}" presName="root" presStyleCnt="0">
        <dgm:presLayoutVars>
          <dgm:dir/>
          <dgm:resizeHandles val="exact"/>
        </dgm:presLayoutVars>
      </dgm:prSet>
      <dgm:spPr/>
    </dgm:pt>
    <dgm:pt modelId="{15748CAB-3125-4549-904F-7A64AB2F1F85}" type="pres">
      <dgm:prSet presAssocID="{6F96CAB5-66A0-4F8D-9924-3DE3A955F2CE}" presName="compNode" presStyleCnt="0"/>
      <dgm:spPr/>
    </dgm:pt>
    <dgm:pt modelId="{1EA23F4D-D84A-44D2-83DE-9604EB41B9B4}" type="pres">
      <dgm:prSet presAssocID="{6F96CAB5-66A0-4F8D-9924-3DE3A955F2CE}" presName="bgRect" presStyleLbl="bgShp" presStyleIdx="0" presStyleCnt="4"/>
      <dgm:spPr/>
    </dgm:pt>
    <dgm:pt modelId="{9658E1BC-B33B-49EB-AEF2-8D537B41B7C9}" type="pres">
      <dgm:prSet presAssocID="{6F96CAB5-66A0-4F8D-9924-3DE3A955F2C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9AFF1D4C-8829-49CE-BF58-B8DE984B427D}" type="pres">
      <dgm:prSet presAssocID="{6F96CAB5-66A0-4F8D-9924-3DE3A955F2CE}" presName="spaceRect" presStyleCnt="0"/>
      <dgm:spPr/>
    </dgm:pt>
    <dgm:pt modelId="{7B6232E0-1C21-489D-B45E-9E21A21876F1}" type="pres">
      <dgm:prSet presAssocID="{6F96CAB5-66A0-4F8D-9924-3DE3A955F2CE}" presName="parTx" presStyleLbl="revTx" presStyleIdx="0" presStyleCnt="4">
        <dgm:presLayoutVars>
          <dgm:chMax val="0"/>
          <dgm:chPref val="0"/>
        </dgm:presLayoutVars>
      </dgm:prSet>
      <dgm:spPr/>
    </dgm:pt>
    <dgm:pt modelId="{4BB63EBC-E9A3-4825-894E-28DC27A59567}" type="pres">
      <dgm:prSet presAssocID="{1C62B61E-A9B9-43EB-825A-00224A9A27CD}" presName="sibTrans" presStyleCnt="0"/>
      <dgm:spPr/>
    </dgm:pt>
    <dgm:pt modelId="{194E0A35-9A72-41CE-989C-50BC3E201B40}" type="pres">
      <dgm:prSet presAssocID="{ADB00F7A-5A49-42D9-8C1B-082AC1EF7174}" presName="compNode" presStyleCnt="0"/>
      <dgm:spPr/>
    </dgm:pt>
    <dgm:pt modelId="{0F2C964D-2908-40F5-9C05-5E32DCD92B9A}" type="pres">
      <dgm:prSet presAssocID="{ADB00F7A-5A49-42D9-8C1B-082AC1EF7174}" presName="bgRect" presStyleLbl="bgShp" presStyleIdx="1" presStyleCnt="4"/>
      <dgm:spPr/>
    </dgm:pt>
    <dgm:pt modelId="{CDBECF77-D1AE-4507-B283-71B94B0C2636}" type="pres">
      <dgm:prSet presAssocID="{ADB00F7A-5A49-42D9-8C1B-082AC1EF717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A15A66C5-B404-44A5-BE9B-AB58142D8979}" type="pres">
      <dgm:prSet presAssocID="{ADB00F7A-5A49-42D9-8C1B-082AC1EF7174}" presName="spaceRect" presStyleCnt="0"/>
      <dgm:spPr/>
    </dgm:pt>
    <dgm:pt modelId="{DCE39764-F8F4-4FE5-9258-ED77ACF4AB08}" type="pres">
      <dgm:prSet presAssocID="{ADB00F7A-5A49-42D9-8C1B-082AC1EF7174}" presName="parTx" presStyleLbl="revTx" presStyleIdx="1" presStyleCnt="4">
        <dgm:presLayoutVars>
          <dgm:chMax val="0"/>
          <dgm:chPref val="0"/>
        </dgm:presLayoutVars>
      </dgm:prSet>
      <dgm:spPr/>
    </dgm:pt>
    <dgm:pt modelId="{D626A8CE-47B8-4104-8EFC-40D252EEA3A4}" type="pres">
      <dgm:prSet presAssocID="{003CB5C8-4F73-4967-AA93-AE6D48D1BA0A}" presName="sibTrans" presStyleCnt="0"/>
      <dgm:spPr/>
    </dgm:pt>
    <dgm:pt modelId="{F6D55A15-70D0-4E09-99E5-832398CEF038}" type="pres">
      <dgm:prSet presAssocID="{F9CCA3A9-20FD-4022-AB1A-F89E52120FC6}" presName="compNode" presStyleCnt="0"/>
      <dgm:spPr/>
    </dgm:pt>
    <dgm:pt modelId="{490DA9C9-AA8E-4284-8D7F-D2ACDAAB5C0E}" type="pres">
      <dgm:prSet presAssocID="{F9CCA3A9-20FD-4022-AB1A-F89E52120FC6}" presName="bgRect" presStyleLbl="bgShp" presStyleIdx="2" presStyleCnt="4"/>
      <dgm:spPr/>
    </dgm:pt>
    <dgm:pt modelId="{F3389C13-D735-416E-824C-0C5AAD293398}" type="pres">
      <dgm:prSet presAssocID="{F9CCA3A9-20FD-4022-AB1A-F89E52120F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4B7FDD70-84C5-4C5A-BD8B-C8D6DC821513}" type="pres">
      <dgm:prSet presAssocID="{F9CCA3A9-20FD-4022-AB1A-F89E52120FC6}" presName="spaceRect" presStyleCnt="0"/>
      <dgm:spPr/>
    </dgm:pt>
    <dgm:pt modelId="{C7FCE2ED-00CA-4D04-87C2-73A7F8AF5537}" type="pres">
      <dgm:prSet presAssocID="{F9CCA3A9-20FD-4022-AB1A-F89E52120FC6}" presName="parTx" presStyleLbl="revTx" presStyleIdx="2" presStyleCnt="4">
        <dgm:presLayoutVars>
          <dgm:chMax val="0"/>
          <dgm:chPref val="0"/>
        </dgm:presLayoutVars>
      </dgm:prSet>
      <dgm:spPr/>
    </dgm:pt>
    <dgm:pt modelId="{8AE55912-33EA-420C-8D5A-3CA774353CAD}" type="pres">
      <dgm:prSet presAssocID="{7149B6ED-CCCB-416E-B436-8DB1B8AA74CD}" presName="sibTrans" presStyleCnt="0"/>
      <dgm:spPr/>
    </dgm:pt>
    <dgm:pt modelId="{6CBA368D-911A-4971-8587-39EE1BD75909}" type="pres">
      <dgm:prSet presAssocID="{9E9C3E0A-776B-4C5E-9304-6D326C685596}" presName="compNode" presStyleCnt="0"/>
      <dgm:spPr/>
    </dgm:pt>
    <dgm:pt modelId="{2163A7D8-4E1B-48E8-BC47-A28C29C51E37}" type="pres">
      <dgm:prSet presAssocID="{9E9C3E0A-776B-4C5E-9304-6D326C685596}" presName="bgRect" presStyleLbl="bgShp" presStyleIdx="3" presStyleCnt="4"/>
      <dgm:spPr/>
    </dgm:pt>
    <dgm:pt modelId="{93BA0C12-ADAA-43C7-9F4A-C03318FD684A}" type="pres">
      <dgm:prSet presAssocID="{9E9C3E0A-776B-4C5E-9304-6D326C6855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are with solid fill"/>
        </a:ext>
      </dgm:extLst>
    </dgm:pt>
    <dgm:pt modelId="{A9ACC628-2A6C-4799-8CEC-FC79C4BA0A07}" type="pres">
      <dgm:prSet presAssocID="{9E9C3E0A-776B-4C5E-9304-6D326C685596}" presName="spaceRect" presStyleCnt="0"/>
      <dgm:spPr/>
    </dgm:pt>
    <dgm:pt modelId="{9D8ACFD0-8A1D-4D28-8C07-E6D2BF374ED8}" type="pres">
      <dgm:prSet presAssocID="{9E9C3E0A-776B-4C5E-9304-6D326C685596}" presName="parTx" presStyleLbl="revTx" presStyleIdx="3" presStyleCnt="4">
        <dgm:presLayoutVars>
          <dgm:chMax val="0"/>
          <dgm:chPref val="0"/>
        </dgm:presLayoutVars>
      </dgm:prSet>
      <dgm:spPr/>
    </dgm:pt>
  </dgm:ptLst>
  <dgm:cxnLst>
    <dgm:cxn modelId="{7FEECF0E-04CE-4226-84B8-92280F604A5C}" srcId="{19FE1751-6008-4806-98D7-80D88551026C}" destId="{6F96CAB5-66A0-4F8D-9924-3DE3A955F2CE}" srcOrd="0" destOrd="0" parTransId="{612D2384-5E88-4948-B2A2-F50F5448275A}" sibTransId="{1C62B61E-A9B9-43EB-825A-00224A9A27CD}"/>
    <dgm:cxn modelId="{A9B2A23C-CE9D-4473-99CF-34BBAB3E2459}" type="presOf" srcId="{9E9C3E0A-776B-4C5E-9304-6D326C685596}" destId="{9D8ACFD0-8A1D-4D28-8C07-E6D2BF374ED8}" srcOrd="0" destOrd="0" presId="urn:microsoft.com/office/officeart/2018/2/layout/IconVerticalSolidList"/>
    <dgm:cxn modelId="{872F0B63-AF7D-4125-98C8-64B4FA30919D}" srcId="{19FE1751-6008-4806-98D7-80D88551026C}" destId="{F9CCA3A9-20FD-4022-AB1A-F89E52120FC6}" srcOrd="2" destOrd="0" parTransId="{D4983288-CD28-4920-8A11-972F34FDA11A}" sibTransId="{7149B6ED-CCCB-416E-B436-8DB1B8AA74CD}"/>
    <dgm:cxn modelId="{25D00068-3F35-4778-A227-F9E418CDAE77}" srcId="{19FE1751-6008-4806-98D7-80D88551026C}" destId="{ADB00F7A-5A49-42D9-8C1B-082AC1EF7174}" srcOrd="1" destOrd="0" parTransId="{EF912150-7BBA-409E-B3E3-178F3067EA15}" sibTransId="{003CB5C8-4F73-4967-AA93-AE6D48D1BA0A}"/>
    <dgm:cxn modelId="{534BFF49-561E-4348-B499-399CC8B49E0E}" type="presOf" srcId="{6F96CAB5-66A0-4F8D-9924-3DE3A955F2CE}" destId="{7B6232E0-1C21-489D-B45E-9E21A21876F1}" srcOrd="0" destOrd="0" presId="urn:microsoft.com/office/officeart/2018/2/layout/IconVerticalSolidList"/>
    <dgm:cxn modelId="{404E95AD-0B02-4676-B631-EB87138226BB}" type="presOf" srcId="{19FE1751-6008-4806-98D7-80D88551026C}" destId="{39A8106D-A7DF-4D45-BA1F-11DF1FA23BC5}" srcOrd="0" destOrd="0" presId="urn:microsoft.com/office/officeart/2018/2/layout/IconVerticalSolidList"/>
    <dgm:cxn modelId="{427CD3AE-147E-4959-AFF0-94A85188230F}" type="presOf" srcId="{ADB00F7A-5A49-42D9-8C1B-082AC1EF7174}" destId="{DCE39764-F8F4-4FE5-9258-ED77ACF4AB08}" srcOrd="0" destOrd="0" presId="urn:microsoft.com/office/officeart/2018/2/layout/IconVerticalSolidList"/>
    <dgm:cxn modelId="{6EAB36CC-6DC9-43E5-8842-959CE4099E59}" type="presOf" srcId="{F9CCA3A9-20FD-4022-AB1A-F89E52120FC6}" destId="{C7FCE2ED-00CA-4D04-87C2-73A7F8AF5537}" srcOrd="0" destOrd="0" presId="urn:microsoft.com/office/officeart/2018/2/layout/IconVerticalSolidList"/>
    <dgm:cxn modelId="{8C8E52D4-F25B-4D29-BBA9-2A7060E7ABB7}" srcId="{19FE1751-6008-4806-98D7-80D88551026C}" destId="{9E9C3E0A-776B-4C5E-9304-6D326C685596}" srcOrd="3" destOrd="0" parTransId="{0C42C654-C9D2-4A15-A026-20E169DEB501}" sibTransId="{EBDBEB18-D837-4739-81E9-6B48E0D3C25F}"/>
    <dgm:cxn modelId="{51FD3EAF-CB32-407D-B870-8CCB8C26C706}" type="presParOf" srcId="{39A8106D-A7DF-4D45-BA1F-11DF1FA23BC5}" destId="{15748CAB-3125-4549-904F-7A64AB2F1F85}" srcOrd="0" destOrd="0" presId="urn:microsoft.com/office/officeart/2018/2/layout/IconVerticalSolidList"/>
    <dgm:cxn modelId="{C7F33DF4-EF2A-471B-BF69-93B969E2E812}" type="presParOf" srcId="{15748CAB-3125-4549-904F-7A64AB2F1F85}" destId="{1EA23F4D-D84A-44D2-83DE-9604EB41B9B4}" srcOrd="0" destOrd="0" presId="urn:microsoft.com/office/officeart/2018/2/layout/IconVerticalSolidList"/>
    <dgm:cxn modelId="{F6455DEB-F6A1-4034-8B68-B63CB4A5B6E8}" type="presParOf" srcId="{15748CAB-3125-4549-904F-7A64AB2F1F85}" destId="{9658E1BC-B33B-49EB-AEF2-8D537B41B7C9}" srcOrd="1" destOrd="0" presId="urn:microsoft.com/office/officeart/2018/2/layout/IconVerticalSolidList"/>
    <dgm:cxn modelId="{181A9133-F0E7-49E7-B255-0B7B8BCCFD9F}" type="presParOf" srcId="{15748CAB-3125-4549-904F-7A64AB2F1F85}" destId="{9AFF1D4C-8829-49CE-BF58-B8DE984B427D}" srcOrd="2" destOrd="0" presId="urn:microsoft.com/office/officeart/2018/2/layout/IconVerticalSolidList"/>
    <dgm:cxn modelId="{DA7E8358-FF33-4604-8BDE-B19D6FA07230}" type="presParOf" srcId="{15748CAB-3125-4549-904F-7A64AB2F1F85}" destId="{7B6232E0-1C21-489D-B45E-9E21A21876F1}" srcOrd="3" destOrd="0" presId="urn:microsoft.com/office/officeart/2018/2/layout/IconVerticalSolidList"/>
    <dgm:cxn modelId="{96F5D34E-7D94-4154-AE9A-5429E4B24E86}" type="presParOf" srcId="{39A8106D-A7DF-4D45-BA1F-11DF1FA23BC5}" destId="{4BB63EBC-E9A3-4825-894E-28DC27A59567}" srcOrd="1" destOrd="0" presId="urn:microsoft.com/office/officeart/2018/2/layout/IconVerticalSolidList"/>
    <dgm:cxn modelId="{2C80721A-7E30-48B7-9A68-FA1D00B2715A}" type="presParOf" srcId="{39A8106D-A7DF-4D45-BA1F-11DF1FA23BC5}" destId="{194E0A35-9A72-41CE-989C-50BC3E201B40}" srcOrd="2" destOrd="0" presId="urn:microsoft.com/office/officeart/2018/2/layout/IconVerticalSolidList"/>
    <dgm:cxn modelId="{B0C226E3-70FF-4593-ACDD-F0506770E5D2}" type="presParOf" srcId="{194E0A35-9A72-41CE-989C-50BC3E201B40}" destId="{0F2C964D-2908-40F5-9C05-5E32DCD92B9A}" srcOrd="0" destOrd="0" presId="urn:microsoft.com/office/officeart/2018/2/layout/IconVerticalSolidList"/>
    <dgm:cxn modelId="{333BCB51-B2A6-435D-BA25-3469F90DC845}" type="presParOf" srcId="{194E0A35-9A72-41CE-989C-50BC3E201B40}" destId="{CDBECF77-D1AE-4507-B283-71B94B0C2636}" srcOrd="1" destOrd="0" presId="urn:microsoft.com/office/officeart/2018/2/layout/IconVerticalSolidList"/>
    <dgm:cxn modelId="{CA808910-E1A3-4954-8292-42C15E8F7A5C}" type="presParOf" srcId="{194E0A35-9A72-41CE-989C-50BC3E201B40}" destId="{A15A66C5-B404-44A5-BE9B-AB58142D8979}" srcOrd="2" destOrd="0" presId="urn:microsoft.com/office/officeart/2018/2/layout/IconVerticalSolidList"/>
    <dgm:cxn modelId="{1EFC2546-8BE5-4804-9FAF-A47DD8984E6C}" type="presParOf" srcId="{194E0A35-9A72-41CE-989C-50BC3E201B40}" destId="{DCE39764-F8F4-4FE5-9258-ED77ACF4AB08}" srcOrd="3" destOrd="0" presId="urn:microsoft.com/office/officeart/2018/2/layout/IconVerticalSolidList"/>
    <dgm:cxn modelId="{ACECCCE2-1253-40DD-9C99-8982D34CE69A}" type="presParOf" srcId="{39A8106D-A7DF-4D45-BA1F-11DF1FA23BC5}" destId="{D626A8CE-47B8-4104-8EFC-40D252EEA3A4}" srcOrd="3" destOrd="0" presId="urn:microsoft.com/office/officeart/2018/2/layout/IconVerticalSolidList"/>
    <dgm:cxn modelId="{A6D5FD97-6DCB-4653-A7ED-5E18CE6D1229}" type="presParOf" srcId="{39A8106D-A7DF-4D45-BA1F-11DF1FA23BC5}" destId="{F6D55A15-70D0-4E09-99E5-832398CEF038}" srcOrd="4" destOrd="0" presId="urn:microsoft.com/office/officeart/2018/2/layout/IconVerticalSolidList"/>
    <dgm:cxn modelId="{43EAEA52-9D2E-41A7-9765-9DF41E47A6E8}" type="presParOf" srcId="{F6D55A15-70D0-4E09-99E5-832398CEF038}" destId="{490DA9C9-AA8E-4284-8D7F-D2ACDAAB5C0E}" srcOrd="0" destOrd="0" presId="urn:microsoft.com/office/officeart/2018/2/layout/IconVerticalSolidList"/>
    <dgm:cxn modelId="{1AC39031-6BC5-41DC-B1CF-37A405CA2EE0}" type="presParOf" srcId="{F6D55A15-70D0-4E09-99E5-832398CEF038}" destId="{F3389C13-D735-416E-824C-0C5AAD293398}" srcOrd="1" destOrd="0" presId="urn:microsoft.com/office/officeart/2018/2/layout/IconVerticalSolidList"/>
    <dgm:cxn modelId="{3BF0F052-616D-455D-99CE-DE4B83ACAF25}" type="presParOf" srcId="{F6D55A15-70D0-4E09-99E5-832398CEF038}" destId="{4B7FDD70-84C5-4C5A-BD8B-C8D6DC821513}" srcOrd="2" destOrd="0" presId="urn:microsoft.com/office/officeart/2018/2/layout/IconVerticalSolidList"/>
    <dgm:cxn modelId="{B29C2828-7264-4268-B96F-6E30390BDCFE}" type="presParOf" srcId="{F6D55A15-70D0-4E09-99E5-832398CEF038}" destId="{C7FCE2ED-00CA-4D04-87C2-73A7F8AF5537}" srcOrd="3" destOrd="0" presId="urn:microsoft.com/office/officeart/2018/2/layout/IconVerticalSolidList"/>
    <dgm:cxn modelId="{FE210863-6681-493C-872F-071A6AE444CA}" type="presParOf" srcId="{39A8106D-A7DF-4D45-BA1F-11DF1FA23BC5}" destId="{8AE55912-33EA-420C-8D5A-3CA774353CAD}" srcOrd="5" destOrd="0" presId="urn:microsoft.com/office/officeart/2018/2/layout/IconVerticalSolidList"/>
    <dgm:cxn modelId="{F7EC12C8-F4DD-40AD-8596-9901C97C3E84}" type="presParOf" srcId="{39A8106D-A7DF-4D45-BA1F-11DF1FA23BC5}" destId="{6CBA368D-911A-4971-8587-39EE1BD75909}" srcOrd="6" destOrd="0" presId="urn:microsoft.com/office/officeart/2018/2/layout/IconVerticalSolidList"/>
    <dgm:cxn modelId="{F9ADED25-32DD-4AB0-8870-F8A839629FA9}" type="presParOf" srcId="{6CBA368D-911A-4971-8587-39EE1BD75909}" destId="{2163A7D8-4E1B-48E8-BC47-A28C29C51E37}" srcOrd="0" destOrd="0" presId="urn:microsoft.com/office/officeart/2018/2/layout/IconVerticalSolidList"/>
    <dgm:cxn modelId="{BA7ECEF4-92A5-4FA7-BE86-FDFA04024EC6}" type="presParOf" srcId="{6CBA368D-911A-4971-8587-39EE1BD75909}" destId="{93BA0C12-ADAA-43C7-9F4A-C03318FD684A}" srcOrd="1" destOrd="0" presId="urn:microsoft.com/office/officeart/2018/2/layout/IconVerticalSolidList"/>
    <dgm:cxn modelId="{848F3055-732A-4531-AECB-87AE606D3C42}" type="presParOf" srcId="{6CBA368D-911A-4971-8587-39EE1BD75909}" destId="{A9ACC628-2A6C-4799-8CEC-FC79C4BA0A07}" srcOrd="2" destOrd="0" presId="urn:microsoft.com/office/officeart/2018/2/layout/IconVerticalSolidList"/>
    <dgm:cxn modelId="{C5246F6C-A391-4CF8-9692-AF1DBA4C8DEA}" type="presParOf" srcId="{6CBA368D-911A-4971-8587-39EE1BD75909}" destId="{9D8ACFD0-8A1D-4D28-8C07-E6D2BF374E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583F59-036E-4DE4-A0A4-AC775580564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010B7A-4B47-4A88-BC28-1EB29374A77A}">
      <dgm:prSet/>
      <dgm:spPr/>
      <dgm:t>
        <a:bodyPr/>
        <a:lstStyle/>
        <a:p>
          <a:pPr>
            <a:lnSpc>
              <a:spcPct val="100000"/>
            </a:lnSpc>
          </a:pPr>
          <a:r>
            <a:rPr lang="en-US" b="0" i="0">
              <a:latin typeface="Montserrat" panose="00000500000000000000" pitchFamily="2" charset="0"/>
            </a:rPr>
            <a:t>The </a:t>
          </a:r>
          <a:r>
            <a:rPr lang="en-US" b="1" i="0">
              <a:latin typeface="Montserrat" panose="00000500000000000000" pitchFamily="2" charset="0"/>
            </a:rPr>
            <a:t>Office for Civil Rights </a:t>
          </a:r>
          <a:r>
            <a:rPr lang="en-US" b="0" i="0">
              <a:latin typeface="Montserrat" panose="00000500000000000000" pitchFamily="2" charset="0"/>
            </a:rPr>
            <a:t>manages the HIPAA privacy rule. </a:t>
          </a:r>
          <a:endParaRPr lang="en-US">
            <a:latin typeface="Montserrat" panose="00000500000000000000" pitchFamily="2" charset="0"/>
          </a:endParaRPr>
        </a:p>
      </dgm:t>
    </dgm:pt>
    <dgm:pt modelId="{3074B770-CB7C-492E-A8C8-FD8099D89B60}" type="parTrans" cxnId="{3D997C97-C6C3-4DEE-A9E4-18F52183FCD6}">
      <dgm:prSet/>
      <dgm:spPr/>
      <dgm:t>
        <a:bodyPr/>
        <a:lstStyle/>
        <a:p>
          <a:endParaRPr lang="en-US">
            <a:latin typeface="Montserrat" panose="00000500000000000000" pitchFamily="2" charset="0"/>
          </a:endParaRPr>
        </a:p>
      </dgm:t>
    </dgm:pt>
    <dgm:pt modelId="{0ECB033B-D3D9-4A46-8B5D-CEF753CF8BBA}" type="sibTrans" cxnId="{3D997C97-C6C3-4DEE-A9E4-18F52183FCD6}">
      <dgm:prSet/>
      <dgm:spPr/>
      <dgm:t>
        <a:bodyPr/>
        <a:lstStyle/>
        <a:p>
          <a:endParaRPr lang="en-US">
            <a:latin typeface="Montserrat" panose="00000500000000000000" pitchFamily="2" charset="0"/>
          </a:endParaRPr>
        </a:p>
      </dgm:t>
    </dgm:pt>
    <dgm:pt modelId="{8E1B6AEA-B0C2-40F1-B26D-E81641DBB74D}">
      <dgm:prSet/>
      <dgm:spPr/>
      <dgm:t>
        <a:bodyPr/>
        <a:lstStyle/>
        <a:p>
          <a:pPr>
            <a:lnSpc>
              <a:spcPct val="100000"/>
            </a:lnSpc>
          </a:pPr>
          <a:r>
            <a:rPr lang="en-US" b="0" i="0">
              <a:latin typeface="Montserrat" panose="00000500000000000000" pitchFamily="2" charset="0"/>
            </a:rPr>
            <a:t>Protects </a:t>
          </a:r>
          <a:r>
            <a:rPr lang="en-US" b="1" i="0">
              <a:latin typeface="Montserrat" panose="00000500000000000000" pitchFamily="2" charset="0"/>
            </a:rPr>
            <a:t>confidentiality</a:t>
          </a:r>
          <a:r>
            <a:rPr lang="en-US" b="0" i="0">
              <a:latin typeface="Montserrat" panose="00000500000000000000" pitchFamily="2" charset="0"/>
            </a:rPr>
            <a:t> and </a:t>
          </a:r>
          <a:r>
            <a:rPr lang="en-US" b="1" i="0">
              <a:latin typeface="Montserrat" panose="00000500000000000000" pitchFamily="2" charset="0"/>
            </a:rPr>
            <a:t>security</a:t>
          </a:r>
          <a:r>
            <a:rPr lang="en-US" b="0" i="0">
              <a:latin typeface="Montserrat" panose="00000500000000000000" pitchFamily="2" charset="0"/>
            </a:rPr>
            <a:t> of personally identifiable information created and maintained when providing health care.</a:t>
          </a:r>
          <a:endParaRPr lang="en-US">
            <a:latin typeface="Montserrat" panose="00000500000000000000" pitchFamily="2" charset="0"/>
          </a:endParaRPr>
        </a:p>
      </dgm:t>
    </dgm:pt>
    <dgm:pt modelId="{4B6C8D93-E5B5-4D0E-8687-E51741D1938E}" type="parTrans" cxnId="{B2F26E5D-7897-4491-9C5F-6FCD8FADFAED}">
      <dgm:prSet/>
      <dgm:spPr/>
      <dgm:t>
        <a:bodyPr/>
        <a:lstStyle/>
        <a:p>
          <a:endParaRPr lang="en-US">
            <a:latin typeface="Montserrat" panose="00000500000000000000" pitchFamily="2" charset="0"/>
          </a:endParaRPr>
        </a:p>
      </dgm:t>
    </dgm:pt>
    <dgm:pt modelId="{5A287A95-AF04-4428-A2AF-E42240918057}" type="sibTrans" cxnId="{B2F26E5D-7897-4491-9C5F-6FCD8FADFAED}">
      <dgm:prSet/>
      <dgm:spPr/>
      <dgm:t>
        <a:bodyPr/>
        <a:lstStyle/>
        <a:p>
          <a:endParaRPr lang="en-US">
            <a:latin typeface="Montserrat" panose="00000500000000000000" pitchFamily="2" charset="0"/>
          </a:endParaRPr>
        </a:p>
      </dgm:t>
    </dgm:pt>
    <dgm:pt modelId="{15B584DD-4852-4405-A4B2-0EED2A52D924}">
      <dgm:prSet/>
      <dgm:spPr/>
      <dgm:t>
        <a:bodyPr/>
        <a:lstStyle/>
        <a:p>
          <a:pPr>
            <a:lnSpc>
              <a:spcPct val="100000"/>
            </a:lnSpc>
          </a:pPr>
          <a:r>
            <a:rPr lang="en-US" b="0" i="0">
              <a:latin typeface="Montserrat" panose="00000500000000000000" pitchFamily="2" charset="0"/>
            </a:rPr>
            <a:t>PHI within a covered entity, is called </a:t>
          </a:r>
          <a:r>
            <a:rPr lang="en-US" b="1" i="0">
              <a:latin typeface="Montserrat" panose="00000500000000000000" pitchFamily="2" charset="0"/>
            </a:rPr>
            <a:t>use</a:t>
          </a:r>
          <a:r>
            <a:rPr lang="en-US" b="0" i="0">
              <a:latin typeface="Montserrat" panose="00000500000000000000" pitchFamily="2" charset="0"/>
            </a:rPr>
            <a:t> of the information. Sharing PHI outside the covered entity is called </a:t>
          </a:r>
          <a:r>
            <a:rPr lang="en-US" b="1" i="0">
              <a:latin typeface="Montserrat" panose="00000500000000000000" pitchFamily="2" charset="0"/>
            </a:rPr>
            <a:t>disclosure</a:t>
          </a:r>
          <a:r>
            <a:rPr lang="en-US" b="0" i="0">
              <a:latin typeface="Montserrat" panose="00000500000000000000" pitchFamily="2" charset="0"/>
            </a:rPr>
            <a:t>.</a:t>
          </a:r>
          <a:endParaRPr lang="en-US">
            <a:latin typeface="Montserrat" panose="00000500000000000000" pitchFamily="2" charset="0"/>
          </a:endParaRPr>
        </a:p>
      </dgm:t>
    </dgm:pt>
    <dgm:pt modelId="{89E964E8-CE45-40D4-B6F8-998FA166DBA2}" type="parTrans" cxnId="{90ACF8CF-50E9-4966-8E55-F067FCF3E71F}">
      <dgm:prSet/>
      <dgm:spPr/>
      <dgm:t>
        <a:bodyPr/>
        <a:lstStyle/>
        <a:p>
          <a:endParaRPr lang="en-US">
            <a:latin typeface="Montserrat" panose="00000500000000000000" pitchFamily="2" charset="0"/>
          </a:endParaRPr>
        </a:p>
      </dgm:t>
    </dgm:pt>
    <dgm:pt modelId="{6621A461-3EF1-473A-A98E-48437D37BEA1}" type="sibTrans" cxnId="{90ACF8CF-50E9-4966-8E55-F067FCF3E71F}">
      <dgm:prSet/>
      <dgm:spPr/>
      <dgm:t>
        <a:bodyPr/>
        <a:lstStyle/>
        <a:p>
          <a:endParaRPr lang="en-US">
            <a:latin typeface="Montserrat" panose="00000500000000000000" pitchFamily="2" charset="0"/>
          </a:endParaRPr>
        </a:p>
      </dgm:t>
    </dgm:pt>
    <dgm:pt modelId="{800CD53C-3B82-47F8-BA21-AE157BF2E654}">
      <dgm:prSet/>
      <dgm:spPr/>
      <dgm:t>
        <a:bodyPr/>
        <a:lstStyle/>
        <a:p>
          <a:pPr>
            <a:lnSpc>
              <a:spcPct val="100000"/>
            </a:lnSpc>
          </a:pPr>
          <a:r>
            <a:rPr lang="en-US" b="1" i="0">
              <a:latin typeface="Montserrat" panose="00000500000000000000" pitchFamily="2" charset="0"/>
            </a:rPr>
            <a:t>HIPAA </a:t>
          </a:r>
          <a:r>
            <a:rPr lang="en-US" b="0" i="0">
              <a:latin typeface="Montserrat" panose="00000500000000000000" pitchFamily="2" charset="0"/>
            </a:rPr>
            <a:t>establishes the conditions which PHI may be </a:t>
          </a:r>
          <a:r>
            <a:rPr lang="en-US" b="1" i="0">
              <a:latin typeface="Montserrat" panose="00000500000000000000" pitchFamily="2" charset="0"/>
            </a:rPr>
            <a:t>used or disclosed</a:t>
          </a:r>
          <a:r>
            <a:rPr lang="en-US" b="0" i="0">
              <a:latin typeface="Montserrat" panose="00000500000000000000" pitchFamily="2" charset="0"/>
            </a:rPr>
            <a:t> by covered entities.</a:t>
          </a:r>
          <a:endParaRPr lang="en-US">
            <a:latin typeface="Montserrat" panose="00000500000000000000" pitchFamily="2" charset="0"/>
          </a:endParaRPr>
        </a:p>
      </dgm:t>
    </dgm:pt>
    <dgm:pt modelId="{D46B7E37-4A2F-41BB-A5AD-D183E9924831}" type="parTrans" cxnId="{B7C7D3E4-E95E-4DF1-83A7-D3A1F59B3263}">
      <dgm:prSet/>
      <dgm:spPr/>
      <dgm:t>
        <a:bodyPr/>
        <a:lstStyle/>
        <a:p>
          <a:endParaRPr lang="en-US">
            <a:latin typeface="Montserrat" panose="00000500000000000000" pitchFamily="2" charset="0"/>
          </a:endParaRPr>
        </a:p>
      </dgm:t>
    </dgm:pt>
    <dgm:pt modelId="{20260E12-C8F5-4D0F-A048-4359F2BE99E7}" type="sibTrans" cxnId="{B7C7D3E4-E95E-4DF1-83A7-D3A1F59B3263}">
      <dgm:prSet/>
      <dgm:spPr/>
      <dgm:t>
        <a:bodyPr/>
        <a:lstStyle/>
        <a:p>
          <a:endParaRPr lang="en-US">
            <a:latin typeface="Montserrat" panose="00000500000000000000" pitchFamily="2" charset="0"/>
          </a:endParaRPr>
        </a:p>
      </dgm:t>
    </dgm:pt>
    <dgm:pt modelId="{46E0DE85-103E-4D2B-9945-A34E468D20CD}" type="pres">
      <dgm:prSet presAssocID="{2A583F59-036E-4DE4-A0A4-AC775580564E}" presName="root" presStyleCnt="0">
        <dgm:presLayoutVars>
          <dgm:dir/>
          <dgm:resizeHandles val="exact"/>
        </dgm:presLayoutVars>
      </dgm:prSet>
      <dgm:spPr/>
    </dgm:pt>
    <dgm:pt modelId="{5B1DEF65-F0A9-4500-945F-7EDD198CA33E}" type="pres">
      <dgm:prSet presAssocID="{5F010B7A-4B47-4A88-BC28-1EB29374A77A}" presName="compNode" presStyleCnt="0"/>
      <dgm:spPr/>
    </dgm:pt>
    <dgm:pt modelId="{7EACB4D8-797E-480E-AB93-4BA0238C3A8B}" type="pres">
      <dgm:prSet presAssocID="{5F010B7A-4B47-4A88-BC28-1EB29374A77A}" presName="bgRect" presStyleLbl="bgShp" presStyleIdx="0" presStyleCnt="4"/>
      <dgm:spPr/>
    </dgm:pt>
    <dgm:pt modelId="{FC9845F9-0263-40E7-AFBD-0476038F8D4C}" type="pres">
      <dgm:prSet presAssocID="{5F010B7A-4B47-4A88-BC28-1EB29374A77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95E5CCE9-36CD-4BEA-A299-44B251237ECE}" type="pres">
      <dgm:prSet presAssocID="{5F010B7A-4B47-4A88-BC28-1EB29374A77A}" presName="spaceRect" presStyleCnt="0"/>
      <dgm:spPr/>
    </dgm:pt>
    <dgm:pt modelId="{8A217A8B-3083-4AB5-936D-356BBC64BAD5}" type="pres">
      <dgm:prSet presAssocID="{5F010B7A-4B47-4A88-BC28-1EB29374A77A}" presName="parTx" presStyleLbl="revTx" presStyleIdx="0" presStyleCnt="4">
        <dgm:presLayoutVars>
          <dgm:chMax val="0"/>
          <dgm:chPref val="0"/>
        </dgm:presLayoutVars>
      </dgm:prSet>
      <dgm:spPr/>
    </dgm:pt>
    <dgm:pt modelId="{4EB337A8-AFF2-4B7E-8BD5-13C3EE155163}" type="pres">
      <dgm:prSet presAssocID="{0ECB033B-D3D9-4A46-8B5D-CEF753CF8BBA}" presName="sibTrans" presStyleCnt="0"/>
      <dgm:spPr/>
    </dgm:pt>
    <dgm:pt modelId="{9D341949-52E9-48FF-AC95-851B9265F203}" type="pres">
      <dgm:prSet presAssocID="{8E1B6AEA-B0C2-40F1-B26D-E81641DBB74D}" presName="compNode" presStyleCnt="0"/>
      <dgm:spPr/>
    </dgm:pt>
    <dgm:pt modelId="{5798D190-B313-4FE6-9166-8B34E91C7ED0}" type="pres">
      <dgm:prSet presAssocID="{8E1B6AEA-B0C2-40F1-B26D-E81641DBB74D}" presName="bgRect" presStyleLbl="bgShp" presStyleIdx="1" presStyleCnt="4"/>
      <dgm:spPr/>
    </dgm:pt>
    <dgm:pt modelId="{472EAC14-6EC3-4FC2-AE39-687C56177ED2}" type="pres">
      <dgm:prSet presAssocID="{8E1B6AEA-B0C2-40F1-B26D-E81641DBB7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F465D503-AF82-4FBF-97D1-DFA3A482FC0E}" type="pres">
      <dgm:prSet presAssocID="{8E1B6AEA-B0C2-40F1-B26D-E81641DBB74D}" presName="spaceRect" presStyleCnt="0"/>
      <dgm:spPr/>
    </dgm:pt>
    <dgm:pt modelId="{527EB76A-8BF3-465A-A212-9C4534192FB4}" type="pres">
      <dgm:prSet presAssocID="{8E1B6AEA-B0C2-40F1-B26D-E81641DBB74D}" presName="parTx" presStyleLbl="revTx" presStyleIdx="1" presStyleCnt="4">
        <dgm:presLayoutVars>
          <dgm:chMax val="0"/>
          <dgm:chPref val="0"/>
        </dgm:presLayoutVars>
      </dgm:prSet>
      <dgm:spPr/>
    </dgm:pt>
    <dgm:pt modelId="{E7EFB0F3-11BA-433C-9AF4-FDBCABD25124}" type="pres">
      <dgm:prSet presAssocID="{5A287A95-AF04-4428-A2AF-E42240918057}" presName="sibTrans" presStyleCnt="0"/>
      <dgm:spPr/>
    </dgm:pt>
    <dgm:pt modelId="{C785E776-E86B-45F1-8260-BF238993DE66}" type="pres">
      <dgm:prSet presAssocID="{15B584DD-4852-4405-A4B2-0EED2A52D924}" presName="compNode" presStyleCnt="0"/>
      <dgm:spPr/>
    </dgm:pt>
    <dgm:pt modelId="{6EF4E46B-0F76-4C26-BF7B-35D443804199}" type="pres">
      <dgm:prSet presAssocID="{15B584DD-4852-4405-A4B2-0EED2A52D924}" presName="bgRect" presStyleLbl="bgShp" presStyleIdx="2" presStyleCnt="4"/>
      <dgm:spPr/>
    </dgm:pt>
    <dgm:pt modelId="{3361A7D3-2547-4E70-BAFB-764FA2C71CD8}" type="pres">
      <dgm:prSet presAssocID="{15B584DD-4852-4405-A4B2-0EED2A52D92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DFCF74CC-89C2-4F2A-A935-4F060518C258}" type="pres">
      <dgm:prSet presAssocID="{15B584DD-4852-4405-A4B2-0EED2A52D924}" presName="spaceRect" presStyleCnt="0"/>
      <dgm:spPr/>
    </dgm:pt>
    <dgm:pt modelId="{06DADAD2-C474-4E22-93D2-CC3B87B28B89}" type="pres">
      <dgm:prSet presAssocID="{15B584DD-4852-4405-A4B2-0EED2A52D924}" presName="parTx" presStyleLbl="revTx" presStyleIdx="2" presStyleCnt="4">
        <dgm:presLayoutVars>
          <dgm:chMax val="0"/>
          <dgm:chPref val="0"/>
        </dgm:presLayoutVars>
      </dgm:prSet>
      <dgm:spPr/>
    </dgm:pt>
    <dgm:pt modelId="{DE362018-31DF-438A-8953-36E868B183E5}" type="pres">
      <dgm:prSet presAssocID="{6621A461-3EF1-473A-A98E-48437D37BEA1}" presName="sibTrans" presStyleCnt="0"/>
      <dgm:spPr/>
    </dgm:pt>
    <dgm:pt modelId="{7D2AE353-7C30-49C5-8F27-CA2302E4A5B5}" type="pres">
      <dgm:prSet presAssocID="{800CD53C-3B82-47F8-BA21-AE157BF2E654}" presName="compNode" presStyleCnt="0"/>
      <dgm:spPr/>
    </dgm:pt>
    <dgm:pt modelId="{B87191CE-2312-46C8-87D1-866DADB140FD}" type="pres">
      <dgm:prSet presAssocID="{800CD53C-3B82-47F8-BA21-AE157BF2E654}" presName="bgRect" presStyleLbl="bgShp" presStyleIdx="3" presStyleCnt="4"/>
      <dgm:spPr/>
    </dgm:pt>
    <dgm:pt modelId="{65F5F9A2-D81D-4966-9DBB-ED79485805E1}" type="pres">
      <dgm:prSet presAssocID="{800CD53C-3B82-47F8-BA21-AE157BF2E654}"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0338074B-C76D-4361-B46C-077D83E37BC1}" type="pres">
      <dgm:prSet presAssocID="{800CD53C-3B82-47F8-BA21-AE157BF2E654}" presName="spaceRect" presStyleCnt="0"/>
      <dgm:spPr/>
    </dgm:pt>
    <dgm:pt modelId="{78C03860-C9CD-4614-863C-EBA7354D103C}" type="pres">
      <dgm:prSet presAssocID="{800CD53C-3B82-47F8-BA21-AE157BF2E654}" presName="parTx" presStyleLbl="revTx" presStyleIdx="3" presStyleCnt="4">
        <dgm:presLayoutVars>
          <dgm:chMax val="0"/>
          <dgm:chPref val="0"/>
        </dgm:presLayoutVars>
      </dgm:prSet>
      <dgm:spPr/>
    </dgm:pt>
  </dgm:ptLst>
  <dgm:cxnLst>
    <dgm:cxn modelId="{0C05D311-B683-4AA2-9831-758CD0F62D61}" type="presOf" srcId="{800CD53C-3B82-47F8-BA21-AE157BF2E654}" destId="{78C03860-C9CD-4614-863C-EBA7354D103C}" srcOrd="0" destOrd="0" presId="urn:microsoft.com/office/officeart/2018/2/layout/IconVerticalSolidList"/>
    <dgm:cxn modelId="{04E9D11E-6D37-4D8C-9855-13A4318F2440}" type="presOf" srcId="{15B584DD-4852-4405-A4B2-0EED2A52D924}" destId="{06DADAD2-C474-4E22-93D2-CC3B87B28B89}" srcOrd="0" destOrd="0" presId="urn:microsoft.com/office/officeart/2018/2/layout/IconVerticalSolidList"/>
    <dgm:cxn modelId="{B2F26E5D-7897-4491-9C5F-6FCD8FADFAED}" srcId="{2A583F59-036E-4DE4-A0A4-AC775580564E}" destId="{8E1B6AEA-B0C2-40F1-B26D-E81641DBB74D}" srcOrd="1" destOrd="0" parTransId="{4B6C8D93-E5B5-4D0E-8687-E51741D1938E}" sibTransId="{5A287A95-AF04-4428-A2AF-E42240918057}"/>
    <dgm:cxn modelId="{D7A4E290-3C58-47B7-A0BB-2EC77A43F74E}" type="presOf" srcId="{5F010B7A-4B47-4A88-BC28-1EB29374A77A}" destId="{8A217A8B-3083-4AB5-936D-356BBC64BAD5}" srcOrd="0" destOrd="0" presId="urn:microsoft.com/office/officeart/2018/2/layout/IconVerticalSolidList"/>
    <dgm:cxn modelId="{3D997C97-C6C3-4DEE-A9E4-18F52183FCD6}" srcId="{2A583F59-036E-4DE4-A0A4-AC775580564E}" destId="{5F010B7A-4B47-4A88-BC28-1EB29374A77A}" srcOrd="0" destOrd="0" parTransId="{3074B770-CB7C-492E-A8C8-FD8099D89B60}" sibTransId="{0ECB033B-D3D9-4A46-8B5D-CEF753CF8BBA}"/>
    <dgm:cxn modelId="{CBFF1C9E-62E5-4D1D-9551-9E275F6F8F81}" type="presOf" srcId="{8E1B6AEA-B0C2-40F1-B26D-E81641DBB74D}" destId="{527EB76A-8BF3-465A-A212-9C4534192FB4}" srcOrd="0" destOrd="0" presId="urn:microsoft.com/office/officeart/2018/2/layout/IconVerticalSolidList"/>
    <dgm:cxn modelId="{90ACF8CF-50E9-4966-8E55-F067FCF3E71F}" srcId="{2A583F59-036E-4DE4-A0A4-AC775580564E}" destId="{15B584DD-4852-4405-A4B2-0EED2A52D924}" srcOrd="2" destOrd="0" parTransId="{89E964E8-CE45-40D4-B6F8-998FA166DBA2}" sibTransId="{6621A461-3EF1-473A-A98E-48437D37BEA1}"/>
    <dgm:cxn modelId="{B7C7D3E4-E95E-4DF1-83A7-D3A1F59B3263}" srcId="{2A583F59-036E-4DE4-A0A4-AC775580564E}" destId="{800CD53C-3B82-47F8-BA21-AE157BF2E654}" srcOrd="3" destOrd="0" parTransId="{D46B7E37-4A2F-41BB-A5AD-D183E9924831}" sibTransId="{20260E12-C8F5-4D0F-A048-4359F2BE99E7}"/>
    <dgm:cxn modelId="{DF9CEAF0-72A4-469A-9295-804354EDEA48}" type="presOf" srcId="{2A583F59-036E-4DE4-A0A4-AC775580564E}" destId="{46E0DE85-103E-4D2B-9945-A34E468D20CD}" srcOrd="0" destOrd="0" presId="urn:microsoft.com/office/officeart/2018/2/layout/IconVerticalSolidList"/>
    <dgm:cxn modelId="{A1AFA0EA-D5DF-43FF-B25B-06C28C27CBAB}" type="presParOf" srcId="{46E0DE85-103E-4D2B-9945-A34E468D20CD}" destId="{5B1DEF65-F0A9-4500-945F-7EDD198CA33E}" srcOrd="0" destOrd="0" presId="urn:microsoft.com/office/officeart/2018/2/layout/IconVerticalSolidList"/>
    <dgm:cxn modelId="{A1045E9D-023C-4E1C-9C5E-76C934C1931C}" type="presParOf" srcId="{5B1DEF65-F0A9-4500-945F-7EDD198CA33E}" destId="{7EACB4D8-797E-480E-AB93-4BA0238C3A8B}" srcOrd="0" destOrd="0" presId="urn:microsoft.com/office/officeart/2018/2/layout/IconVerticalSolidList"/>
    <dgm:cxn modelId="{32091014-EFE1-4FD1-B987-3A22DC3F8340}" type="presParOf" srcId="{5B1DEF65-F0A9-4500-945F-7EDD198CA33E}" destId="{FC9845F9-0263-40E7-AFBD-0476038F8D4C}" srcOrd="1" destOrd="0" presId="urn:microsoft.com/office/officeart/2018/2/layout/IconVerticalSolidList"/>
    <dgm:cxn modelId="{35F3AAF7-00E0-4656-8A98-2EC5741B4AAD}" type="presParOf" srcId="{5B1DEF65-F0A9-4500-945F-7EDD198CA33E}" destId="{95E5CCE9-36CD-4BEA-A299-44B251237ECE}" srcOrd="2" destOrd="0" presId="urn:microsoft.com/office/officeart/2018/2/layout/IconVerticalSolidList"/>
    <dgm:cxn modelId="{882B7DEC-28CF-4C0C-9671-F7B84FAC2197}" type="presParOf" srcId="{5B1DEF65-F0A9-4500-945F-7EDD198CA33E}" destId="{8A217A8B-3083-4AB5-936D-356BBC64BAD5}" srcOrd="3" destOrd="0" presId="urn:microsoft.com/office/officeart/2018/2/layout/IconVerticalSolidList"/>
    <dgm:cxn modelId="{D270E144-3A40-4D7A-9468-B295FEC13B84}" type="presParOf" srcId="{46E0DE85-103E-4D2B-9945-A34E468D20CD}" destId="{4EB337A8-AFF2-4B7E-8BD5-13C3EE155163}" srcOrd="1" destOrd="0" presId="urn:microsoft.com/office/officeart/2018/2/layout/IconVerticalSolidList"/>
    <dgm:cxn modelId="{65271A99-2B8F-4DF2-A458-9D97D356FEB9}" type="presParOf" srcId="{46E0DE85-103E-4D2B-9945-A34E468D20CD}" destId="{9D341949-52E9-48FF-AC95-851B9265F203}" srcOrd="2" destOrd="0" presId="urn:microsoft.com/office/officeart/2018/2/layout/IconVerticalSolidList"/>
    <dgm:cxn modelId="{64EBA44A-4B2C-496E-B409-E660E96CDD5E}" type="presParOf" srcId="{9D341949-52E9-48FF-AC95-851B9265F203}" destId="{5798D190-B313-4FE6-9166-8B34E91C7ED0}" srcOrd="0" destOrd="0" presId="urn:microsoft.com/office/officeart/2018/2/layout/IconVerticalSolidList"/>
    <dgm:cxn modelId="{14ABA826-4351-4265-8114-0AB0A49FEC37}" type="presParOf" srcId="{9D341949-52E9-48FF-AC95-851B9265F203}" destId="{472EAC14-6EC3-4FC2-AE39-687C56177ED2}" srcOrd="1" destOrd="0" presId="urn:microsoft.com/office/officeart/2018/2/layout/IconVerticalSolidList"/>
    <dgm:cxn modelId="{D6DEC441-B091-4356-B85D-9AF51344AA69}" type="presParOf" srcId="{9D341949-52E9-48FF-AC95-851B9265F203}" destId="{F465D503-AF82-4FBF-97D1-DFA3A482FC0E}" srcOrd="2" destOrd="0" presId="urn:microsoft.com/office/officeart/2018/2/layout/IconVerticalSolidList"/>
    <dgm:cxn modelId="{23ACD0BB-0936-405B-95D4-D6589F74155B}" type="presParOf" srcId="{9D341949-52E9-48FF-AC95-851B9265F203}" destId="{527EB76A-8BF3-465A-A212-9C4534192FB4}" srcOrd="3" destOrd="0" presId="urn:microsoft.com/office/officeart/2018/2/layout/IconVerticalSolidList"/>
    <dgm:cxn modelId="{468313F4-009C-47C0-847C-AA9CEC6547CF}" type="presParOf" srcId="{46E0DE85-103E-4D2B-9945-A34E468D20CD}" destId="{E7EFB0F3-11BA-433C-9AF4-FDBCABD25124}" srcOrd="3" destOrd="0" presId="urn:microsoft.com/office/officeart/2018/2/layout/IconVerticalSolidList"/>
    <dgm:cxn modelId="{C5B20DE3-E347-4BCF-82CF-FE22E04CF9ED}" type="presParOf" srcId="{46E0DE85-103E-4D2B-9945-A34E468D20CD}" destId="{C785E776-E86B-45F1-8260-BF238993DE66}" srcOrd="4" destOrd="0" presId="urn:microsoft.com/office/officeart/2018/2/layout/IconVerticalSolidList"/>
    <dgm:cxn modelId="{B30F3BBF-E797-4888-B7AB-2A1768B3BCA9}" type="presParOf" srcId="{C785E776-E86B-45F1-8260-BF238993DE66}" destId="{6EF4E46B-0F76-4C26-BF7B-35D443804199}" srcOrd="0" destOrd="0" presId="urn:microsoft.com/office/officeart/2018/2/layout/IconVerticalSolidList"/>
    <dgm:cxn modelId="{7CA03F6A-A5E1-431E-AD05-ECECB419A2DB}" type="presParOf" srcId="{C785E776-E86B-45F1-8260-BF238993DE66}" destId="{3361A7D3-2547-4E70-BAFB-764FA2C71CD8}" srcOrd="1" destOrd="0" presId="urn:microsoft.com/office/officeart/2018/2/layout/IconVerticalSolidList"/>
    <dgm:cxn modelId="{13C9C7C1-5A56-44D4-9866-B49AF2D49FB4}" type="presParOf" srcId="{C785E776-E86B-45F1-8260-BF238993DE66}" destId="{DFCF74CC-89C2-4F2A-A935-4F060518C258}" srcOrd="2" destOrd="0" presId="urn:microsoft.com/office/officeart/2018/2/layout/IconVerticalSolidList"/>
    <dgm:cxn modelId="{D9313576-9520-48F3-B4E4-2BB74586DA3A}" type="presParOf" srcId="{C785E776-E86B-45F1-8260-BF238993DE66}" destId="{06DADAD2-C474-4E22-93D2-CC3B87B28B89}" srcOrd="3" destOrd="0" presId="urn:microsoft.com/office/officeart/2018/2/layout/IconVerticalSolidList"/>
    <dgm:cxn modelId="{C19E327C-5912-4C41-ABEB-DA6FD3F2A6C2}" type="presParOf" srcId="{46E0DE85-103E-4D2B-9945-A34E468D20CD}" destId="{DE362018-31DF-438A-8953-36E868B183E5}" srcOrd="5" destOrd="0" presId="urn:microsoft.com/office/officeart/2018/2/layout/IconVerticalSolidList"/>
    <dgm:cxn modelId="{D74C2F97-B012-4A11-9B71-1C370CE55555}" type="presParOf" srcId="{46E0DE85-103E-4D2B-9945-A34E468D20CD}" destId="{7D2AE353-7C30-49C5-8F27-CA2302E4A5B5}" srcOrd="6" destOrd="0" presId="urn:microsoft.com/office/officeart/2018/2/layout/IconVerticalSolidList"/>
    <dgm:cxn modelId="{58CDB2DA-7A89-40A8-B628-9D78171F238C}" type="presParOf" srcId="{7D2AE353-7C30-49C5-8F27-CA2302E4A5B5}" destId="{B87191CE-2312-46C8-87D1-866DADB140FD}" srcOrd="0" destOrd="0" presId="urn:microsoft.com/office/officeart/2018/2/layout/IconVerticalSolidList"/>
    <dgm:cxn modelId="{EE1B16FC-48E8-416C-B9F0-AD947C73C1BB}" type="presParOf" srcId="{7D2AE353-7C30-49C5-8F27-CA2302E4A5B5}" destId="{65F5F9A2-D81D-4966-9DBB-ED79485805E1}" srcOrd="1" destOrd="0" presId="urn:microsoft.com/office/officeart/2018/2/layout/IconVerticalSolidList"/>
    <dgm:cxn modelId="{8915B334-990C-4664-A893-4467B2C21E27}" type="presParOf" srcId="{7D2AE353-7C30-49C5-8F27-CA2302E4A5B5}" destId="{0338074B-C76D-4361-B46C-077D83E37BC1}" srcOrd="2" destOrd="0" presId="urn:microsoft.com/office/officeart/2018/2/layout/IconVerticalSolidList"/>
    <dgm:cxn modelId="{E872C557-1EE6-4468-A5BA-063983CAE71D}" type="presParOf" srcId="{7D2AE353-7C30-49C5-8F27-CA2302E4A5B5}" destId="{78C03860-C9CD-4614-863C-EBA7354D10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985A6C-E081-423F-9FE6-FABD864533A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50536E1-10DC-4BF5-95A8-FC4EF5AB5215}">
      <dgm:prSet/>
      <dgm:spPr/>
      <dgm:t>
        <a:bodyPr/>
        <a:lstStyle/>
        <a:p>
          <a:pPr algn="just"/>
          <a:r>
            <a:rPr lang="en-US" dirty="0">
              <a:latin typeface="Montserrat" panose="00000500000000000000" pitchFamily="2" charset="0"/>
            </a:rPr>
            <a:t>If you intend to </a:t>
          </a:r>
          <a:r>
            <a:rPr lang="en-US" b="1" dirty="0">
              <a:latin typeface="Montserrat" panose="00000500000000000000" pitchFamily="2" charset="0"/>
            </a:rPr>
            <a:t>create, access, use</a:t>
          </a:r>
          <a:r>
            <a:rPr lang="en-US" dirty="0">
              <a:latin typeface="Montserrat" panose="00000500000000000000" pitchFamily="2" charset="0"/>
            </a:rPr>
            <a:t>, OR </a:t>
          </a:r>
          <a:r>
            <a:rPr lang="en-US" b="1" dirty="0">
              <a:latin typeface="Montserrat" panose="00000500000000000000" pitchFamily="2" charset="0"/>
            </a:rPr>
            <a:t>disclose</a:t>
          </a:r>
          <a:r>
            <a:rPr lang="en-US" dirty="0">
              <a:latin typeface="Montserrat" panose="00000500000000000000" pitchFamily="2" charset="0"/>
            </a:rPr>
            <a:t> any of the 18 identifiers (PHI) it is covered by HIPAA privacy rules and regulations</a:t>
          </a:r>
        </a:p>
      </dgm:t>
    </dgm:pt>
    <dgm:pt modelId="{4A835209-1D10-4EB3-B58B-4039B24B0696}" type="parTrans" cxnId="{6067733B-4DA7-483C-9F86-A4656E2EFA8E}">
      <dgm:prSet/>
      <dgm:spPr/>
      <dgm:t>
        <a:bodyPr/>
        <a:lstStyle/>
        <a:p>
          <a:pPr algn="just"/>
          <a:endParaRPr lang="en-US">
            <a:latin typeface="Montserrat" panose="00000500000000000000" pitchFamily="2" charset="0"/>
          </a:endParaRPr>
        </a:p>
      </dgm:t>
    </dgm:pt>
    <dgm:pt modelId="{46FDF11E-D3CC-4AE3-8FD5-A39780B80D71}" type="sibTrans" cxnId="{6067733B-4DA7-483C-9F86-A4656E2EFA8E}">
      <dgm:prSet/>
      <dgm:spPr/>
      <dgm:t>
        <a:bodyPr/>
        <a:lstStyle/>
        <a:p>
          <a:pPr algn="just"/>
          <a:endParaRPr lang="en-US">
            <a:latin typeface="Montserrat" panose="00000500000000000000" pitchFamily="2" charset="0"/>
          </a:endParaRPr>
        </a:p>
      </dgm:t>
    </dgm:pt>
    <dgm:pt modelId="{6EB77347-30B0-4A15-A19F-F515DB2BA698}">
      <dgm:prSet/>
      <dgm:spPr/>
      <dgm:t>
        <a:bodyPr/>
        <a:lstStyle/>
        <a:p>
          <a:pPr algn="just"/>
          <a:r>
            <a:rPr lang="en-US" b="0" i="0" dirty="0">
              <a:latin typeface="Montserrat" panose="00000500000000000000" pitchFamily="2" charset="0"/>
            </a:rPr>
            <a:t>If data or biospecimen contain or are labeled with any of the 18 HIPAA identifiers (even the date it was collected) then it can't be called "</a:t>
          </a:r>
          <a:r>
            <a:rPr lang="en-US" b="1" i="0" dirty="0">
              <a:latin typeface="Montserrat" panose="00000500000000000000" pitchFamily="2" charset="0"/>
            </a:rPr>
            <a:t>deidentified</a:t>
          </a:r>
          <a:r>
            <a:rPr lang="en-US" b="0" i="0" dirty="0">
              <a:latin typeface="Montserrat" panose="00000500000000000000" pitchFamily="2" charset="0"/>
            </a:rPr>
            <a:t>"</a:t>
          </a:r>
          <a:endParaRPr lang="en-US" dirty="0">
            <a:latin typeface="Montserrat" panose="00000500000000000000" pitchFamily="2" charset="0"/>
          </a:endParaRPr>
        </a:p>
      </dgm:t>
    </dgm:pt>
    <dgm:pt modelId="{A9D47766-F1EB-4ED3-BA16-11F2BFCA7AF5}" type="parTrans" cxnId="{B2451535-A74E-4FBC-B409-7267BF3208EC}">
      <dgm:prSet/>
      <dgm:spPr/>
      <dgm:t>
        <a:bodyPr/>
        <a:lstStyle/>
        <a:p>
          <a:pPr algn="just"/>
          <a:endParaRPr lang="en-US">
            <a:latin typeface="Montserrat" panose="00000500000000000000" pitchFamily="2" charset="0"/>
          </a:endParaRPr>
        </a:p>
      </dgm:t>
    </dgm:pt>
    <dgm:pt modelId="{B77027C0-11CF-4587-9FC5-C165DC9BD0FB}" type="sibTrans" cxnId="{B2451535-A74E-4FBC-B409-7267BF3208EC}">
      <dgm:prSet/>
      <dgm:spPr/>
      <dgm:t>
        <a:bodyPr/>
        <a:lstStyle/>
        <a:p>
          <a:pPr algn="just"/>
          <a:endParaRPr lang="en-US">
            <a:latin typeface="Montserrat" panose="00000500000000000000" pitchFamily="2" charset="0"/>
          </a:endParaRPr>
        </a:p>
      </dgm:t>
    </dgm:pt>
    <dgm:pt modelId="{50F88EC5-3540-4179-B5D0-69585AE5A192}">
      <dgm:prSet/>
      <dgm:spPr/>
      <dgm:t>
        <a:bodyPr/>
        <a:lstStyle/>
        <a:p>
          <a:pPr algn="just"/>
          <a:r>
            <a:rPr lang="en-US" b="0" i="0" dirty="0">
              <a:latin typeface="Montserrat" panose="00000500000000000000" pitchFamily="2" charset="0"/>
            </a:rPr>
            <a:t>Access and use of PHI for research includes review of </a:t>
          </a:r>
          <a:r>
            <a:rPr lang="en-US" b="1" i="0" dirty="0">
              <a:latin typeface="Montserrat" panose="00000500000000000000" pitchFamily="2" charset="0"/>
            </a:rPr>
            <a:t>existing</a:t>
          </a:r>
          <a:r>
            <a:rPr lang="en-US" b="0" i="0" dirty="0">
              <a:latin typeface="Montserrat" panose="00000500000000000000" pitchFamily="2" charset="0"/>
            </a:rPr>
            <a:t> medical records and research that creates </a:t>
          </a:r>
          <a:r>
            <a:rPr lang="en-US" b="1" i="0" dirty="0">
              <a:latin typeface="Montserrat" panose="00000500000000000000" pitchFamily="2" charset="0"/>
            </a:rPr>
            <a:t>new</a:t>
          </a:r>
          <a:r>
            <a:rPr lang="en-US" b="0" i="0" dirty="0">
              <a:latin typeface="Montserrat" panose="00000500000000000000" pitchFamily="2" charset="0"/>
            </a:rPr>
            <a:t> medical information</a:t>
          </a:r>
          <a:endParaRPr lang="en-US" dirty="0">
            <a:latin typeface="Montserrat" panose="00000500000000000000" pitchFamily="2" charset="0"/>
          </a:endParaRPr>
        </a:p>
      </dgm:t>
    </dgm:pt>
    <dgm:pt modelId="{CF29DCBC-904B-40E9-B0F6-21A6BE0F4AD3}" type="parTrans" cxnId="{2145304D-0155-402C-BE6F-06A7A71AEFD0}">
      <dgm:prSet/>
      <dgm:spPr/>
      <dgm:t>
        <a:bodyPr/>
        <a:lstStyle/>
        <a:p>
          <a:pPr algn="just"/>
          <a:endParaRPr lang="en-US">
            <a:latin typeface="Montserrat" panose="00000500000000000000" pitchFamily="2" charset="0"/>
          </a:endParaRPr>
        </a:p>
      </dgm:t>
    </dgm:pt>
    <dgm:pt modelId="{12F1C3B1-E3FB-41F6-B3D1-BC47BDC515FF}" type="sibTrans" cxnId="{2145304D-0155-402C-BE6F-06A7A71AEFD0}">
      <dgm:prSet/>
      <dgm:spPr/>
      <dgm:t>
        <a:bodyPr/>
        <a:lstStyle/>
        <a:p>
          <a:pPr algn="just"/>
          <a:endParaRPr lang="en-US">
            <a:latin typeface="Montserrat" panose="00000500000000000000" pitchFamily="2" charset="0"/>
          </a:endParaRPr>
        </a:p>
      </dgm:t>
    </dgm:pt>
    <dgm:pt modelId="{2F9B1FE0-462A-4AF1-9EF1-E57EEEBA647F}" type="pres">
      <dgm:prSet presAssocID="{B7985A6C-E081-423F-9FE6-FABD864533AD}" presName="vert0" presStyleCnt="0">
        <dgm:presLayoutVars>
          <dgm:dir/>
          <dgm:animOne val="branch"/>
          <dgm:animLvl val="lvl"/>
        </dgm:presLayoutVars>
      </dgm:prSet>
      <dgm:spPr/>
    </dgm:pt>
    <dgm:pt modelId="{85DF81BE-5DE9-4CDE-A0E1-36523768F12E}" type="pres">
      <dgm:prSet presAssocID="{B50536E1-10DC-4BF5-95A8-FC4EF5AB5215}" presName="thickLine" presStyleLbl="alignNode1" presStyleIdx="0" presStyleCnt="3"/>
      <dgm:spPr/>
    </dgm:pt>
    <dgm:pt modelId="{E79F8B74-AEF7-4E10-BB36-5B7F28FB72C4}" type="pres">
      <dgm:prSet presAssocID="{B50536E1-10DC-4BF5-95A8-FC4EF5AB5215}" presName="horz1" presStyleCnt="0"/>
      <dgm:spPr/>
    </dgm:pt>
    <dgm:pt modelId="{EBB8BBF3-285B-4D41-9CFF-F48A56E217BB}" type="pres">
      <dgm:prSet presAssocID="{B50536E1-10DC-4BF5-95A8-FC4EF5AB5215}" presName="tx1" presStyleLbl="revTx" presStyleIdx="0" presStyleCnt="3"/>
      <dgm:spPr/>
    </dgm:pt>
    <dgm:pt modelId="{AB488738-6B1C-49D2-927C-6CCE704C3777}" type="pres">
      <dgm:prSet presAssocID="{B50536E1-10DC-4BF5-95A8-FC4EF5AB5215}" presName="vert1" presStyleCnt="0"/>
      <dgm:spPr/>
    </dgm:pt>
    <dgm:pt modelId="{29D10C3B-BBDB-44B3-A408-7CFF4C81D15E}" type="pres">
      <dgm:prSet presAssocID="{6EB77347-30B0-4A15-A19F-F515DB2BA698}" presName="thickLine" presStyleLbl="alignNode1" presStyleIdx="1" presStyleCnt="3"/>
      <dgm:spPr/>
    </dgm:pt>
    <dgm:pt modelId="{169316BB-336D-4485-8277-404193DB2809}" type="pres">
      <dgm:prSet presAssocID="{6EB77347-30B0-4A15-A19F-F515DB2BA698}" presName="horz1" presStyleCnt="0"/>
      <dgm:spPr/>
    </dgm:pt>
    <dgm:pt modelId="{62D748FA-D234-4CE9-A6D5-18CB0359BF71}" type="pres">
      <dgm:prSet presAssocID="{6EB77347-30B0-4A15-A19F-F515DB2BA698}" presName="tx1" presStyleLbl="revTx" presStyleIdx="1" presStyleCnt="3"/>
      <dgm:spPr/>
    </dgm:pt>
    <dgm:pt modelId="{DC580D86-93BE-4BBB-A508-9389FA696380}" type="pres">
      <dgm:prSet presAssocID="{6EB77347-30B0-4A15-A19F-F515DB2BA698}" presName="vert1" presStyleCnt="0"/>
      <dgm:spPr/>
    </dgm:pt>
    <dgm:pt modelId="{02766C0A-A64B-48DA-9709-68106E7230ED}" type="pres">
      <dgm:prSet presAssocID="{50F88EC5-3540-4179-B5D0-69585AE5A192}" presName="thickLine" presStyleLbl="alignNode1" presStyleIdx="2" presStyleCnt="3"/>
      <dgm:spPr/>
    </dgm:pt>
    <dgm:pt modelId="{5C720356-61CA-49D0-937E-3F1EE7CEF473}" type="pres">
      <dgm:prSet presAssocID="{50F88EC5-3540-4179-B5D0-69585AE5A192}" presName="horz1" presStyleCnt="0"/>
      <dgm:spPr/>
    </dgm:pt>
    <dgm:pt modelId="{16A9D6BE-A491-4845-A018-5785CA801E48}" type="pres">
      <dgm:prSet presAssocID="{50F88EC5-3540-4179-B5D0-69585AE5A192}" presName="tx1" presStyleLbl="revTx" presStyleIdx="2" presStyleCnt="3"/>
      <dgm:spPr/>
    </dgm:pt>
    <dgm:pt modelId="{A94746AA-77DE-4FD1-B7C4-22E8CE830986}" type="pres">
      <dgm:prSet presAssocID="{50F88EC5-3540-4179-B5D0-69585AE5A192}" presName="vert1" presStyleCnt="0"/>
      <dgm:spPr/>
    </dgm:pt>
  </dgm:ptLst>
  <dgm:cxnLst>
    <dgm:cxn modelId="{468F1E19-08EA-4007-A952-4C30F2B7152E}" type="presOf" srcId="{B7985A6C-E081-423F-9FE6-FABD864533AD}" destId="{2F9B1FE0-462A-4AF1-9EF1-E57EEEBA647F}" srcOrd="0" destOrd="0" presId="urn:microsoft.com/office/officeart/2008/layout/LinedList"/>
    <dgm:cxn modelId="{B2451535-A74E-4FBC-B409-7267BF3208EC}" srcId="{B7985A6C-E081-423F-9FE6-FABD864533AD}" destId="{6EB77347-30B0-4A15-A19F-F515DB2BA698}" srcOrd="1" destOrd="0" parTransId="{A9D47766-F1EB-4ED3-BA16-11F2BFCA7AF5}" sibTransId="{B77027C0-11CF-4587-9FC5-C165DC9BD0FB}"/>
    <dgm:cxn modelId="{6067733B-4DA7-483C-9F86-A4656E2EFA8E}" srcId="{B7985A6C-E081-423F-9FE6-FABD864533AD}" destId="{B50536E1-10DC-4BF5-95A8-FC4EF5AB5215}" srcOrd="0" destOrd="0" parTransId="{4A835209-1D10-4EB3-B58B-4039B24B0696}" sibTransId="{46FDF11E-D3CC-4AE3-8FD5-A39780B80D71}"/>
    <dgm:cxn modelId="{46F5A26C-EBBD-4DE0-B736-DA870C33DD39}" type="presOf" srcId="{50F88EC5-3540-4179-B5D0-69585AE5A192}" destId="{16A9D6BE-A491-4845-A018-5785CA801E48}" srcOrd="0" destOrd="0" presId="urn:microsoft.com/office/officeart/2008/layout/LinedList"/>
    <dgm:cxn modelId="{2145304D-0155-402C-BE6F-06A7A71AEFD0}" srcId="{B7985A6C-E081-423F-9FE6-FABD864533AD}" destId="{50F88EC5-3540-4179-B5D0-69585AE5A192}" srcOrd="2" destOrd="0" parTransId="{CF29DCBC-904B-40E9-B0F6-21A6BE0F4AD3}" sibTransId="{12F1C3B1-E3FB-41F6-B3D1-BC47BDC515FF}"/>
    <dgm:cxn modelId="{9F5CB752-2208-4A66-B332-3B44D55EAD94}" type="presOf" srcId="{6EB77347-30B0-4A15-A19F-F515DB2BA698}" destId="{62D748FA-D234-4CE9-A6D5-18CB0359BF71}" srcOrd="0" destOrd="0" presId="urn:microsoft.com/office/officeart/2008/layout/LinedList"/>
    <dgm:cxn modelId="{FB50BFA4-D4C6-4E23-8035-8A62F3BD1FD3}" type="presOf" srcId="{B50536E1-10DC-4BF5-95A8-FC4EF5AB5215}" destId="{EBB8BBF3-285B-4D41-9CFF-F48A56E217BB}" srcOrd="0" destOrd="0" presId="urn:microsoft.com/office/officeart/2008/layout/LinedList"/>
    <dgm:cxn modelId="{88046A95-502B-4E68-93A7-6EA63495AEDE}" type="presParOf" srcId="{2F9B1FE0-462A-4AF1-9EF1-E57EEEBA647F}" destId="{85DF81BE-5DE9-4CDE-A0E1-36523768F12E}" srcOrd="0" destOrd="0" presId="urn:microsoft.com/office/officeart/2008/layout/LinedList"/>
    <dgm:cxn modelId="{DA129D1C-E5F7-4EA5-A39C-5E9067CA2675}" type="presParOf" srcId="{2F9B1FE0-462A-4AF1-9EF1-E57EEEBA647F}" destId="{E79F8B74-AEF7-4E10-BB36-5B7F28FB72C4}" srcOrd="1" destOrd="0" presId="urn:microsoft.com/office/officeart/2008/layout/LinedList"/>
    <dgm:cxn modelId="{32304797-DFC2-4FAF-8C5F-6AE442C3034F}" type="presParOf" srcId="{E79F8B74-AEF7-4E10-BB36-5B7F28FB72C4}" destId="{EBB8BBF3-285B-4D41-9CFF-F48A56E217BB}" srcOrd="0" destOrd="0" presId="urn:microsoft.com/office/officeart/2008/layout/LinedList"/>
    <dgm:cxn modelId="{05558DB0-A351-4D59-8FAF-856B1812A942}" type="presParOf" srcId="{E79F8B74-AEF7-4E10-BB36-5B7F28FB72C4}" destId="{AB488738-6B1C-49D2-927C-6CCE704C3777}" srcOrd="1" destOrd="0" presId="urn:microsoft.com/office/officeart/2008/layout/LinedList"/>
    <dgm:cxn modelId="{AF8E73AC-20B1-4CEC-A259-8C97BD6BF3FD}" type="presParOf" srcId="{2F9B1FE0-462A-4AF1-9EF1-E57EEEBA647F}" destId="{29D10C3B-BBDB-44B3-A408-7CFF4C81D15E}" srcOrd="2" destOrd="0" presId="urn:microsoft.com/office/officeart/2008/layout/LinedList"/>
    <dgm:cxn modelId="{2F76AFFA-13A2-4C80-ADA4-3813C8CA16FA}" type="presParOf" srcId="{2F9B1FE0-462A-4AF1-9EF1-E57EEEBA647F}" destId="{169316BB-336D-4485-8277-404193DB2809}" srcOrd="3" destOrd="0" presId="urn:microsoft.com/office/officeart/2008/layout/LinedList"/>
    <dgm:cxn modelId="{51C17334-FAB1-41F8-A34A-1C1F118CF1C7}" type="presParOf" srcId="{169316BB-336D-4485-8277-404193DB2809}" destId="{62D748FA-D234-4CE9-A6D5-18CB0359BF71}" srcOrd="0" destOrd="0" presId="urn:microsoft.com/office/officeart/2008/layout/LinedList"/>
    <dgm:cxn modelId="{3ABC32A7-A8BC-487A-A888-56971C57DDE7}" type="presParOf" srcId="{169316BB-336D-4485-8277-404193DB2809}" destId="{DC580D86-93BE-4BBB-A508-9389FA696380}" srcOrd="1" destOrd="0" presId="urn:microsoft.com/office/officeart/2008/layout/LinedList"/>
    <dgm:cxn modelId="{B01FFD0A-C269-496A-8D10-506818C3A4CE}" type="presParOf" srcId="{2F9B1FE0-462A-4AF1-9EF1-E57EEEBA647F}" destId="{02766C0A-A64B-48DA-9709-68106E7230ED}" srcOrd="4" destOrd="0" presId="urn:microsoft.com/office/officeart/2008/layout/LinedList"/>
    <dgm:cxn modelId="{A9B7653D-2665-47C3-9E59-28BD016CDC20}" type="presParOf" srcId="{2F9B1FE0-462A-4AF1-9EF1-E57EEEBA647F}" destId="{5C720356-61CA-49D0-937E-3F1EE7CEF473}" srcOrd="5" destOrd="0" presId="urn:microsoft.com/office/officeart/2008/layout/LinedList"/>
    <dgm:cxn modelId="{A440D41A-4817-4D20-ACA3-9CE6BD015742}" type="presParOf" srcId="{5C720356-61CA-49D0-937E-3F1EE7CEF473}" destId="{16A9D6BE-A491-4845-A018-5785CA801E48}" srcOrd="0" destOrd="0" presId="urn:microsoft.com/office/officeart/2008/layout/LinedList"/>
    <dgm:cxn modelId="{614EBB54-81E7-4D4A-B801-251F56F0D419}" type="presParOf" srcId="{5C720356-61CA-49D0-937E-3F1EE7CEF473}" destId="{A94746AA-77DE-4FD1-B7C4-22E8CE8309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EA4D12-F394-47F2-81FE-9B7B2F40BE3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93DA9E22-F1B6-4D74-967D-37AC2BA7FBFE}">
      <dgm:prSet/>
      <dgm:spPr/>
      <dgm:t>
        <a:bodyPr/>
        <a:lstStyle/>
        <a:p>
          <a:r>
            <a:rPr lang="en-US" b="0" i="0">
              <a:latin typeface="Montserrat Light" panose="00000400000000000000" pitchFamily="2" charset="0"/>
            </a:rPr>
            <a:t>Demonstrates protocol and regulatory compliance</a:t>
          </a:r>
          <a:endParaRPr lang="en-US">
            <a:latin typeface="Montserrat Light" panose="00000400000000000000" pitchFamily="2" charset="0"/>
          </a:endParaRPr>
        </a:p>
      </dgm:t>
    </dgm:pt>
    <dgm:pt modelId="{6C14A140-B36A-40C8-907F-1240C9F9A333}" type="parTrans" cxnId="{F01771EF-1789-45BF-81B2-4B494723D05A}">
      <dgm:prSet/>
      <dgm:spPr/>
      <dgm:t>
        <a:bodyPr/>
        <a:lstStyle/>
        <a:p>
          <a:endParaRPr lang="en-US">
            <a:latin typeface="Montserrat Light" panose="00000400000000000000" pitchFamily="2" charset="0"/>
          </a:endParaRPr>
        </a:p>
      </dgm:t>
    </dgm:pt>
    <dgm:pt modelId="{F73FAD23-F327-4919-AA8D-56A5A0C32478}" type="sibTrans" cxnId="{F01771EF-1789-45BF-81B2-4B494723D05A}">
      <dgm:prSet/>
      <dgm:spPr/>
      <dgm:t>
        <a:bodyPr/>
        <a:lstStyle/>
        <a:p>
          <a:endParaRPr lang="en-US">
            <a:latin typeface="Montserrat Light" panose="00000400000000000000" pitchFamily="2" charset="0"/>
          </a:endParaRPr>
        </a:p>
      </dgm:t>
    </dgm:pt>
    <dgm:pt modelId="{239DA2CD-2496-4549-B99B-6658EA3E7EB4}">
      <dgm:prSet/>
      <dgm:spPr/>
      <dgm:t>
        <a:bodyPr/>
        <a:lstStyle/>
        <a:p>
          <a:r>
            <a:rPr lang="en-US" b="0" i="0">
              <a:latin typeface="Montserrat Light" panose="00000400000000000000" pitchFamily="2" charset="0"/>
            </a:rPr>
            <a:t>Allows for verification of study data </a:t>
          </a:r>
          <a:endParaRPr lang="en-US">
            <a:latin typeface="Montserrat Light" panose="00000400000000000000" pitchFamily="2" charset="0"/>
          </a:endParaRPr>
        </a:p>
      </dgm:t>
    </dgm:pt>
    <dgm:pt modelId="{12822712-9C0C-4C48-9AE1-A89ABA99B6C2}" type="parTrans" cxnId="{CBBB2690-09E1-4694-8352-95627BE4C594}">
      <dgm:prSet/>
      <dgm:spPr/>
      <dgm:t>
        <a:bodyPr/>
        <a:lstStyle/>
        <a:p>
          <a:endParaRPr lang="en-US">
            <a:latin typeface="Montserrat Light" panose="00000400000000000000" pitchFamily="2" charset="0"/>
          </a:endParaRPr>
        </a:p>
      </dgm:t>
    </dgm:pt>
    <dgm:pt modelId="{FD484161-5AB2-467F-A4D5-9BD00E3954B8}" type="sibTrans" cxnId="{CBBB2690-09E1-4694-8352-95627BE4C594}">
      <dgm:prSet/>
      <dgm:spPr/>
      <dgm:t>
        <a:bodyPr/>
        <a:lstStyle/>
        <a:p>
          <a:endParaRPr lang="en-US">
            <a:latin typeface="Montserrat Light" panose="00000400000000000000" pitchFamily="2" charset="0"/>
          </a:endParaRPr>
        </a:p>
      </dgm:t>
    </dgm:pt>
    <dgm:pt modelId="{FB446E9B-4A0E-460B-923B-0DA3321A5FF6}">
      <dgm:prSet/>
      <dgm:spPr/>
      <dgm:t>
        <a:bodyPr/>
        <a:lstStyle/>
        <a:p>
          <a:r>
            <a:rPr lang="en-US" b="0" i="0">
              <a:latin typeface="Montserrat Light" panose="00000400000000000000" pitchFamily="2" charset="0"/>
            </a:rPr>
            <a:t>Supports continuity in study operations</a:t>
          </a:r>
          <a:endParaRPr lang="en-US">
            <a:latin typeface="Montserrat Light" panose="00000400000000000000" pitchFamily="2" charset="0"/>
          </a:endParaRPr>
        </a:p>
      </dgm:t>
    </dgm:pt>
    <dgm:pt modelId="{76D0B7FB-F29B-41A4-9559-9343397D7DE4}" type="parTrans" cxnId="{A61CEC9F-F818-458F-84FB-25F3A3A8C65B}">
      <dgm:prSet/>
      <dgm:spPr/>
      <dgm:t>
        <a:bodyPr/>
        <a:lstStyle/>
        <a:p>
          <a:endParaRPr lang="en-US">
            <a:latin typeface="Montserrat Light" panose="00000400000000000000" pitchFamily="2" charset="0"/>
          </a:endParaRPr>
        </a:p>
      </dgm:t>
    </dgm:pt>
    <dgm:pt modelId="{8FCEBCD8-114D-4C91-8F02-6A9BB8EBA9CD}" type="sibTrans" cxnId="{A61CEC9F-F818-458F-84FB-25F3A3A8C65B}">
      <dgm:prSet/>
      <dgm:spPr/>
      <dgm:t>
        <a:bodyPr/>
        <a:lstStyle/>
        <a:p>
          <a:endParaRPr lang="en-US">
            <a:latin typeface="Montserrat Light" panose="00000400000000000000" pitchFamily="2" charset="0"/>
          </a:endParaRPr>
        </a:p>
      </dgm:t>
    </dgm:pt>
    <dgm:pt modelId="{9D0E9976-8ADE-49DD-B490-5A4DDA28D1E8}" type="pres">
      <dgm:prSet presAssocID="{73EA4D12-F394-47F2-81FE-9B7B2F40BE3B}" presName="linear" presStyleCnt="0">
        <dgm:presLayoutVars>
          <dgm:animLvl val="lvl"/>
          <dgm:resizeHandles val="exact"/>
        </dgm:presLayoutVars>
      </dgm:prSet>
      <dgm:spPr/>
    </dgm:pt>
    <dgm:pt modelId="{9FB843C1-129E-4A5E-BCCD-C22BF13D1DEE}" type="pres">
      <dgm:prSet presAssocID="{93DA9E22-F1B6-4D74-967D-37AC2BA7FBFE}" presName="parentText" presStyleLbl="node1" presStyleIdx="0" presStyleCnt="3">
        <dgm:presLayoutVars>
          <dgm:chMax val="0"/>
          <dgm:bulletEnabled val="1"/>
        </dgm:presLayoutVars>
      </dgm:prSet>
      <dgm:spPr/>
    </dgm:pt>
    <dgm:pt modelId="{CD0E87AD-3B9B-46B7-BFA7-2ECB0D519FD4}" type="pres">
      <dgm:prSet presAssocID="{F73FAD23-F327-4919-AA8D-56A5A0C32478}" presName="spacer" presStyleCnt="0"/>
      <dgm:spPr/>
    </dgm:pt>
    <dgm:pt modelId="{200ACDEB-905D-4809-8293-59C6CEB4EB8D}" type="pres">
      <dgm:prSet presAssocID="{239DA2CD-2496-4549-B99B-6658EA3E7EB4}" presName="parentText" presStyleLbl="node1" presStyleIdx="1" presStyleCnt="3">
        <dgm:presLayoutVars>
          <dgm:chMax val="0"/>
          <dgm:bulletEnabled val="1"/>
        </dgm:presLayoutVars>
      </dgm:prSet>
      <dgm:spPr/>
    </dgm:pt>
    <dgm:pt modelId="{36C79B4E-7748-4C77-89C2-8AA4AA25464D}" type="pres">
      <dgm:prSet presAssocID="{FD484161-5AB2-467F-A4D5-9BD00E3954B8}" presName="spacer" presStyleCnt="0"/>
      <dgm:spPr/>
    </dgm:pt>
    <dgm:pt modelId="{987393CA-F2D1-4FA7-AEDD-FDFFFD86DDFF}" type="pres">
      <dgm:prSet presAssocID="{FB446E9B-4A0E-460B-923B-0DA3321A5FF6}" presName="parentText" presStyleLbl="node1" presStyleIdx="2" presStyleCnt="3">
        <dgm:presLayoutVars>
          <dgm:chMax val="0"/>
          <dgm:bulletEnabled val="1"/>
        </dgm:presLayoutVars>
      </dgm:prSet>
      <dgm:spPr/>
    </dgm:pt>
  </dgm:ptLst>
  <dgm:cxnLst>
    <dgm:cxn modelId="{39D6CE31-095E-4FE1-AC74-31DC5F9D6CC6}" type="presOf" srcId="{93DA9E22-F1B6-4D74-967D-37AC2BA7FBFE}" destId="{9FB843C1-129E-4A5E-BCCD-C22BF13D1DEE}" srcOrd="0" destOrd="0" presId="urn:microsoft.com/office/officeart/2005/8/layout/vList2"/>
    <dgm:cxn modelId="{9B495C87-9E8F-4276-BC4E-0FF17F599F5B}" type="presOf" srcId="{239DA2CD-2496-4549-B99B-6658EA3E7EB4}" destId="{200ACDEB-905D-4809-8293-59C6CEB4EB8D}" srcOrd="0" destOrd="0" presId="urn:microsoft.com/office/officeart/2005/8/layout/vList2"/>
    <dgm:cxn modelId="{CBBB2690-09E1-4694-8352-95627BE4C594}" srcId="{73EA4D12-F394-47F2-81FE-9B7B2F40BE3B}" destId="{239DA2CD-2496-4549-B99B-6658EA3E7EB4}" srcOrd="1" destOrd="0" parTransId="{12822712-9C0C-4C48-9AE1-A89ABA99B6C2}" sibTransId="{FD484161-5AB2-467F-A4D5-9BD00E3954B8}"/>
    <dgm:cxn modelId="{79C18892-033E-41F8-86BE-172BD00CC217}" type="presOf" srcId="{FB446E9B-4A0E-460B-923B-0DA3321A5FF6}" destId="{987393CA-F2D1-4FA7-AEDD-FDFFFD86DDFF}" srcOrd="0" destOrd="0" presId="urn:microsoft.com/office/officeart/2005/8/layout/vList2"/>
    <dgm:cxn modelId="{A61CEC9F-F818-458F-84FB-25F3A3A8C65B}" srcId="{73EA4D12-F394-47F2-81FE-9B7B2F40BE3B}" destId="{FB446E9B-4A0E-460B-923B-0DA3321A5FF6}" srcOrd="2" destOrd="0" parTransId="{76D0B7FB-F29B-41A4-9559-9343397D7DE4}" sibTransId="{8FCEBCD8-114D-4C91-8F02-6A9BB8EBA9CD}"/>
    <dgm:cxn modelId="{858F0BB9-0410-4086-AEEF-BF5C31E733DE}" type="presOf" srcId="{73EA4D12-F394-47F2-81FE-9B7B2F40BE3B}" destId="{9D0E9976-8ADE-49DD-B490-5A4DDA28D1E8}" srcOrd="0" destOrd="0" presId="urn:microsoft.com/office/officeart/2005/8/layout/vList2"/>
    <dgm:cxn modelId="{F01771EF-1789-45BF-81B2-4B494723D05A}" srcId="{73EA4D12-F394-47F2-81FE-9B7B2F40BE3B}" destId="{93DA9E22-F1B6-4D74-967D-37AC2BA7FBFE}" srcOrd="0" destOrd="0" parTransId="{6C14A140-B36A-40C8-907F-1240C9F9A333}" sibTransId="{F73FAD23-F327-4919-AA8D-56A5A0C32478}"/>
    <dgm:cxn modelId="{850C991F-8304-4756-96DF-7657546F9623}" type="presParOf" srcId="{9D0E9976-8ADE-49DD-B490-5A4DDA28D1E8}" destId="{9FB843C1-129E-4A5E-BCCD-C22BF13D1DEE}" srcOrd="0" destOrd="0" presId="urn:microsoft.com/office/officeart/2005/8/layout/vList2"/>
    <dgm:cxn modelId="{D9C65321-CD8D-417A-88C3-8CE8C3C519A2}" type="presParOf" srcId="{9D0E9976-8ADE-49DD-B490-5A4DDA28D1E8}" destId="{CD0E87AD-3B9B-46B7-BFA7-2ECB0D519FD4}" srcOrd="1" destOrd="0" presId="urn:microsoft.com/office/officeart/2005/8/layout/vList2"/>
    <dgm:cxn modelId="{7746A7FE-E3C0-4A30-9982-AE7F63150927}" type="presParOf" srcId="{9D0E9976-8ADE-49DD-B490-5A4DDA28D1E8}" destId="{200ACDEB-905D-4809-8293-59C6CEB4EB8D}" srcOrd="2" destOrd="0" presId="urn:microsoft.com/office/officeart/2005/8/layout/vList2"/>
    <dgm:cxn modelId="{DF28FBEB-1830-437C-82A2-EA7B1B6F69D1}" type="presParOf" srcId="{9D0E9976-8ADE-49DD-B490-5A4DDA28D1E8}" destId="{36C79B4E-7748-4C77-89C2-8AA4AA25464D}" srcOrd="3" destOrd="0" presId="urn:microsoft.com/office/officeart/2005/8/layout/vList2"/>
    <dgm:cxn modelId="{14ADE1B3-E27F-43A8-828D-EC68A0514D79}" type="presParOf" srcId="{9D0E9976-8ADE-49DD-B490-5A4DDA28D1E8}" destId="{987393CA-F2D1-4FA7-AEDD-FDFFFD86DDF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E6FED83-97C8-4A53-ACE9-1A6427189F6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82411C1-B87F-44D6-99C9-ACEB767C3C94}">
      <dgm:prSet/>
      <dgm:spPr/>
      <dgm:t>
        <a:bodyPr/>
        <a:lstStyle/>
        <a:p>
          <a:r>
            <a:rPr lang="en-US" dirty="0">
              <a:latin typeface="Montserrat Light" panose="00000400000000000000" pitchFamily="2" charset="0"/>
            </a:rPr>
            <a:t>Your recruitment efforts, including screen fails</a:t>
          </a:r>
        </a:p>
      </dgm:t>
    </dgm:pt>
    <dgm:pt modelId="{18BA43BF-5E3C-4309-9AF2-4849CB26B926}" type="parTrans" cxnId="{F3519D27-45AC-4E96-85E4-4D97ADA69EE4}">
      <dgm:prSet/>
      <dgm:spPr/>
      <dgm:t>
        <a:bodyPr/>
        <a:lstStyle/>
        <a:p>
          <a:endParaRPr lang="en-US">
            <a:latin typeface="Montserrat Light" panose="00000400000000000000" pitchFamily="2" charset="0"/>
          </a:endParaRPr>
        </a:p>
      </dgm:t>
    </dgm:pt>
    <dgm:pt modelId="{9195A968-217E-44DF-BE6A-23E1D61626FF}" type="sibTrans" cxnId="{F3519D27-45AC-4E96-85E4-4D97ADA69EE4}">
      <dgm:prSet/>
      <dgm:spPr/>
      <dgm:t>
        <a:bodyPr/>
        <a:lstStyle/>
        <a:p>
          <a:endParaRPr lang="en-US">
            <a:latin typeface="Montserrat Light" panose="00000400000000000000" pitchFamily="2" charset="0"/>
          </a:endParaRPr>
        </a:p>
      </dgm:t>
    </dgm:pt>
    <dgm:pt modelId="{C7236599-78D9-4B7A-9468-63BD291E6C97}">
      <dgm:prSet/>
      <dgm:spPr/>
      <dgm:t>
        <a:bodyPr/>
        <a:lstStyle/>
        <a:p>
          <a:r>
            <a:rPr lang="en-US" dirty="0">
              <a:latin typeface="Montserrat Light" panose="00000400000000000000" pitchFamily="2" charset="0"/>
            </a:rPr>
            <a:t>Meetings &amp; correspondence with PI</a:t>
          </a:r>
        </a:p>
      </dgm:t>
    </dgm:pt>
    <dgm:pt modelId="{FF85FCCC-FFFF-421D-B42E-57B6C21572F5}" type="parTrans" cxnId="{04349EDA-C2F7-4A7C-B7A8-66A450D22E9C}">
      <dgm:prSet/>
      <dgm:spPr/>
      <dgm:t>
        <a:bodyPr/>
        <a:lstStyle/>
        <a:p>
          <a:endParaRPr lang="en-US">
            <a:latin typeface="Montserrat Light" panose="00000400000000000000" pitchFamily="2" charset="0"/>
          </a:endParaRPr>
        </a:p>
      </dgm:t>
    </dgm:pt>
    <dgm:pt modelId="{35797CD9-B044-42BC-A51E-FDA71983774A}" type="sibTrans" cxnId="{04349EDA-C2F7-4A7C-B7A8-66A450D22E9C}">
      <dgm:prSet/>
      <dgm:spPr/>
      <dgm:t>
        <a:bodyPr/>
        <a:lstStyle/>
        <a:p>
          <a:endParaRPr lang="en-US">
            <a:latin typeface="Montserrat Light" panose="00000400000000000000" pitchFamily="2" charset="0"/>
          </a:endParaRPr>
        </a:p>
      </dgm:t>
    </dgm:pt>
    <dgm:pt modelId="{E1E627F3-3E10-4410-A7F1-B6212D61D739}">
      <dgm:prSet/>
      <dgm:spPr/>
      <dgm:t>
        <a:bodyPr/>
        <a:lstStyle/>
        <a:p>
          <a:r>
            <a:rPr lang="en-US" dirty="0">
              <a:latin typeface="Montserrat Light" panose="00000400000000000000" pitchFamily="2" charset="0"/>
            </a:rPr>
            <a:t>Conversations with study participants</a:t>
          </a:r>
        </a:p>
      </dgm:t>
    </dgm:pt>
    <dgm:pt modelId="{DEA0D8AC-381A-46D2-AC8D-5BE30918867F}" type="parTrans" cxnId="{73B2E5A6-DBCC-4AB6-8477-7D571F1D6177}">
      <dgm:prSet/>
      <dgm:spPr/>
      <dgm:t>
        <a:bodyPr/>
        <a:lstStyle/>
        <a:p>
          <a:endParaRPr lang="en-US">
            <a:latin typeface="Montserrat Light" panose="00000400000000000000" pitchFamily="2" charset="0"/>
          </a:endParaRPr>
        </a:p>
      </dgm:t>
    </dgm:pt>
    <dgm:pt modelId="{D14E92C9-7F35-42A6-BADC-A384942CC41E}" type="sibTrans" cxnId="{73B2E5A6-DBCC-4AB6-8477-7D571F1D6177}">
      <dgm:prSet/>
      <dgm:spPr/>
      <dgm:t>
        <a:bodyPr/>
        <a:lstStyle/>
        <a:p>
          <a:endParaRPr lang="en-US">
            <a:latin typeface="Montserrat Light" panose="00000400000000000000" pitchFamily="2" charset="0"/>
          </a:endParaRPr>
        </a:p>
      </dgm:t>
    </dgm:pt>
    <dgm:pt modelId="{A76F24AD-7F62-47CF-AC2C-726F493E31A7}">
      <dgm:prSet/>
      <dgm:spPr/>
      <dgm:t>
        <a:bodyPr/>
        <a:lstStyle/>
        <a:p>
          <a:r>
            <a:rPr lang="en-US" dirty="0">
              <a:latin typeface="Montserrat Light" panose="00000400000000000000" pitchFamily="2" charset="0"/>
            </a:rPr>
            <a:t>Study team meetings, communication &amp; correspondence</a:t>
          </a:r>
        </a:p>
      </dgm:t>
    </dgm:pt>
    <dgm:pt modelId="{54C0BAD1-7686-411F-8383-98CA41C63E7A}" type="parTrans" cxnId="{8CCD070F-7FE5-4556-81E5-9805C0468AE7}">
      <dgm:prSet/>
      <dgm:spPr/>
      <dgm:t>
        <a:bodyPr/>
        <a:lstStyle/>
        <a:p>
          <a:endParaRPr lang="en-US">
            <a:latin typeface="Montserrat Light" panose="00000400000000000000" pitchFamily="2" charset="0"/>
          </a:endParaRPr>
        </a:p>
      </dgm:t>
    </dgm:pt>
    <dgm:pt modelId="{F2956C0F-1F04-4C9C-BA02-8B63541EC105}" type="sibTrans" cxnId="{8CCD070F-7FE5-4556-81E5-9805C0468AE7}">
      <dgm:prSet/>
      <dgm:spPr/>
      <dgm:t>
        <a:bodyPr/>
        <a:lstStyle/>
        <a:p>
          <a:endParaRPr lang="en-US">
            <a:latin typeface="Montserrat Light" panose="00000400000000000000" pitchFamily="2" charset="0"/>
          </a:endParaRPr>
        </a:p>
      </dgm:t>
    </dgm:pt>
    <dgm:pt modelId="{0ECEE022-A480-4DA7-9392-834337AD352E}">
      <dgm:prSet/>
      <dgm:spPr/>
      <dgm:t>
        <a:bodyPr/>
        <a:lstStyle/>
        <a:p>
          <a:r>
            <a:rPr lang="en-US" dirty="0">
              <a:latin typeface="Montserrat Light" panose="00000400000000000000" pitchFamily="2" charset="0"/>
            </a:rPr>
            <a:t>Training study staff</a:t>
          </a:r>
        </a:p>
      </dgm:t>
    </dgm:pt>
    <dgm:pt modelId="{092063F7-BFE2-400E-964C-8F672199ABC2}" type="parTrans" cxnId="{4308DA49-DCB4-4AC0-861C-1855A07881B9}">
      <dgm:prSet/>
      <dgm:spPr/>
      <dgm:t>
        <a:bodyPr/>
        <a:lstStyle/>
        <a:p>
          <a:endParaRPr lang="en-US">
            <a:latin typeface="Montserrat Light" panose="00000400000000000000" pitchFamily="2" charset="0"/>
          </a:endParaRPr>
        </a:p>
      </dgm:t>
    </dgm:pt>
    <dgm:pt modelId="{0C27DA5D-5ABD-469B-9474-550AA294CCD4}" type="sibTrans" cxnId="{4308DA49-DCB4-4AC0-861C-1855A07881B9}">
      <dgm:prSet/>
      <dgm:spPr/>
      <dgm:t>
        <a:bodyPr/>
        <a:lstStyle/>
        <a:p>
          <a:endParaRPr lang="en-US">
            <a:latin typeface="Montserrat Light" panose="00000400000000000000" pitchFamily="2" charset="0"/>
          </a:endParaRPr>
        </a:p>
      </dgm:t>
    </dgm:pt>
    <dgm:pt modelId="{F853D4C3-8623-476E-A922-E82D89577467}">
      <dgm:prSet/>
      <dgm:spPr/>
      <dgm:t>
        <a:bodyPr/>
        <a:lstStyle/>
        <a:p>
          <a:r>
            <a:rPr lang="en-US">
              <a:latin typeface="Montserrat Light" panose="00000400000000000000" pitchFamily="2" charset="0"/>
            </a:rPr>
            <a:t>Sponsor and monitor correspondence</a:t>
          </a:r>
        </a:p>
      </dgm:t>
    </dgm:pt>
    <dgm:pt modelId="{C5ADA2A9-F339-4B91-8ED4-88B08367BEFF}" type="parTrans" cxnId="{34C30EC0-1734-496D-AD0C-3B46604FBBB2}">
      <dgm:prSet/>
      <dgm:spPr/>
      <dgm:t>
        <a:bodyPr/>
        <a:lstStyle/>
        <a:p>
          <a:endParaRPr lang="en-US">
            <a:latin typeface="Montserrat Light" panose="00000400000000000000" pitchFamily="2" charset="0"/>
          </a:endParaRPr>
        </a:p>
      </dgm:t>
    </dgm:pt>
    <dgm:pt modelId="{3924936C-B140-465A-BE70-358ED193C436}" type="sibTrans" cxnId="{34C30EC0-1734-496D-AD0C-3B46604FBBB2}">
      <dgm:prSet/>
      <dgm:spPr/>
      <dgm:t>
        <a:bodyPr/>
        <a:lstStyle/>
        <a:p>
          <a:endParaRPr lang="en-US">
            <a:latin typeface="Montserrat Light" panose="00000400000000000000" pitchFamily="2" charset="0"/>
          </a:endParaRPr>
        </a:p>
      </dgm:t>
    </dgm:pt>
    <dgm:pt modelId="{6220E477-9F74-499B-B3F4-25C42EDE88D2}" type="pres">
      <dgm:prSet presAssocID="{FE6FED83-97C8-4A53-ACE9-1A6427189F61}" presName="diagram" presStyleCnt="0">
        <dgm:presLayoutVars>
          <dgm:dir/>
          <dgm:resizeHandles val="exact"/>
        </dgm:presLayoutVars>
      </dgm:prSet>
      <dgm:spPr/>
    </dgm:pt>
    <dgm:pt modelId="{85921386-9CE2-4DBB-885C-C5C2B2BAFDC9}" type="pres">
      <dgm:prSet presAssocID="{282411C1-B87F-44D6-99C9-ACEB767C3C94}" presName="node" presStyleLbl="node1" presStyleIdx="0" presStyleCnt="6">
        <dgm:presLayoutVars>
          <dgm:bulletEnabled val="1"/>
        </dgm:presLayoutVars>
      </dgm:prSet>
      <dgm:spPr/>
    </dgm:pt>
    <dgm:pt modelId="{E43BDBE6-343C-4463-A053-37589BFC6733}" type="pres">
      <dgm:prSet presAssocID="{9195A968-217E-44DF-BE6A-23E1D61626FF}" presName="sibTrans" presStyleCnt="0"/>
      <dgm:spPr/>
    </dgm:pt>
    <dgm:pt modelId="{214D64D9-1254-4776-B2EF-7C4B4149977D}" type="pres">
      <dgm:prSet presAssocID="{C7236599-78D9-4B7A-9468-63BD291E6C97}" presName="node" presStyleLbl="node1" presStyleIdx="1" presStyleCnt="6">
        <dgm:presLayoutVars>
          <dgm:bulletEnabled val="1"/>
        </dgm:presLayoutVars>
      </dgm:prSet>
      <dgm:spPr/>
    </dgm:pt>
    <dgm:pt modelId="{3B3FAE1B-41CE-4AEE-A343-44B0AFA01026}" type="pres">
      <dgm:prSet presAssocID="{35797CD9-B044-42BC-A51E-FDA71983774A}" presName="sibTrans" presStyleCnt="0"/>
      <dgm:spPr/>
    </dgm:pt>
    <dgm:pt modelId="{AAD6E901-7C7C-46E6-B224-99E1AE874F36}" type="pres">
      <dgm:prSet presAssocID="{E1E627F3-3E10-4410-A7F1-B6212D61D739}" presName="node" presStyleLbl="node1" presStyleIdx="2" presStyleCnt="6">
        <dgm:presLayoutVars>
          <dgm:bulletEnabled val="1"/>
        </dgm:presLayoutVars>
      </dgm:prSet>
      <dgm:spPr/>
    </dgm:pt>
    <dgm:pt modelId="{E8BF66E4-1FBF-42C7-9541-261721850E0F}" type="pres">
      <dgm:prSet presAssocID="{D14E92C9-7F35-42A6-BADC-A384942CC41E}" presName="sibTrans" presStyleCnt="0"/>
      <dgm:spPr/>
    </dgm:pt>
    <dgm:pt modelId="{1E3D0191-B3BE-4899-812C-F691FB901E19}" type="pres">
      <dgm:prSet presAssocID="{A76F24AD-7F62-47CF-AC2C-726F493E31A7}" presName="node" presStyleLbl="node1" presStyleIdx="3" presStyleCnt="6">
        <dgm:presLayoutVars>
          <dgm:bulletEnabled val="1"/>
        </dgm:presLayoutVars>
      </dgm:prSet>
      <dgm:spPr/>
    </dgm:pt>
    <dgm:pt modelId="{A203D5CB-A9B2-4F41-ADB0-C3AA1F4E39D6}" type="pres">
      <dgm:prSet presAssocID="{F2956C0F-1F04-4C9C-BA02-8B63541EC105}" presName="sibTrans" presStyleCnt="0"/>
      <dgm:spPr/>
    </dgm:pt>
    <dgm:pt modelId="{C3AF9BCC-7507-4A96-87CD-236A884A969E}" type="pres">
      <dgm:prSet presAssocID="{0ECEE022-A480-4DA7-9392-834337AD352E}" presName="node" presStyleLbl="node1" presStyleIdx="4" presStyleCnt="6">
        <dgm:presLayoutVars>
          <dgm:bulletEnabled val="1"/>
        </dgm:presLayoutVars>
      </dgm:prSet>
      <dgm:spPr/>
    </dgm:pt>
    <dgm:pt modelId="{14A6C251-E054-4005-9C87-8E36A2F73B9F}" type="pres">
      <dgm:prSet presAssocID="{0C27DA5D-5ABD-469B-9474-550AA294CCD4}" presName="sibTrans" presStyleCnt="0"/>
      <dgm:spPr/>
    </dgm:pt>
    <dgm:pt modelId="{EA9D4D2A-4A07-4BB5-B287-2027D7C1F985}" type="pres">
      <dgm:prSet presAssocID="{F853D4C3-8623-476E-A922-E82D89577467}" presName="node" presStyleLbl="node1" presStyleIdx="5" presStyleCnt="6">
        <dgm:presLayoutVars>
          <dgm:bulletEnabled val="1"/>
        </dgm:presLayoutVars>
      </dgm:prSet>
      <dgm:spPr/>
    </dgm:pt>
  </dgm:ptLst>
  <dgm:cxnLst>
    <dgm:cxn modelId="{1064AD04-6DA9-4499-B3EE-6D1F277F9E9E}" type="presOf" srcId="{E1E627F3-3E10-4410-A7F1-B6212D61D739}" destId="{AAD6E901-7C7C-46E6-B224-99E1AE874F36}" srcOrd="0" destOrd="0" presId="urn:microsoft.com/office/officeart/2005/8/layout/default"/>
    <dgm:cxn modelId="{8CCD070F-7FE5-4556-81E5-9805C0468AE7}" srcId="{FE6FED83-97C8-4A53-ACE9-1A6427189F61}" destId="{A76F24AD-7F62-47CF-AC2C-726F493E31A7}" srcOrd="3" destOrd="0" parTransId="{54C0BAD1-7686-411F-8383-98CA41C63E7A}" sibTransId="{F2956C0F-1F04-4C9C-BA02-8B63541EC105}"/>
    <dgm:cxn modelId="{F3519D27-45AC-4E96-85E4-4D97ADA69EE4}" srcId="{FE6FED83-97C8-4A53-ACE9-1A6427189F61}" destId="{282411C1-B87F-44D6-99C9-ACEB767C3C94}" srcOrd="0" destOrd="0" parTransId="{18BA43BF-5E3C-4309-9AF2-4849CB26B926}" sibTransId="{9195A968-217E-44DF-BE6A-23E1D61626FF}"/>
    <dgm:cxn modelId="{4308DA49-DCB4-4AC0-861C-1855A07881B9}" srcId="{FE6FED83-97C8-4A53-ACE9-1A6427189F61}" destId="{0ECEE022-A480-4DA7-9392-834337AD352E}" srcOrd="4" destOrd="0" parTransId="{092063F7-BFE2-400E-964C-8F672199ABC2}" sibTransId="{0C27DA5D-5ABD-469B-9474-550AA294CCD4}"/>
    <dgm:cxn modelId="{71893078-7DDA-444C-90EE-65CA424F1B8E}" type="presOf" srcId="{0ECEE022-A480-4DA7-9392-834337AD352E}" destId="{C3AF9BCC-7507-4A96-87CD-236A884A969E}" srcOrd="0" destOrd="0" presId="urn:microsoft.com/office/officeart/2005/8/layout/default"/>
    <dgm:cxn modelId="{7E0FE085-9DC8-495E-BB68-E3C1C88B048E}" type="presOf" srcId="{F853D4C3-8623-476E-A922-E82D89577467}" destId="{EA9D4D2A-4A07-4BB5-B287-2027D7C1F985}" srcOrd="0" destOrd="0" presId="urn:microsoft.com/office/officeart/2005/8/layout/default"/>
    <dgm:cxn modelId="{8CD2058E-28C2-4C6D-97EE-DF85E60C4869}" type="presOf" srcId="{A76F24AD-7F62-47CF-AC2C-726F493E31A7}" destId="{1E3D0191-B3BE-4899-812C-F691FB901E19}" srcOrd="0" destOrd="0" presId="urn:microsoft.com/office/officeart/2005/8/layout/default"/>
    <dgm:cxn modelId="{93B67094-813B-463D-8365-49D9775A94E1}" type="presOf" srcId="{C7236599-78D9-4B7A-9468-63BD291E6C97}" destId="{214D64D9-1254-4776-B2EF-7C4B4149977D}" srcOrd="0" destOrd="0" presId="urn:microsoft.com/office/officeart/2005/8/layout/default"/>
    <dgm:cxn modelId="{73B2E5A6-DBCC-4AB6-8477-7D571F1D6177}" srcId="{FE6FED83-97C8-4A53-ACE9-1A6427189F61}" destId="{E1E627F3-3E10-4410-A7F1-B6212D61D739}" srcOrd="2" destOrd="0" parTransId="{DEA0D8AC-381A-46D2-AC8D-5BE30918867F}" sibTransId="{D14E92C9-7F35-42A6-BADC-A384942CC41E}"/>
    <dgm:cxn modelId="{34C30EC0-1734-496D-AD0C-3B46604FBBB2}" srcId="{FE6FED83-97C8-4A53-ACE9-1A6427189F61}" destId="{F853D4C3-8623-476E-A922-E82D89577467}" srcOrd="5" destOrd="0" parTransId="{C5ADA2A9-F339-4B91-8ED4-88B08367BEFF}" sibTransId="{3924936C-B140-465A-BE70-358ED193C436}"/>
    <dgm:cxn modelId="{279AFFC8-1EE2-48B5-9768-6EDD2040E079}" type="presOf" srcId="{FE6FED83-97C8-4A53-ACE9-1A6427189F61}" destId="{6220E477-9F74-499B-B3F4-25C42EDE88D2}" srcOrd="0" destOrd="0" presId="urn:microsoft.com/office/officeart/2005/8/layout/default"/>
    <dgm:cxn modelId="{04349EDA-C2F7-4A7C-B7A8-66A450D22E9C}" srcId="{FE6FED83-97C8-4A53-ACE9-1A6427189F61}" destId="{C7236599-78D9-4B7A-9468-63BD291E6C97}" srcOrd="1" destOrd="0" parTransId="{FF85FCCC-FFFF-421D-B42E-57B6C21572F5}" sibTransId="{35797CD9-B044-42BC-A51E-FDA71983774A}"/>
    <dgm:cxn modelId="{488736FF-BC53-4676-809E-4BEC6F7B2E21}" type="presOf" srcId="{282411C1-B87F-44D6-99C9-ACEB767C3C94}" destId="{85921386-9CE2-4DBB-885C-C5C2B2BAFDC9}" srcOrd="0" destOrd="0" presId="urn:microsoft.com/office/officeart/2005/8/layout/default"/>
    <dgm:cxn modelId="{620F0D48-EDFC-450D-B299-3DBB040E3967}" type="presParOf" srcId="{6220E477-9F74-499B-B3F4-25C42EDE88D2}" destId="{85921386-9CE2-4DBB-885C-C5C2B2BAFDC9}" srcOrd="0" destOrd="0" presId="urn:microsoft.com/office/officeart/2005/8/layout/default"/>
    <dgm:cxn modelId="{FA458C0E-4931-458E-BD18-34F8C8FFA366}" type="presParOf" srcId="{6220E477-9F74-499B-B3F4-25C42EDE88D2}" destId="{E43BDBE6-343C-4463-A053-37589BFC6733}" srcOrd="1" destOrd="0" presId="urn:microsoft.com/office/officeart/2005/8/layout/default"/>
    <dgm:cxn modelId="{92E37272-2782-4180-8E72-A099522615E7}" type="presParOf" srcId="{6220E477-9F74-499B-B3F4-25C42EDE88D2}" destId="{214D64D9-1254-4776-B2EF-7C4B4149977D}" srcOrd="2" destOrd="0" presId="urn:microsoft.com/office/officeart/2005/8/layout/default"/>
    <dgm:cxn modelId="{D5A9AD4D-E4BD-46B5-9D42-282E2602D40D}" type="presParOf" srcId="{6220E477-9F74-499B-B3F4-25C42EDE88D2}" destId="{3B3FAE1B-41CE-4AEE-A343-44B0AFA01026}" srcOrd="3" destOrd="0" presId="urn:microsoft.com/office/officeart/2005/8/layout/default"/>
    <dgm:cxn modelId="{2FA37ACD-6884-4993-9615-3C52BEB1BBBF}" type="presParOf" srcId="{6220E477-9F74-499B-B3F4-25C42EDE88D2}" destId="{AAD6E901-7C7C-46E6-B224-99E1AE874F36}" srcOrd="4" destOrd="0" presId="urn:microsoft.com/office/officeart/2005/8/layout/default"/>
    <dgm:cxn modelId="{3A95CA59-B713-4653-BA75-3D749CA07BBF}" type="presParOf" srcId="{6220E477-9F74-499B-B3F4-25C42EDE88D2}" destId="{E8BF66E4-1FBF-42C7-9541-261721850E0F}" srcOrd="5" destOrd="0" presId="urn:microsoft.com/office/officeart/2005/8/layout/default"/>
    <dgm:cxn modelId="{3368F439-7778-44C9-95C2-9ABAFA973042}" type="presParOf" srcId="{6220E477-9F74-499B-B3F4-25C42EDE88D2}" destId="{1E3D0191-B3BE-4899-812C-F691FB901E19}" srcOrd="6" destOrd="0" presId="urn:microsoft.com/office/officeart/2005/8/layout/default"/>
    <dgm:cxn modelId="{9E134596-EC91-4F69-B7C9-BB6B8D350613}" type="presParOf" srcId="{6220E477-9F74-499B-B3F4-25C42EDE88D2}" destId="{A203D5CB-A9B2-4F41-ADB0-C3AA1F4E39D6}" srcOrd="7" destOrd="0" presId="urn:microsoft.com/office/officeart/2005/8/layout/default"/>
    <dgm:cxn modelId="{0A505B93-158B-435C-9B61-657D37593F62}" type="presParOf" srcId="{6220E477-9F74-499B-B3F4-25C42EDE88D2}" destId="{C3AF9BCC-7507-4A96-87CD-236A884A969E}" srcOrd="8" destOrd="0" presId="urn:microsoft.com/office/officeart/2005/8/layout/default"/>
    <dgm:cxn modelId="{4DE9CC2B-4FFC-4E53-9D19-03974FD9C889}" type="presParOf" srcId="{6220E477-9F74-499B-B3F4-25C42EDE88D2}" destId="{14A6C251-E054-4005-9C87-8E36A2F73B9F}" srcOrd="9" destOrd="0" presId="urn:microsoft.com/office/officeart/2005/8/layout/default"/>
    <dgm:cxn modelId="{7BD879DC-8DE4-40C1-BA74-88D6AB4A521D}" type="presParOf" srcId="{6220E477-9F74-499B-B3F4-25C42EDE88D2}" destId="{EA9D4D2A-4A07-4BB5-B287-2027D7C1F98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B1F8-F517-4C3F-9B12-FE1823634346}">
      <dsp:nvSpPr>
        <dsp:cNvPr id="0" name=""/>
        <dsp:cNvSpPr/>
      </dsp:nvSpPr>
      <dsp:spPr>
        <a:xfrm>
          <a:off x="270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66750">
            <a:lnSpc>
              <a:spcPct val="90000"/>
            </a:lnSpc>
            <a:spcBef>
              <a:spcPct val="0"/>
            </a:spcBef>
            <a:spcAft>
              <a:spcPct val="35000"/>
            </a:spcAft>
            <a:buNone/>
          </a:pPr>
          <a:r>
            <a:rPr lang="en-US" sz="2800" kern="1200" dirty="0">
              <a:latin typeface="Montserrat" pitchFamily="2" charset="0"/>
              <a:ea typeface="+mn-ea"/>
              <a:cs typeface="+mn-cs"/>
            </a:rPr>
            <a:t>Investigators</a:t>
          </a:r>
        </a:p>
      </dsp:txBody>
      <dsp:txXfrm>
        <a:off x="2708" y="2158166"/>
        <a:ext cx="2839456" cy="2158166"/>
      </dsp:txXfrm>
    </dsp:sp>
    <dsp:sp modelId="{522B604C-E611-4F63-A22C-3F8437D0E03C}">
      <dsp:nvSpPr>
        <dsp:cNvPr id="0" name=""/>
        <dsp:cNvSpPr/>
      </dsp:nvSpPr>
      <dsp:spPr>
        <a:xfrm>
          <a:off x="524100" y="323724"/>
          <a:ext cx="1796673" cy="17966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7DFE3-EA33-4343-B5A5-0C63F5EC4AEF}">
      <dsp:nvSpPr>
        <dsp:cNvPr id="0" name=""/>
        <dsp:cNvSpPr/>
      </dsp:nvSpPr>
      <dsp:spPr>
        <a:xfrm>
          <a:off x="292734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ontserrat" pitchFamily="2" charset="0"/>
            </a:rPr>
            <a:t>Study Coordinator</a:t>
          </a:r>
        </a:p>
      </dsp:txBody>
      <dsp:txXfrm>
        <a:off x="2927348" y="2158166"/>
        <a:ext cx="2839456" cy="2158166"/>
      </dsp:txXfrm>
    </dsp:sp>
    <dsp:sp modelId="{B73B06E1-C156-4416-BD55-0FECB57F4D2F}">
      <dsp:nvSpPr>
        <dsp:cNvPr id="0" name=""/>
        <dsp:cNvSpPr/>
      </dsp:nvSpPr>
      <dsp:spPr>
        <a:xfrm>
          <a:off x="3448740" y="323724"/>
          <a:ext cx="1796673" cy="17966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D9D50-AA5C-4DD1-ABCC-E0C88A81AAC0}">
      <dsp:nvSpPr>
        <dsp:cNvPr id="0" name=""/>
        <dsp:cNvSpPr/>
      </dsp:nvSpPr>
      <dsp:spPr>
        <a:xfrm>
          <a:off x="585198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ontserrat" pitchFamily="2" charset="0"/>
            </a:rPr>
            <a:t>Study Monitor</a:t>
          </a:r>
        </a:p>
      </dsp:txBody>
      <dsp:txXfrm>
        <a:off x="5851988" y="2158166"/>
        <a:ext cx="2839456" cy="2158166"/>
      </dsp:txXfrm>
    </dsp:sp>
    <dsp:sp modelId="{277B74E2-9B07-4028-8A79-08A298AA7ED7}">
      <dsp:nvSpPr>
        <dsp:cNvPr id="0" name=""/>
        <dsp:cNvSpPr/>
      </dsp:nvSpPr>
      <dsp:spPr>
        <a:xfrm>
          <a:off x="6373380" y="323724"/>
          <a:ext cx="1796673" cy="17966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1C266-E3F1-48B0-8649-8253E395C250}">
      <dsp:nvSpPr>
        <dsp:cNvPr id="0" name=""/>
        <dsp:cNvSpPr/>
      </dsp:nvSpPr>
      <dsp:spPr>
        <a:xfrm>
          <a:off x="877662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ontserrat" pitchFamily="2" charset="0"/>
            </a:rPr>
            <a:t>Hospital &amp; Clinic Service Areas </a:t>
          </a:r>
        </a:p>
      </dsp:txBody>
      <dsp:txXfrm>
        <a:off x="8776628" y="2158166"/>
        <a:ext cx="2839456" cy="2158166"/>
      </dsp:txXfrm>
    </dsp:sp>
    <dsp:sp modelId="{095B1859-8926-4BB0-931A-D6572B277920}">
      <dsp:nvSpPr>
        <dsp:cNvPr id="0" name=""/>
        <dsp:cNvSpPr/>
      </dsp:nvSpPr>
      <dsp:spPr>
        <a:xfrm>
          <a:off x="9298020" y="323724"/>
          <a:ext cx="1796673" cy="179667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DF06D6-DD12-4A32-9300-E880AA9D2F96}">
      <dsp:nvSpPr>
        <dsp:cNvPr id="0" name=""/>
        <dsp:cNvSpPr/>
      </dsp:nvSpPr>
      <dsp:spPr>
        <a:xfrm>
          <a:off x="464751" y="4316332"/>
          <a:ext cx="10689290" cy="809312"/>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93DA4-CDB3-48E1-BC4F-5284E298FAEF}">
      <dsp:nvSpPr>
        <dsp:cNvPr id="0" name=""/>
        <dsp:cNvSpPr/>
      </dsp:nvSpPr>
      <dsp:spPr>
        <a:xfrm rot="5400000">
          <a:off x="5219861" y="-2180918"/>
          <a:ext cx="703037" cy="524365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latin typeface="Montserrat" pitchFamily="2" charset="0"/>
            </a:rPr>
            <a:t>Traceable to a person, date &amp; visit</a:t>
          </a:r>
        </a:p>
      </dsp:txBody>
      <dsp:txXfrm rot="-5400000">
        <a:off x="2949555" y="123707"/>
        <a:ext cx="5209332" cy="634399"/>
      </dsp:txXfrm>
    </dsp:sp>
    <dsp:sp modelId="{E0DC657C-63CB-409A-88A1-0A0FD8BA382D}">
      <dsp:nvSpPr>
        <dsp:cNvPr id="0" name=""/>
        <dsp:cNvSpPr/>
      </dsp:nvSpPr>
      <dsp:spPr>
        <a:xfrm>
          <a:off x="0" y="1509"/>
          <a:ext cx="2949554" cy="878796"/>
        </a:xfrm>
        <a:prstGeom prst="roundRect">
          <a:avLst/>
        </a:prstGeom>
        <a:solidFill>
          <a:srgbClr val="EC7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itchFamily="2" charset="0"/>
              <a:ea typeface="+mn-ea"/>
              <a:cs typeface="+mn-cs"/>
            </a:rPr>
            <a:t>A</a:t>
          </a:r>
          <a:r>
            <a:rPr lang="en-US" sz="2000" b="0" kern="1200" dirty="0">
              <a:latin typeface="Montserrat" pitchFamily="2" charset="0"/>
              <a:ea typeface="+mn-ea"/>
              <a:cs typeface="+mn-cs"/>
            </a:rPr>
            <a:t>ttributable</a:t>
          </a:r>
          <a:r>
            <a:rPr lang="en-US" sz="2000" b="1" kern="1200" dirty="0">
              <a:latin typeface="Montserrat" pitchFamily="2" charset="0"/>
              <a:ea typeface="+mn-ea"/>
              <a:cs typeface="+mn-cs"/>
            </a:rPr>
            <a:t> </a:t>
          </a:r>
        </a:p>
      </dsp:txBody>
      <dsp:txXfrm>
        <a:off x="42899" y="44408"/>
        <a:ext cx="2863756" cy="792998"/>
      </dsp:txXfrm>
    </dsp:sp>
    <dsp:sp modelId="{CC5E7BB3-A4FF-4B90-ADF2-9CF487D0938E}">
      <dsp:nvSpPr>
        <dsp:cNvPr id="0" name=""/>
        <dsp:cNvSpPr/>
      </dsp:nvSpPr>
      <dsp:spPr>
        <a:xfrm rot="5400000">
          <a:off x="5219861" y="-1258181"/>
          <a:ext cx="703037" cy="5243651"/>
        </a:xfrm>
        <a:prstGeom prst="round2SameRect">
          <a:avLst/>
        </a:prstGeom>
        <a:solidFill>
          <a:srgbClr val="0080A2">
            <a:alpha val="66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latin typeface="Montserrat" pitchFamily="2" charset="0"/>
              <a:ea typeface="+mn-ea"/>
              <a:cs typeface="+mn-cs"/>
            </a:rPr>
            <a:t>Clear enough to read</a:t>
          </a:r>
        </a:p>
      </dsp:txBody>
      <dsp:txXfrm rot="-5400000">
        <a:off x="2949555" y="1046444"/>
        <a:ext cx="5209332" cy="634399"/>
      </dsp:txXfrm>
    </dsp:sp>
    <dsp:sp modelId="{6614540C-D6AF-4143-A5EB-BB4523826A7A}">
      <dsp:nvSpPr>
        <dsp:cNvPr id="0" name=""/>
        <dsp:cNvSpPr/>
      </dsp:nvSpPr>
      <dsp:spPr>
        <a:xfrm>
          <a:off x="0" y="924246"/>
          <a:ext cx="2949554" cy="878796"/>
        </a:xfrm>
        <a:prstGeom prst="roundRect">
          <a:avLst/>
        </a:prstGeom>
        <a:solidFill>
          <a:srgbClr val="0080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1733550">
            <a:lnSpc>
              <a:spcPct val="90000"/>
            </a:lnSpc>
            <a:spcBef>
              <a:spcPct val="0"/>
            </a:spcBef>
            <a:spcAft>
              <a:spcPct val="35000"/>
            </a:spcAft>
            <a:buNone/>
          </a:pPr>
          <a:r>
            <a:rPr lang="en-US" sz="2000" b="1" kern="1200" dirty="0">
              <a:latin typeface="Montserrat" pitchFamily="2" charset="0"/>
              <a:ea typeface="+mn-ea"/>
              <a:cs typeface="+mn-cs"/>
            </a:rPr>
            <a:t>L</a:t>
          </a:r>
          <a:r>
            <a:rPr lang="en-US" sz="2000" b="0" kern="1200" dirty="0">
              <a:latin typeface="Montserrat" pitchFamily="2" charset="0"/>
              <a:ea typeface="+mn-ea"/>
              <a:cs typeface="+mn-cs"/>
            </a:rPr>
            <a:t>egible</a:t>
          </a:r>
        </a:p>
      </dsp:txBody>
      <dsp:txXfrm>
        <a:off x="42899" y="967145"/>
        <a:ext cx="2863756" cy="792998"/>
      </dsp:txXfrm>
    </dsp:sp>
    <dsp:sp modelId="{2139D13C-3767-46EF-92EA-029121442724}">
      <dsp:nvSpPr>
        <dsp:cNvPr id="0" name=""/>
        <dsp:cNvSpPr/>
      </dsp:nvSpPr>
      <dsp:spPr>
        <a:xfrm rot="5400000">
          <a:off x="5219861" y="-335444"/>
          <a:ext cx="703037" cy="5243651"/>
        </a:xfrm>
        <a:prstGeom prst="round2SameRect">
          <a:avLst/>
        </a:prstGeom>
        <a:solidFill>
          <a:srgbClr val="FFC600">
            <a:alpha val="44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latin typeface="Montserrat" pitchFamily="2" charset="0"/>
            </a:rPr>
            <a:t>Recorded as it happened</a:t>
          </a:r>
          <a:endParaRPr lang="en-US" sz="2300" kern="1200" dirty="0"/>
        </a:p>
      </dsp:txBody>
      <dsp:txXfrm rot="-5400000">
        <a:off x="2949555" y="1969181"/>
        <a:ext cx="5209332" cy="634399"/>
      </dsp:txXfrm>
    </dsp:sp>
    <dsp:sp modelId="{9EE12CBE-CC55-4AA6-B31A-F1860AB811A6}">
      <dsp:nvSpPr>
        <dsp:cNvPr id="0" name=""/>
        <dsp:cNvSpPr/>
      </dsp:nvSpPr>
      <dsp:spPr>
        <a:xfrm>
          <a:off x="0" y="1846982"/>
          <a:ext cx="2949554" cy="878796"/>
        </a:xfrm>
        <a:prstGeom prst="roundRect">
          <a:avLst/>
        </a:prstGeom>
        <a:solidFill>
          <a:srgbClr val="FFC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itchFamily="2" charset="0"/>
            </a:rPr>
            <a:t>C</a:t>
          </a:r>
          <a:r>
            <a:rPr lang="en-US" sz="2000" kern="1200" dirty="0">
              <a:latin typeface="Montserrat" pitchFamily="2" charset="0"/>
            </a:rPr>
            <a:t>ontemporaneous</a:t>
          </a:r>
          <a:endParaRPr lang="en-US" sz="2000" kern="1200" dirty="0"/>
        </a:p>
      </dsp:txBody>
      <dsp:txXfrm>
        <a:off x="42899" y="1889881"/>
        <a:ext cx="2863756" cy="792998"/>
      </dsp:txXfrm>
    </dsp:sp>
    <dsp:sp modelId="{DF5A1CC6-C256-4C7B-B3B7-156CF79AD0A3}">
      <dsp:nvSpPr>
        <dsp:cNvPr id="0" name=""/>
        <dsp:cNvSpPr/>
      </dsp:nvSpPr>
      <dsp:spPr>
        <a:xfrm rot="5400000">
          <a:off x="5219861" y="587291"/>
          <a:ext cx="703037" cy="5243651"/>
        </a:xfrm>
        <a:prstGeom prst="round2SameRect">
          <a:avLst/>
        </a:prstGeom>
        <a:solidFill>
          <a:srgbClr val="0080A2">
            <a:alpha val="66000"/>
          </a:srgbClr>
        </a:solidFill>
        <a:ln w="12700" cap="flat" cmpd="sng" algn="ctr">
          <a:solidFill>
            <a:srgbClr val="A5A5A5">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228600" lvl="1" indent="-228600" algn="l" defTabSz="933450">
            <a:lnSpc>
              <a:spcPct val="90000"/>
            </a:lnSpc>
            <a:spcBef>
              <a:spcPct val="0"/>
            </a:spcBef>
            <a:spcAft>
              <a:spcPct val="15000"/>
            </a:spcAft>
            <a:buNone/>
          </a:pPr>
          <a:r>
            <a:rPr lang="en-US" sz="2100" kern="1200" dirty="0">
              <a:solidFill>
                <a:prstClr val="black">
                  <a:hueOff val="0"/>
                  <a:satOff val="0"/>
                  <a:lumOff val="0"/>
                  <a:alphaOff val="0"/>
                </a:prstClr>
              </a:solidFill>
              <a:latin typeface="Montserrat" pitchFamily="2" charset="0"/>
              <a:ea typeface="+mn-ea"/>
              <a:cs typeface="+mn-cs"/>
            </a:rPr>
            <a:t>First place the data is recorded</a:t>
          </a:r>
        </a:p>
      </dsp:txBody>
      <dsp:txXfrm rot="-5400000">
        <a:off x="2949555" y="2891917"/>
        <a:ext cx="5209332" cy="634399"/>
      </dsp:txXfrm>
    </dsp:sp>
    <dsp:sp modelId="{00077F5F-76B7-4C87-8AD2-6D7B3643FCDA}">
      <dsp:nvSpPr>
        <dsp:cNvPr id="0" name=""/>
        <dsp:cNvSpPr/>
      </dsp:nvSpPr>
      <dsp:spPr>
        <a:xfrm>
          <a:off x="0" y="2769719"/>
          <a:ext cx="2949554" cy="878796"/>
        </a:xfrm>
        <a:prstGeom prst="roundRect">
          <a:avLst/>
        </a:prstGeom>
        <a:solidFill>
          <a:srgbClr val="0080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itchFamily="2" charset="0"/>
            </a:rPr>
            <a:t>O</a:t>
          </a:r>
          <a:r>
            <a:rPr lang="en-US" sz="2000" kern="1200" dirty="0">
              <a:latin typeface="Montserrat" pitchFamily="2" charset="0"/>
            </a:rPr>
            <a:t>riginal</a:t>
          </a:r>
          <a:endParaRPr lang="en-US" sz="2000" kern="1200" dirty="0"/>
        </a:p>
      </dsp:txBody>
      <dsp:txXfrm>
        <a:off x="42899" y="2812618"/>
        <a:ext cx="2863756" cy="792998"/>
      </dsp:txXfrm>
    </dsp:sp>
    <dsp:sp modelId="{2FB46B38-BB6C-487E-98A2-F6E9E6B53034}">
      <dsp:nvSpPr>
        <dsp:cNvPr id="0" name=""/>
        <dsp:cNvSpPr/>
      </dsp:nvSpPr>
      <dsp:spPr>
        <a:xfrm rot="5400000">
          <a:off x="5219861" y="1510028"/>
          <a:ext cx="703037" cy="5243651"/>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latin typeface="Montserrat" pitchFamily="2" charset="0"/>
            </a:rPr>
            <a:t>Honest, correct, and thorough </a:t>
          </a:r>
          <a:endParaRPr lang="en-US" sz="2300" kern="1200" dirty="0"/>
        </a:p>
      </dsp:txBody>
      <dsp:txXfrm rot="-5400000">
        <a:off x="2949555" y="3814654"/>
        <a:ext cx="5209332" cy="634399"/>
      </dsp:txXfrm>
    </dsp:sp>
    <dsp:sp modelId="{71FCB5DB-6000-4E52-A6D7-EDF75D6D850A}">
      <dsp:nvSpPr>
        <dsp:cNvPr id="0" name=""/>
        <dsp:cNvSpPr/>
      </dsp:nvSpPr>
      <dsp:spPr>
        <a:xfrm>
          <a:off x="0" y="3692456"/>
          <a:ext cx="2949554" cy="8787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itchFamily="2" charset="0"/>
            </a:rPr>
            <a:t>A</a:t>
          </a:r>
          <a:r>
            <a:rPr lang="en-US" sz="2000" kern="1200" dirty="0">
              <a:latin typeface="Montserrat" pitchFamily="2" charset="0"/>
            </a:rPr>
            <a:t>ccurate</a:t>
          </a:r>
          <a:endParaRPr lang="en-US" sz="2000" kern="1200" dirty="0"/>
        </a:p>
      </dsp:txBody>
      <dsp:txXfrm>
        <a:off x="42899" y="3735355"/>
        <a:ext cx="2863756" cy="792998"/>
      </dsp:txXfrm>
    </dsp:sp>
    <dsp:sp modelId="{E99018CF-4999-4D57-B372-04F23843D15C}">
      <dsp:nvSpPr>
        <dsp:cNvPr id="0" name=""/>
        <dsp:cNvSpPr/>
      </dsp:nvSpPr>
      <dsp:spPr>
        <a:xfrm rot="5400000">
          <a:off x="5219861" y="2432765"/>
          <a:ext cx="703037" cy="524365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latin typeface="Montserrat" pitchFamily="2" charset="0"/>
            </a:rPr>
            <a:t>Correct and up to date</a:t>
          </a:r>
          <a:endParaRPr lang="en-US" sz="2300" kern="1200" dirty="0"/>
        </a:p>
      </dsp:txBody>
      <dsp:txXfrm rot="-5400000">
        <a:off x="2949555" y="4737391"/>
        <a:ext cx="5209332" cy="634399"/>
      </dsp:txXfrm>
    </dsp:sp>
    <dsp:sp modelId="{A2CD9BF9-D80A-4E3D-807D-4E564C27D0E4}">
      <dsp:nvSpPr>
        <dsp:cNvPr id="0" name=""/>
        <dsp:cNvSpPr/>
      </dsp:nvSpPr>
      <dsp:spPr>
        <a:xfrm>
          <a:off x="0" y="4615192"/>
          <a:ext cx="2949554" cy="878796"/>
        </a:xfrm>
        <a:prstGeom prst="roundRect">
          <a:avLst/>
        </a:prstGeom>
        <a:solidFill>
          <a:srgbClr val="EC76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itchFamily="2" charset="0"/>
            </a:rPr>
            <a:t>C</a:t>
          </a:r>
          <a:r>
            <a:rPr lang="en-US" sz="2000" kern="1200" dirty="0">
              <a:latin typeface="Montserrat" pitchFamily="2" charset="0"/>
            </a:rPr>
            <a:t>omplete</a:t>
          </a:r>
          <a:endParaRPr lang="en-US" sz="2000" kern="1200" dirty="0"/>
        </a:p>
      </dsp:txBody>
      <dsp:txXfrm>
        <a:off x="42899" y="4658091"/>
        <a:ext cx="2863756" cy="7929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EF25E-9172-4354-8F48-63EA6DAC1621}">
      <dsp:nvSpPr>
        <dsp:cNvPr id="0" name=""/>
        <dsp:cNvSpPr/>
      </dsp:nvSpPr>
      <dsp:spPr>
        <a:xfrm>
          <a:off x="0" y="4606"/>
          <a:ext cx="7240043"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AA835-0871-438D-A1A7-BDF123CEFFD8}">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A0EA47-8E0B-4FE3-978C-3EDB64DF9C9D}">
      <dsp:nvSpPr>
        <dsp:cNvPr id="0" name=""/>
        <dsp:cNvSpPr/>
      </dsp:nvSpPr>
      <dsp:spPr>
        <a:xfrm>
          <a:off x="1133349" y="4606"/>
          <a:ext cx="6106693"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Enduring: Durable and easy to access and read after they're created</a:t>
          </a:r>
        </a:p>
      </dsp:txBody>
      <dsp:txXfrm>
        <a:off x="1133349" y="4606"/>
        <a:ext cx="6106693" cy="981254"/>
      </dsp:txXfrm>
    </dsp:sp>
    <dsp:sp modelId="{3049A7A9-1A35-44C3-9C66-AD09135F3E4E}">
      <dsp:nvSpPr>
        <dsp:cNvPr id="0" name=""/>
        <dsp:cNvSpPr/>
      </dsp:nvSpPr>
      <dsp:spPr>
        <a:xfrm>
          <a:off x="0" y="1231175"/>
          <a:ext cx="7240043"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F5854-E13A-458C-8D92-8EDB52F6A28F}">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A7B1C-A31E-4737-9179-CD19153C699E}">
      <dsp:nvSpPr>
        <dsp:cNvPr id="0" name=""/>
        <dsp:cNvSpPr/>
      </dsp:nvSpPr>
      <dsp:spPr>
        <a:xfrm>
          <a:off x="1133349" y="1231175"/>
          <a:ext cx="6106693"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Available: to study monitors and reviewers</a:t>
          </a:r>
        </a:p>
      </dsp:txBody>
      <dsp:txXfrm>
        <a:off x="1133349" y="1231175"/>
        <a:ext cx="6106693" cy="981254"/>
      </dsp:txXfrm>
    </dsp:sp>
    <dsp:sp modelId="{254B8898-D644-4875-966E-FE7CEF97DA23}">
      <dsp:nvSpPr>
        <dsp:cNvPr id="0" name=""/>
        <dsp:cNvSpPr/>
      </dsp:nvSpPr>
      <dsp:spPr>
        <a:xfrm>
          <a:off x="0" y="2457744"/>
          <a:ext cx="7240043"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30705-D606-4A04-8B7D-2E60FB9F5141}">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3C6D50-A9BB-4CCF-BD2F-9AAB52D911B3}">
      <dsp:nvSpPr>
        <dsp:cNvPr id="0" name=""/>
        <dsp:cNvSpPr/>
      </dsp:nvSpPr>
      <dsp:spPr>
        <a:xfrm>
          <a:off x="1133349" y="2457744"/>
          <a:ext cx="6106693"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Consistent: Documents demonstrate all required attributes consistently. </a:t>
          </a:r>
        </a:p>
      </dsp:txBody>
      <dsp:txXfrm>
        <a:off x="1133349" y="2457744"/>
        <a:ext cx="6106693" cy="981254"/>
      </dsp:txXfrm>
    </dsp:sp>
    <dsp:sp modelId="{6CEEF163-E5AA-4167-BDB5-949E5D141E87}">
      <dsp:nvSpPr>
        <dsp:cNvPr id="0" name=""/>
        <dsp:cNvSpPr/>
      </dsp:nvSpPr>
      <dsp:spPr>
        <a:xfrm>
          <a:off x="0" y="3684312"/>
          <a:ext cx="7240043"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4E228-2DE7-4EEF-8C19-CE66CEA0E397}">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445A3-78E9-412C-94E7-2E75A3F0A766}">
      <dsp:nvSpPr>
        <dsp:cNvPr id="0" name=""/>
        <dsp:cNvSpPr/>
      </dsp:nvSpPr>
      <dsp:spPr>
        <a:xfrm>
          <a:off x="1133349" y="3684312"/>
          <a:ext cx="6106693"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Credible: Data comes from reliable scientific observation. </a:t>
          </a:r>
        </a:p>
      </dsp:txBody>
      <dsp:txXfrm>
        <a:off x="1133349" y="3684312"/>
        <a:ext cx="6106693" cy="981254"/>
      </dsp:txXfrm>
    </dsp:sp>
    <dsp:sp modelId="{1E25D475-FD6A-485D-AA22-82DAA67B13C8}">
      <dsp:nvSpPr>
        <dsp:cNvPr id="0" name=""/>
        <dsp:cNvSpPr/>
      </dsp:nvSpPr>
      <dsp:spPr>
        <a:xfrm>
          <a:off x="0" y="4910881"/>
          <a:ext cx="7240043"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257D7-E134-46BB-8F5E-C3D48DEDF05F}">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0CA07-DC9C-4A33-8C48-86F3AC14300D}">
      <dsp:nvSpPr>
        <dsp:cNvPr id="0" name=""/>
        <dsp:cNvSpPr/>
      </dsp:nvSpPr>
      <dsp:spPr>
        <a:xfrm>
          <a:off x="1133349" y="4910881"/>
          <a:ext cx="6106693"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Corroborated: Data is backed up by additional evidence. </a:t>
          </a:r>
        </a:p>
      </dsp:txBody>
      <dsp:txXfrm>
        <a:off x="1133349" y="4910881"/>
        <a:ext cx="6106693" cy="9812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710F9-8385-44FA-9CF8-54439DECCD4B}">
      <dsp:nvSpPr>
        <dsp:cNvPr id="0" name=""/>
        <dsp:cNvSpPr/>
      </dsp:nvSpPr>
      <dsp:spPr>
        <a:xfrm>
          <a:off x="0" y="0"/>
          <a:ext cx="5181600" cy="13597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eaLnBrk="1" latinLnBrk="0">
            <a:lnSpc>
              <a:spcPct val="90000"/>
            </a:lnSpc>
            <a:spcBef>
              <a:spcPct val="0"/>
            </a:spcBef>
            <a:spcAft>
              <a:spcPct val="35000"/>
            </a:spcAft>
            <a:buNone/>
          </a:pPr>
          <a:r>
            <a:rPr lang="en-US" sz="2900" kern="1200" dirty="0"/>
            <a:t>Choose the correct templates</a:t>
          </a:r>
        </a:p>
      </dsp:txBody>
      <dsp:txXfrm>
        <a:off x="1172299" y="0"/>
        <a:ext cx="4009300" cy="1359793"/>
      </dsp:txXfrm>
    </dsp:sp>
    <dsp:sp modelId="{4135DB6F-3792-4FE7-869B-2CA846DE0334}">
      <dsp:nvSpPr>
        <dsp:cNvPr id="0" name=""/>
        <dsp:cNvSpPr/>
      </dsp:nvSpPr>
      <dsp:spPr>
        <a:xfrm>
          <a:off x="135979" y="135979"/>
          <a:ext cx="1036320" cy="10878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A62CE3-A42E-483B-A726-77BE1E7C9408}">
      <dsp:nvSpPr>
        <dsp:cNvPr id="0" name=""/>
        <dsp:cNvSpPr/>
      </dsp:nvSpPr>
      <dsp:spPr>
        <a:xfrm>
          <a:off x="0" y="1495772"/>
          <a:ext cx="5181600" cy="13597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eaLnBrk="1" latinLnBrk="0">
            <a:lnSpc>
              <a:spcPct val="90000"/>
            </a:lnSpc>
            <a:spcBef>
              <a:spcPct val="0"/>
            </a:spcBef>
            <a:spcAft>
              <a:spcPct val="35000"/>
            </a:spcAft>
            <a:buNone/>
          </a:pPr>
          <a:r>
            <a:rPr lang="en-US" sz="2900" kern="1200" dirty="0"/>
            <a:t>Simplify the language</a:t>
          </a:r>
        </a:p>
      </dsp:txBody>
      <dsp:txXfrm>
        <a:off x="1172299" y="1495772"/>
        <a:ext cx="4009300" cy="1359793"/>
      </dsp:txXfrm>
    </dsp:sp>
    <dsp:sp modelId="{D127EB4A-E17B-4D27-AAA2-58F9F4B49D20}">
      <dsp:nvSpPr>
        <dsp:cNvPr id="0" name=""/>
        <dsp:cNvSpPr/>
      </dsp:nvSpPr>
      <dsp:spPr>
        <a:xfrm>
          <a:off x="135979" y="1631751"/>
          <a:ext cx="1036320" cy="10878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CF0AC3-7333-4937-9020-8AEA2F247ABA}">
      <dsp:nvSpPr>
        <dsp:cNvPr id="0" name=""/>
        <dsp:cNvSpPr/>
      </dsp:nvSpPr>
      <dsp:spPr>
        <a:xfrm>
          <a:off x="0" y="2991544"/>
          <a:ext cx="5181600" cy="13597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eaLnBrk="1" latinLnBrk="0">
            <a:lnSpc>
              <a:spcPct val="90000"/>
            </a:lnSpc>
            <a:spcBef>
              <a:spcPct val="0"/>
            </a:spcBef>
            <a:spcAft>
              <a:spcPct val="35000"/>
            </a:spcAft>
            <a:buNone/>
          </a:pPr>
          <a:r>
            <a:rPr lang="en-US" sz="2900" kern="1200" dirty="0"/>
            <a:t>Obtain sponsor approval before  IRB submission </a:t>
          </a:r>
        </a:p>
      </dsp:txBody>
      <dsp:txXfrm>
        <a:off x="1172299" y="2991544"/>
        <a:ext cx="4009300" cy="1359793"/>
      </dsp:txXfrm>
    </dsp:sp>
    <dsp:sp modelId="{9D683452-6590-4C80-B836-C41033CFFA2F}">
      <dsp:nvSpPr>
        <dsp:cNvPr id="0" name=""/>
        <dsp:cNvSpPr/>
      </dsp:nvSpPr>
      <dsp:spPr>
        <a:xfrm>
          <a:off x="135979" y="3127524"/>
          <a:ext cx="1036320" cy="108783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A2BCC-0F84-431F-BC6F-0EFBA24DBF5D}">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8A182A-2F31-4954-938D-A782B5246E15}">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43A55-21F3-4211-9E1E-EBD980C9BACE}">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One part of your plain language tool kit</a:t>
          </a:r>
        </a:p>
      </dsp:txBody>
      <dsp:txXfrm>
        <a:off x="1844034" y="682"/>
        <a:ext cx="4401230" cy="1596566"/>
      </dsp:txXfrm>
    </dsp:sp>
    <dsp:sp modelId="{329E141A-4240-4CD9-9D46-1EF3ADE18E0E}">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360FA-CC1C-4B3E-955E-40A4581B5108}">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0612BB-622D-4C67-8C35-88E4D7883AF9}">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Doesn’t measure formatting </a:t>
          </a:r>
        </a:p>
      </dsp:txBody>
      <dsp:txXfrm>
        <a:off x="1844034" y="1996390"/>
        <a:ext cx="4401230" cy="1596566"/>
      </dsp:txXfrm>
    </dsp:sp>
    <dsp:sp modelId="{8BEACE43-2990-44A3-AEC6-B60DC202E2D9}">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A6D9E-6A1F-4FAD-BCC2-56B4A590ACB0}">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D0B72-6045-4720-AF0D-669F93F1F6EC}">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Good tool for the big picture </a:t>
          </a:r>
        </a:p>
      </dsp:txBody>
      <dsp:txXfrm>
        <a:off x="1844034" y="3992098"/>
        <a:ext cx="4401230" cy="15965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A2BCC-0F84-431F-BC6F-0EFBA24DBF5D}">
      <dsp:nvSpPr>
        <dsp:cNvPr id="0" name=""/>
        <dsp:cNvSpPr/>
      </dsp:nvSpPr>
      <dsp:spPr>
        <a:xfrm>
          <a:off x="-19580" y="8849"/>
          <a:ext cx="6981865" cy="15901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8A182A-2F31-4954-938D-A782B5246E15}">
      <dsp:nvSpPr>
        <dsp:cNvPr id="0" name=""/>
        <dsp:cNvSpPr/>
      </dsp:nvSpPr>
      <dsp:spPr>
        <a:xfrm>
          <a:off x="291577" y="196773"/>
          <a:ext cx="1214274" cy="121427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43A55-21F3-4211-9E1E-EBD980C9BACE}">
      <dsp:nvSpPr>
        <dsp:cNvPr id="0" name=""/>
        <dsp:cNvSpPr/>
      </dsp:nvSpPr>
      <dsp:spPr>
        <a:xfrm>
          <a:off x="1817009" y="8849"/>
          <a:ext cx="5141682" cy="159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88" tIns="168288" rIns="168288" bIns="16828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ontserrat" pitchFamily="2" charset="0"/>
            </a:rPr>
            <a:t>Provide Ample Time</a:t>
          </a:r>
          <a:endParaRPr lang="en-US" sz="2500" kern="1200" dirty="0"/>
        </a:p>
      </dsp:txBody>
      <dsp:txXfrm>
        <a:off x="1817009" y="8849"/>
        <a:ext cx="5141682" cy="1590121"/>
      </dsp:txXfrm>
    </dsp:sp>
    <dsp:sp modelId="{329E141A-4240-4CD9-9D46-1EF3ADE18E0E}">
      <dsp:nvSpPr>
        <dsp:cNvPr id="0" name=""/>
        <dsp:cNvSpPr/>
      </dsp:nvSpPr>
      <dsp:spPr>
        <a:xfrm>
          <a:off x="-19580" y="1996501"/>
          <a:ext cx="6981865" cy="15901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360FA-CC1C-4B3E-955E-40A4581B5108}">
      <dsp:nvSpPr>
        <dsp:cNvPr id="0" name=""/>
        <dsp:cNvSpPr/>
      </dsp:nvSpPr>
      <dsp:spPr>
        <a:xfrm>
          <a:off x="291577" y="2184425"/>
          <a:ext cx="1214274" cy="12142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0612BB-622D-4C67-8C35-88E4D7883AF9}">
      <dsp:nvSpPr>
        <dsp:cNvPr id="0" name=""/>
        <dsp:cNvSpPr/>
      </dsp:nvSpPr>
      <dsp:spPr>
        <a:xfrm>
          <a:off x="1817009" y="1996501"/>
          <a:ext cx="5141682" cy="159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88" tIns="168288" rIns="168288" bIns="16828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ontserrat" pitchFamily="2" charset="0"/>
            </a:rPr>
            <a:t>Set The Stage</a:t>
          </a:r>
          <a:endParaRPr lang="en-US" sz="2500" kern="1200" dirty="0"/>
        </a:p>
      </dsp:txBody>
      <dsp:txXfrm>
        <a:off x="1817009" y="1996501"/>
        <a:ext cx="5141682" cy="1590121"/>
      </dsp:txXfrm>
    </dsp:sp>
    <dsp:sp modelId="{8BEACE43-2990-44A3-AEC6-B60DC202E2D9}">
      <dsp:nvSpPr>
        <dsp:cNvPr id="0" name=""/>
        <dsp:cNvSpPr/>
      </dsp:nvSpPr>
      <dsp:spPr>
        <a:xfrm>
          <a:off x="-19580" y="3984153"/>
          <a:ext cx="6981865" cy="15901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A6D9E-6A1F-4FAD-BCC2-56B4A590ACB0}">
      <dsp:nvSpPr>
        <dsp:cNvPr id="0" name=""/>
        <dsp:cNvSpPr/>
      </dsp:nvSpPr>
      <dsp:spPr>
        <a:xfrm>
          <a:off x="461431" y="4341930"/>
          <a:ext cx="874566" cy="8745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CD0B72-6045-4720-AF0D-669F93F1F6EC}">
      <dsp:nvSpPr>
        <dsp:cNvPr id="0" name=""/>
        <dsp:cNvSpPr/>
      </dsp:nvSpPr>
      <dsp:spPr>
        <a:xfrm>
          <a:off x="1774256" y="3984153"/>
          <a:ext cx="5227188" cy="159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88" tIns="168288" rIns="168288" bIns="16828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ontserrat" pitchFamily="2" charset="0"/>
            </a:rPr>
            <a:t>Optimize Your Speech </a:t>
          </a:r>
          <a:endParaRPr lang="en-US" sz="2500" kern="1200" dirty="0"/>
        </a:p>
      </dsp:txBody>
      <dsp:txXfrm>
        <a:off x="1774256" y="3984153"/>
        <a:ext cx="5227188" cy="15901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8C1A6-C041-473C-AECF-530AEB9C8655}">
      <dsp:nvSpPr>
        <dsp:cNvPr id="0" name=""/>
        <dsp:cNvSpPr/>
      </dsp:nvSpPr>
      <dsp:spPr>
        <a:xfrm>
          <a:off x="0" y="8883"/>
          <a:ext cx="5183187" cy="10626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b="1" kern="1200" dirty="0">
              <a:latin typeface="Montserrat" pitchFamily="2" charset="0"/>
              <a:cs typeface="+mn-cs"/>
            </a:rPr>
            <a:t>Submit</a:t>
          </a:r>
          <a:r>
            <a:rPr lang="en-US" sz="2400" kern="1200" dirty="0">
              <a:latin typeface="Montserrat" pitchFamily="2" charset="0"/>
              <a:cs typeface="+mn-cs"/>
            </a:rPr>
            <a:t> all patient-facing material for IRB review</a:t>
          </a:r>
          <a:endParaRPr lang="en-US" sz="2400" kern="1200" dirty="0"/>
        </a:p>
      </dsp:txBody>
      <dsp:txXfrm>
        <a:off x="1142900" y="8883"/>
        <a:ext cx="4040286" cy="1062632"/>
      </dsp:txXfrm>
    </dsp:sp>
    <dsp:sp modelId="{B2C18E15-0D04-49F4-B406-E5840EDA4534}">
      <dsp:nvSpPr>
        <dsp:cNvPr id="0" name=""/>
        <dsp:cNvSpPr/>
      </dsp:nvSpPr>
      <dsp:spPr>
        <a:xfrm>
          <a:off x="106263" y="106263"/>
          <a:ext cx="1036637" cy="85010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970800-35E1-4816-9D34-0195810A62E7}">
      <dsp:nvSpPr>
        <dsp:cNvPr id="0" name=""/>
        <dsp:cNvSpPr/>
      </dsp:nvSpPr>
      <dsp:spPr>
        <a:xfrm>
          <a:off x="0" y="1168896"/>
          <a:ext cx="5183187" cy="10626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ontserrat" pitchFamily="2" charset="0"/>
              <a:cs typeface="+mn-cs"/>
            </a:rPr>
            <a:t>Review</a:t>
          </a:r>
          <a:r>
            <a:rPr lang="en-US" sz="2400" kern="1200" dirty="0">
              <a:latin typeface="Montserrat" pitchFamily="2" charset="0"/>
              <a:cs typeface="+mn-cs"/>
            </a:rPr>
            <a:t> approved consent documents</a:t>
          </a:r>
        </a:p>
      </dsp:txBody>
      <dsp:txXfrm>
        <a:off x="1142900" y="1168896"/>
        <a:ext cx="4040286" cy="1062632"/>
      </dsp:txXfrm>
    </dsp:sp>
    <dsp:sp modelId="{CDB69EC2-60EC-468A-B799-DCCA893DB79A}">
      <dsp:nvSpPr>
        <dsp:cNvPr id="0" name=""/>
        <dsp:cNvSpPr/>
      </dsp:nvSpPr>
      <dsp:spPr>
        <a:xfrm>
          <a:off x="106263" y="1275159"/>
          <a:ext cx="1036637" cy="85010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B2A0B-FAD3-470A-AA0F-1C9191C48211}">
      <dsp:nvSpPr>
        <dsp:cNvPr id="0" name=""/>
        <dsp:cNvSpPr/>
      </dsp:nvSpPr>
      <dsp:spPr>
        <a:xfrm>
          <a:off x="0" y="2337792"/>
          <a:ext cx="5183187" cy="10626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ontserrat" pitchFamily="2" charset="0"/>
              <a:cs typeface="+mn-cs"/>
            </a:rPr>
            <a:t>Ensure</a:t>
          </a:r>
          <a:r>
            <a:rPr lang="en-US" sz="2400" kern="1200" dirty="0">
              <a:latin typeface="Montserrat" pitchFamily="2" charset="0"/>
              <a:cs typeface="+mn-cs"/>
            </a:rPr>
            <a:t> all study staff are trained &amp; delegated </a:t>
          </a:r>
        </a:p>
      </dsp:txBody>
      <dsp:txXfrm>
        <a:off x="1142900" y="2337792"/>
        <a:ext cx="4040286" cy="1062632"/>
      </dsp:txXfrm>
    </dsp:sp>
    <dsp:sp modelId="{2204C2EC-0243-4738-8775-DDEC85CE6728}">
      <dsp:nvSpPr>
        <dsp:cNvPr id="0" name=""/>
        <dsp:cNvSpPr/>
      </dsp:nvSpPr>
      <dsp:spPr>
        <a:xfrm>
          <a:off x="106263" y="2444055"/>
          <a:ext cx="1036637" cy="85010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1000" b="-1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0FE997-A9B5-4B9D-BA3C-EFA6A658A6B7}">
      <dsp:nvSpPr>
        <dsp:cNvPr id="0" name=""/>
        <dsp:cNvSpPr/>
      </dsp:nvSpPr>
      <dsp:spPr>
        <a:xfrm>
          <a:off x="0" y="3506688"/>
          <a:ext cx="5183187" cy="10626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ontserrat" pitchFamily="2" charset="0"/>
              <a:cs typeface="+mn-cs"/>
            </a:rPr>
            <a:t>Document</a:t>
          </a:r>
          <a:r>
            <a:rPr lang="en-US" sz="2400" kern="1200" dirty="0">
              <a:latin typeface="Montserrat" pitchFamily="2" charset="0"/>
              <a:cs typeface="+mn-cs"/>
            </a:rPr>
            <a:t> training &amp; delegation on study logs</a:t>
          </a:r>
        </a:p>
      </dsp:txBody>
      <dsp:txXfrm>
        <a:off x="1142900" y="3506688"/>
        <a:ext cx="4040286" cy="1062632"/>
      </dsp:txXfrm>
    </dsp:sp>
    <dsp:sp modelId="{2099FA4D-A8CF-43E4-A694-38A1C39B246E}">
      <dsp:nvSpPr>
        <dsp:cNvPr id="0" name=""/>
        <dsp:cNvSpPr/>
      </dsp:nvSpPr>
      <dsp:spPr>
        <a:xfrm>
          <a:off x="106263" y="3612951"/>
          <a:ext cx="1036637" cy="85010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1000" b="-1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641D7-02BA-4A9E-B5A3-E49E1FCCA0BC}">
      <dsp:nvSpPr>
        <dsp:cNvPr id="0" name=""/>
        <dsp:cNvSpPr/>
      </dsp:nvSpPr>
      <dsp:spPr>
        <a:xfrm>
          <a:off x="0" y="0"/>
          <a:ext cx="6070599" cy="6070599"/>
        </a:xfrm>
        <a:prstGeom prst="ellipse">
          <a:avLst/>
        </a:prstGeom>
        <a:blipFill rotWithShape="0">
          <a:blip xmlns:r="http://schemas.openxmlformats.org/officeDocument/2006/relationships" r:embed="rId1"/>
          <a:srcRect/>
          <a:stretch>
            <a:fillRect l="-23000" r="-23000"/>
          </a:stretch>
        </a:blipFill>
        <a:ln w="19050" cap="flat" cmpd="sng" algn="ctr">
          <a:solidFill>
            <a:srgbClr val="5F697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1974462" y="303529"/>
        <a:ext cx="2121674" cy="910590"/>
      </dsp:txXfrm>
    </dsp:sp>
    <dsp:sp modelId="{84A7CED3-41DF-4A79-918B-CED9AF9D1A16}">
      <dsp:nvSpPr>
        <dsp:cNvPr id="0" name=""/>
        <dsp:cNvSpPr/>
      </dsp:nvSpPr>
      <dsp:spPr>
        <a:xfrm>
          <a:off x="2839560" y="1887076"/>
          <a:ext cx="4117687" cy="4183523"/>
        </a:xfrm>
        <a:prstGeom prst="ellipse">
          <a:avLst/>
        </a:prstGeom>
        <a:blipFill rotWithShape="0">
          <a:blip xmlns:r="http://schemas.openxmlformats.org/officeDocument/2006/relationships" r:embed="rId2"/>
          <a:stretch>
            <a:fillRect l="-23000" r="-23000"/>
          </a:stretch>
        </a:blip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kern="1200" dirty="0">
            <a:latin typeface="Montserrat" pitchFamily="2" charset="0"/>
          </a:endParaRPr>
        </a:p>
      </dsp:txBody>
      <dsp:txXfrm>
        <a:off x="3938983" y="2148546"/>
        <a:ext cx="1918842" cy="784410"/>
      </dsp:txXfrm>
    </dsp:sp>
    <dsp:sp modelId="{09452632-E214-44D6-8D16-1C7442EC53CD}">
      <dsp:nvSpPr>
        <dsp:cNvPr id="0" name=""/>
        <dsp:cNvSpPr/>
      </dsp:nvSpPr>
      <dsp:spPr>
        <a:xfrm>
          <a:off x="5358988" y="3961339"/>
          <a:ext cx="2057811" cy="2109260"/>
        </a:xfrm>
        <a:prstGeom prst="ellipse">
          <a:avLst/>
        </a:prstGeom>
        <a:blipFill dpi="0" rotWithShape="0">
          <a:blip xmlns:r="http://schemas.openxmlformats.org/officeDocument/2006/relationships" r:embed="rId3"/>
          <a:srcRect/>
          <a:stretch>
            <a:fillRect l="-43000" r="-23000"/>
          </a:stretch>
        </a:blip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endParaRPr lang="en-US" sz="3700" b="1" kern="1200" dirty="0">
            <a:latin typeface="Montserrat" pitchFamily="2" charset="0"/>
          </a:endParaRPr>
        </a:p>
      </dsp:txBody>
      <dsp:txXfrm>
        <a:off x="5660347" y="4488654"/>
        <a:ext cx="1455092" cy="10546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B1F8-F517-4C3F-9B12-FE1823634346}">
      <dsp:nvSpPr>
        <dsp:cNvPr id="0" name=""/>
        <dsp:cNvSpPr/>
      </dsp:nvSpPr>
      <dsp:spPr>
        <a:xfrm>
          <a:off x="270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66750">
            <a:lnSpc>
              <a:spcPct val="90000"/>
            </a:lnSpc>
            <a:spcBef>
              <a:spcPct val="0"/>
            </a:spcBef>
            <a:spcAft>
              <a:spcPct val="35000"/>
            </a:spcAft>
            <a:buNone/>
          </a:pPr>
          <a:endParaRPr lang="en-US" sz="2800" kern="1200" dirty="0">
            <a:latin typeface="Montserrat" pitchFamily="2" charset="0"/>
            <a:ea typeface="+mn-ea"/>
            <a:cs typeface="+mn-cs"/>
          </a:endParaRPr>
        </a:p>
      </dsp:txBody>
      <dsp:txXfrm>
        <a:off x="2708" y="2158166"/>
        <a:ext cx="2839456" cy="2158166"/>
      </dsp:txXfrm>
    </dsp:sp>
    <dsp:sp modelId="{522B604C-E611-4F63-A22C-3F8437D0E03C}">
      <dsp:nvSpPr>
        <dsp:cNvPr id="0" name=""/>
        <dsp:cNvSpPr/>
      </dsp:nvSpPr>
      <dsp:spPr>
        <a:xfrm>
          <a:off x="52410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7DFE3-EA33-4343-B5A5-0C63F5EC4AEF}">
      <dsp:nvSpPr>
        <dsp:cNvPr id="0" name=""/>
        <dsp:cNvSpPr/>
      </dsp:nvSpPr>
      <dsp:spPr>
        <a:xfrm>
          <a:off x="292734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2927348" y="2158166"/>
        <a:ext cx="2839456" cy="2158166"/>
      </dsp:txXfrm>
    </dsp:sp>
    <dsp:sp modelId="{B73B06E1-C156-4416-BD55-0FECB57F4D2F}">
      <dsp:nvSpPr>
        <dsp:cNvPr id="0" name=""/>
        <dsp:cNvSpPr/>
      </dsp:nvSpPr>
      <dsp:spPr>
        <a:xfrm>
          <a:off x="344874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D9D50-AA5C-4DD1-ABCC-E0C88A81AAC0}">
      <dsp:nvSpPr>
        <dsp:cNvPr id="0" name=""/>
        <dsp:cNvSpPr/>
      </dsp:nvSpPr>
      <dsp:spPr>
        <a:xfrm>
          <a:off x="585198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5851988" y="2158166"/>
        <a:ext cx="2839456" cy="2158166"/>
      </dsp:txXfrm>
    </dsp:sp>
    <dsp:sp modelId="{277B74E2-9B07-4028-8A79-08A298AA7ED7}">
      <dsp:nvSpPr>
        <dsp:cNvPr id="0" name=""/>
        <dsp:cNvSpPr/>
      </dsp:nvSpPr>
      <dsp:spPr>
        <a:xfrm>
          <a:off x="637338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1C266-E3F1-48B0-8649-8253E395C250}">
      <dsp:nvSpPr>
        <dsp:cNvPr id="0" name=""/>
        <dsp:cNvSpPr/>
      </dsp:nvSpPr>
      <dsp:spPr>
        <a:xfrm>
          <a:off x="877662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8776628" y="2158166"/>
        <a:ext cx="2839456" cy="2158166"/>
      </dsp:txXfrm>
    </dsp:sp>
    <dsp:sp modelId="{095B1859-8926-4BB0-931A-D6572B277920}">
      <dsp:nvSpPr>
        <dsp:cNvPr id="0" name=""/>
        <dsp:cNvSpPr/>
      </dsp:nvSpPr>
      <dsp:spPr>
        <a:xfrm>
          <a:off x="929802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DF06D6-DD12-4A32-9300-E880AA9D2F96}">
      <dsp:nvSpPr>
        <dsp:cNvPr id="0" name=""/>
        <dsp:cNvSpPr/>
      </dsp:nvSpPr>
      <dsp:spPr>
        <a:xfrm>
          <a:off x="464751" y="4316332"/>
          <a:ext cx="10689290" cy="809312"/>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0729B-CAF5-4DAA-BFD7-137DAF8A2F28}">
      <dsp:nvSpPr>
        <dsp:cNvPr id="0" name=""/>
        <dsp:cNvSpPr/>
      </dsp:nvSpPr>
      <dsp:spPr>
        <a:xfrm>
          <a:off x="0" y="509"/>
          <a:ext cx="6480952" cy="119169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A11DA-BC99-436D-BCC7-E9898AE9CB8D}">
      <dsp:nvSpPr>
        <dsp:cNvPr id="0" name=""/>
        <dsp:cNvSpPr/>
      </dsp:nvSpPr>
      <dsp:spPr>
        <a:xfrm>
          <a:off x="360487" y="268640"/>
          <a:ext cx="655432" cy="655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08F85-8F8B-4412-AE84-28083495AE26}">
      <dsp:nvSpPr>
        <dsp:cNvPr id="0" name=""/>
        <dsp:cNvSpPr/>
      </dsp:nvSpPr>
      <dsp:spPr>
        <a:xfrm>
          <a:off x="1376407" y="509"/>
          <a:ext cx="5104544"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dirty="0"/>
            <a:t>Also called essential documents or investigator site file (ISF) </a:t>
          </a:r>
        </a:p>
      </dsp:txBody>
      <dsp:txXfrm>
        <a:off x="1376407" y="509"/>
        <a:ext cx="5104544" cy="1191694"/>
      </dsp:txXfrm>
    </dsp:sp>
    <dsp:sp modelId="{EB69218A-6BCE-4EEC-AB28-D9A8C6EEDD00}">
      <dsp:nvSpPr>
        <dsp:cNvPr id="0" name=""/>
        <dsp:cNvSpPr/>
      </dsp:nvSpPr>
      <dsp:spPr>
        <a:xfrm>
          <a:off x="0" y="1490128"/>
          <a:ext cx="6480952" cy="119169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48B6A-C7FF-4CE8-BBCE-D09D8F22B18C}">
      <dsp:nvSpPr>
        <dsp:cNvPr id="0" name=""/>
        <dsp:cNvSpPr/>
      </dsp:nvSpPr>
      <dsp:spPr>
        <a:xfrm>
          <a:off x="360487" y="1758259"/>
          <a:ext cx="655432" cy="655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BB56F-C392-4A73-A3AB-EF4EEB7192C3}">
      <dsp:nvSpPr>
        <dsp:cNvPr id="0" name=""/>
        <dsp:cNvSpPr/>
      </dsp:nvSpPr>
      <dsp:spPr>
        <a:xfrm>
          <a:off x="1376407" y="1490128"/>
          <a:ext cx="5104544"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a:t>Demonstrates compliance with regulatory requirements</a:t>
          </a:r>
        </a:p>
      </dsp:txBody>
      <dsp:txXfrm>
        <a:off x="1376407" y="1490128"/>
        <a:ext cx="5104544" cy="1191694"/>
      </dsp:txXfrm>
    </dsp:sp>
    <dsp:sp modelId="{27253298-BFD2-4C0C-9F8A-24328D163867}">
      <dsp:nvSpPr>
        <dsp:cNvPr id="0" name=""/>
        <dsp:cNvSpPr/>
      </dsp:nvSpPr>
      <dsp:spPr>
        <a:xfrm>
          <a:off x="0" y="2979746"/>
          <a:ext cx="6480952" cy="1191694"/>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A6131-0C43-405B-87F4-2CEBDDF9D928}">
      <dsp:nvSpPr>
        <dsp:cNvPr id="0" name=""/>
        <dsp:cNvSpPr/>
      </dsp:nvSpPr>
      <dsp:spPr>
        <a:xfrm>
          <a:off x="360487" y="3247878"/>
          <a:ext cx="655432" cy="655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CEAFD-4957-4958-830B-9C5D5C670846}">
      <dsp:nvSpPr>
        <dsp:cNvPr id="0" name=""/>
        <dsp:cNvSpPr/>
      </dsp:nvSpPr>
      <dsp:spPr>
        <a:xfrm>
          <a:off x="1376407" y="2979746"/>
          <a:ext cx="5104544"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a:t>Find essential document checklists on ITHS website</a:t>
          </a:r>
        </a:p>
      </dsp:txBody>
      <dsp:txXfrm>
        <a:off x="1376407" y="2979746"/>
        <a:ext cx="5104544" cy="11916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8EE87-432D-4CD8-A8E2-E3C5A550CBEA}">
      <dsp:nvSpPr>
        <dsp:cNvPr id="0" name=""/>
        <dsp:cNvSpPr/>
      </dsp:nvSpPr>
      <dsp:spPr>
        <a:xfrm>
          <a:off x="3323664"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877339"/>
        <a:ext cx="33687" cy="6737"/>
      </dsp:txXfrm>
    </dsp:sp>
    <dsp:sp modelId="{D068E621-C68F-4D6D-85CE-279CADACB6F4}">
      <dsp:nvSpPr>
        <dsp:cNvPr id="0" name=""/>
        <dsp:cNvSpPr/>
      </dsp:nvSpPr>
      <dsp:spPr>
        <a:xfrm>
          <a:off x="396080"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1893"/>
        <a:ext cx="2929383" cy="1757630"/>
      </dsp:txXfrm>
    </dsp:sp>
    <dsp:sp modelId="{9D47BF13-54D2-41D9-997B-C5E9D028978A}">
      <dsp:nvSpPr>
        <dsp:cNvPr id="0" name=""/>
        <dsp:cNvSpPr/>
      </dsp:nvSpPr>
      <dsp:spPr>
        <a:xfrm>
          <a:off x="6926806"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877339"/>
        <a:ext cx="33687" cy="6737"/>
      </dsp:txXfrm>
    </dsp:sp>
    <dsp:sp modelId="{C146F722-1B42-49E3-A973-28E5629EE922}">
      <dsp:nvSpPr>
        <dsp:cNvPr id="0" name=""/>
        <dsp:cNvSpPr/>
      </dsp:nvSpPr>
      <dsp:spPr>
        <a:xfrm>
          <a:off x="3999222"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1893"/>
        <a:ext cx="2929383" cy="1757630"/>
      </dsp:txXfrm>
    </dsp:sp>
    <dsp:sp modelId="{76E6B29B-BE76-4FA4-8E78-4DF0BDB77B8C}">
      <dsp:nvSpPr>
        <dsp:cNvPr id="0" name=""/>
        <dsp:cNvSpPr/>
      </dsp:nvSpPr>
      <dsp:spPr>
        <a:xfrm>
          <a:off x="1860772" y="1757723"/>
          <a:ext cx="7206284" cy="643158"/>
        </a:xfrm>
        <a:custGeom>
          <a:avLst/>
          <a:gdLst/>
          <a:ahLst/>
          <a:cxnLst/>
          <a:rect l="0" t="0" r="0" b="0"/>
          <a:pathLst>
            <a:path>
              <a:moveTo>
                <a:pt x="7206284" y="0"/>
              </a:moveTo>
              <a:lnTo>
                <a:pt x="7206284" y="338679"/>
              </a:lnTo>
              <a:lnTo>
                <a:pt x="0" y="338679"/>
              </a:lnTo>
              <a:lnTo>
                <a:pt x="0" y="643158"/>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971" y="2075933"/>
        <a:ext cx="361885" cy="6737"/>
      </dsp:txXfrm>
    </dsp:sp>
    <dsp:sp modelId="{F3D5A85D-D5D0-43AA-B9F5-FB73787B31B5}">
      <dsp:nvSpPr>
        <dsp:cNvPr id="0" name=""/>
        <dsp:cNvSpPr/>
      </dsp:nvSpPr>
      <dsp:spPr>
        <a:xfrm>
          <a:off x="7602364"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1893"/>
        <a:ext cx="2929383" cy="1757630"/>
      </dsp:txXfrm>
    </dsp:sp>
    <dsp:sp modelId="{8D894A05-F1FA-4EF8-B29D-63E536B1C4DF}">
      <dsp:nvSpPr>
        <dsp:cNvPr id="0" name=""/>
        <dsp:cNvSpPr/>
      </dsp:nvSpPr>
      <dsp:spPr>
        <a:xfrm>
          <a:off x="3323664"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3308728"/>
        <a:ext cx="33687" cy="6737"/>
      </dsp:txXfrm>
    </dsp:sp>
    <dsp:sp modelId="{5DBC1808-F908-4F82-859D-F45021E14B80}">
      <dsp:nvSpPr>
        <dsp:cNvPr id="0" name=""/>
        <dsp:cNvSpPr/>
      </dsp:nvSpPr>
      <dsp:spPr>
        <a:xfrm>
          <a:off x="396080"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2433281"/>
        <a:ext cx="2929383" cy="1757630"/>
      </dsp:txXfrm>
    </dsp:sp>
    <dsp:sp modelId="{C8AF4089-897E-4AD7-BE05-F2B5205B2928}">
      <dsp:nvSpPr>
        <dsp:cNvPr id="0" name=""/>
        <dsp:cNvSpPr/>
      </dsp:nvSpPr>
      <dsp:spPr>
        <a:xfrm>
          <a:off x="6926806"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3308728"/>
        <a:ext cx="33687" cy="6737"/>
      </dsp:txXfrm>
    </dsp:sp>
    <dsp:sp modelId="{A9D3D848-3717-4851-9776-848B90D5B038}">
      <dsp:nvSpPr>
        <dsp:cNvPr id="0" name=""/>
        <dsp:cNvSpPr/>
      </dsp:nvSpPr>
      <dsp:spPr>
        <a:xfrm>
          <a:off x="3999222"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2433281"/>
        <a:ext cx="2929383" cy="1757630"/>
      </dsp:txXfrm>
    </dsp:sp>
    <dsp:sp modelId="{900EB3FD-BE0F-498A-9A03-57149ADFD370}">
      <dsp:nvSpPr>
        <dsp:cNvPr id="0" name=""/>
        <dsp:cNvSpPr/>
      </dsp:nvSpPr>
      <dsp:spPr>
        <a:xfrm>
          <a:off x="7602364"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2433281"/>
        <a:ext cx="2929383" cy="1757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D8FF4-BE7E-48C3-BBC3-0E704C1E9F64}">
      <dsp:nvSpPr>
        <dsp:cNvPr id="0" name=""/>
        <dsp:cNvSpPr/>
      </dsp:nvSpPr>
      <dsp:spPr>
        <a:xfrm>
          <a:off x="3543371" y="2370"/>
          <a:ext cx="2376554" cy="1074877"/>
        </a:xfrm>
        <a:prstGeom prst="rect">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panose="00000500000000000000" pitchFamily="2" charset="0"/>
            </a:rPr>
            <a:t>Study Management </a:t>
          </a:r>
        </a:p>
      </dsp:txBody>
      <dsp:txXfrm>
        <a:off x="3543371" y="2370"/>
        <a:ext cx="2376554" cy="1074877"/>
      </dsp:txXfrm>
    </dsp:sp>
    <dsp:sp modelId="{CFDA43FF-93E4-434C-A082-530B476F9CFA}">
      <dsp:nvSpPr>
        <dsp:cNvPr id="0" name=""/>
        <dsp:cNvSpPr/>
      </dsp:nvSpPr>
      <dsp:spPr>
        <a:xfrm>
          <a:off x="2372829" y="2370"/>
          <a:ext cx="1064128" cy="1074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7DBDC94-DADF-4B6D-ABC8-8B2F17E5AE1F}">
      <dsp:nvSpPr>
        <dsp:cNvPr id="0" name=""/>
        <dsp:cNvSpPr/>
      </dsp:nvSpPr>
      <dsp:spPr>
        <a:xfrm>
          <a:off x="2372829" y="1254603"/>
          <a:ext cx="2376554" cy="1074877"/>
        </a:xfrm>
        <a:prstGeom prst="rect">
          <a:avLst/>
        </a:prstGeom>
        <a:solidFill>
          <a:schemeClr val="accent3">
            <a:shade val="50000"/>
            <a:hueOff val="0"/>
            <a:satOff val="0"/>
            <a:lumOff val="17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panose="00000500000000000000" pitchFamily="2" charset="0"/>
            </a:rPr>
            <a:t>Communication </a:t>
          </a:r>
        </a:p>
      </dsp:txBody>
      <dsp:txXfrm>
        <a:off x="2372829" y="1254603"/>
        <a:ext cx="2376554" cy="1074877"/>
      </dsp:txXfrm>
    </dsp:sp>
    <dsp:sp modelId="{B76E6E4D-2D35-4193-BB37-7F6F8A23CC41}">
      <dsp:nvSpPr>
        <dsp:cNvPr id="0" name=""/>
        <dsp:cNvSpPr/>
      </dsp:nvSpPr>
      <dsp:spPr>
        <a:xfrm>
          <a:off x="4855796" y="1254603"/>
          <a:ext cx="1064128" cy="1074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655A320-47C6-4B32-AAFC-596AD03F27EE}">
      <dsp:nvSpPr>
        <dsp:cNvPr id="0" name=""/>
        <dsp:cNvSpPr/>
      </dsp:nvSpPr>
      <dsp:spPr>
        <a:xfrm>
          <a:off x="3543371" y="2506835"/>
          <a:ext cx="2376554" cy="1074877"/>
        </a:xfrm>
        <a:prstGeom prst="rect">
          <a:avLst/>
        </a:prstGeom>
        <a:solidFill>
          <a:schemeClr val="accent3">
            <a:shade val="50000"/>
            <a:hueOff val="0"/>
            <a:satOff val="0"/>
            <a:lumOff val="359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panose="00000500000000000000" pitchFamily="2" charset="0"/>
            </a:rPr>
            <a:t>Documentation</a:t>
          </a:r>
        </a:p>
      </dsp:txBody>
      <dsp:txXfrm>
        <a:off x="3543371" y="2506835"/>
        <a:ext cx="2376554" cy="1074877"/>
      </dsp:txXfrm>
    </dsp:sp>
    <dsp:sp modelId="{A30ED49E-A6DF-48A6-8C47-9499551ADFDA}">
      <dsp:nvSpPr>
        <dsp:cNvPr id="0" name=""/>
        <dsp:cNvSpPr/>
      </dsp:nvSpPr>
      <dsp:spPr>
        <a:xfrm>
          <a:off x="2372829" y="2506835"/>
          <a:ext cx="1064128" cy="1074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51090B1-9F23-4AF5-996C-4992ACEDEAC3}">
      <dsp:nvSpPr>
        <dsp:cNvPr id="0" name=""/>
        <dsp:cNvSpPr/>
      </dsp:nvSpPr>
      <dsp:spPr>
        <a:xfrm>
          <a:off x="2372829" y="3759068"/>
          <a:ext cx="2376554" cy="1074877"/>
        </a:xfrm>
        <a:prstGeom prst="rect">
          <a:avLst/>
        </a:prstGeom>
        <a:solidFill>
          <a:schemeClr val="accent3">
            <a:shade val="50000"/>
            <a:hueOff val="0"/>
            <a:satOff val="0"/>
            <a:lumOff val="179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panose="00000500000000000000" pitchFamily="2" charset="0"/>
            </a:rPr>
            <a:t>Implementation </a:t>
          </a:r>
        </a:p>
      </dsp:txBody>
      <dsp:txXfrm>
        <a:off x="2372829" y="3759068"/>
        <a:ext cx="2376554" cy="1074877"/>
      </dsp:txXfrm>
    </dsp:sp>
    <dsp:sp modelId="{5C441487-F8F5-4484-B014-E886D15E25AA}">
      <dsp:nvSpPr>
        <dsp:cNvPr id="0" name=""/>
        <dsp:cNvSpPr/>
      </dsp:nvSpPr>
      <dsp:spPr>
        <a:xfrm>
          <a:off x="4855796" y="3759068"/>
          <a:ext cx="1064128" cy="10748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1895-664C-4971-B292-825EFDA2D2A3}">
      <dsp:nvSpPr>
        <dsp:cNvPr id="0" name=""/>
        <dsp:cNvSpPr/>
      </dsp:nvSpPr>
      <dsp:spPr>
        <a:xfrm>
          <a:off x="-5717589" y="-875337"/>
          <a:ext cx="6808449" cy="6808449"/>
        </a:xfrm>
        <a:prstGeom prst="blockArc">
          <a:avLst>
            <a:gd name="adj1" fmla="val 18900000"/>
            <a:gd name="adj2" fmla="val 2700000"/>
            <a:gd name="adj3" fmla="val 317"/>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A7C65B-3876-42B3-B0FA-CD3535D61BC1}">
      <dsp:nvSpPr>
        <dsp:cNvPr id="0" name=""/>
        <dsp:cNvSpPr/>
      </dsp:nvSpPr>
      <dsp:spPr>
        <a:xfrm>
          <a:off x="702019" y="505777"/>
          <a:ext cx="7981658" cy="101155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92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Montserrat" panose="00000500000000000000" pitchFamily="2" charset="0"/>
            </a:rPr>
            <a:t>REVIEW APPROVAL DOCUMENTS </a:t>
          </a:r>
        </a:p>
      </dsp:txBody>
      <dsp:txXfrm>
        <a:off x="702019" y="505777"/>
        <a:ext cx="7981658" cy="1011555"/>
      </dsp:txXfrm>
    </dsp:sp>
    <dsp:sp modelId="{F00DD69D-389D-45D0-B939-7CCE8183CBAD}">
      <dsp:nvSpPr>
        <dsp:cNvPr id="0" name=""/>
        <dsp:cNvSpPr/>
      </dsp:nvSpPr>
      <dsp:spPr>
        <a:xfrm>
          <a:off x="69797" y="379333"/>
          <a:ext cx="1264443" cy="126444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37CB5-999A-4B53-9D9F-DC55E164CFB9}">
      <dsp:nvSpPr>
        <dsp:cNvPr id="0" name=""/>
        <dsp:cNvSpPr/>
      </dsp:nvSpPr>
      <dsp:spPr>
        <a:xfrm>
          <a:off x="1069719" y="2023110"/>
          <a:ext cx="7613958" cy="101155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92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Montserrat" panose="00000500000000000000" pitchFamily="2" charset="0"/>
            </a:rPr>
            <a:t>LABEL, ORGANIZE &amp; FILE</a:t>
          </a:r>
          <a:endParaRPr lang="en-US" sz="3000" kern="1200" dirty="0">
            <a:latin typeface="Montserrat" panose="00000500000000000000" pitchFamily="2" charset="0"/>
          </a:endParaRPr>
        </a:p>
      </dsp:txBody>
      <dsp:txXfrm>
        <a:off x="1069719" y="2023110"/>
        <a:ext cx="7613958" cy="1011555"/>
      </dsp:txXfrm>
    </dsp:sp>
    <dsp:sp modelId="{189978D8-10A1-4333-811C-F18B5094A6E6}">
      <dsp:nvSpPr>
        <dsp:cNvPr id="0" name=""/>
        <dsp:cNvSpPr/>
      </dsp:nvSpPr>
      <dsp:spPr>
        <a:xfrm>
          <a:off x="437497" y="1896665"/>
          <a:ext cx="1264443" cy="126444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86F3B-EB63-44C6-9F49-6D3FA4DFA51C}">
      <dsp:nvSpPr>
        <dsp:cNvPr id="0" name=""/>
        <dsp:cNvSpPr/>
      </dsp:nvSpPr>
      <dsp:spPr>
        <a:xfrm>
          <a:off x="702019" y="3540442"/>
          <a:ext cx="7981658" cy="101155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292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Montserrat" panose="00000500000000000000" pitchFamily="2" charset="0"/>
            </a:rPr>
            <a:t>ONLY USE APPROVED DOCUMENTS</a:t>
          </a:r>
        </a:p>
      </dsp:txBody>
      <dsp:txXfrm>
        <a:off x="702019" y="3540442"/>
        <a:ext cx="7981658" cy="1011555"/>
      </dsp:txXfrm>
    </dsp:sp>
    <dsp:sp modelId="{A4F6971D-126B-449D-A23D-22084A9A3906}">
      <dsp:nvSpPr>
        <dsp:cNvPr id="0" name=""/>
        <dsp:cNvSpPr/>
      </dsp:nvSpPr>
      <dsp:spPr>
        <a:xfrm>
          <a:off x="69797" y="3413998"/>
          <a:ext cx="1264443" cy="126444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FC2E7-95A7-4CBE-9106-0406777289B9}">
      <dsp:nvSpPr>
        <dsp:cNvPr id="0" name=""/>
        <dsp:cNvSpPr/>
      </dsp:nvSpPr>
      <dsp:spPr>
        <a:xfrm>
          <a:off x="-6222327" y="-952206"/>
          <a:ext cx="7409100" cy="7409100"/>
        </a:xfrm>
        <a:prstGeom prst="blockArc">
          <a:avLst>
            <a:gd name="adj1" fmla="val 18900000"/>
            <a:gd name="adj2" fmla="val 2700000"/>
            <a:gd name="adj3" fmla="val 29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4D1ACC-910D-48A8-887D-D6C887FA113B}">
      <dsp:nvSpPr>
        <dsp:cNvPr id="0" name=""/>
        <dsp:cNvSpPr/>
      </dsp:nvSpPr>
      <dsp:spPr>
        <a:xfrm>
          <a:off x="764050" y="550468"/>
          <a:ext cx="6168462"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Montserrat" panose="00000500000000000000" pitchFamily="2" charset="0"/>
            </a:rPr>
            <a:t>ORGANIZATION</a:t>
          </a:r>
        </a:p>
      </dsp:txBody>
      <dsp:txXfrm>
        <a:off x="764050" y="550468"/>
        <a:ext cx="6168462" cy="1100937"/>
      </dsp:txXfrm>
    </dsp:sp>
    <dsp:sp modelId="{EC8E2B9E-ABB1-4F01-8956-4FCC34423FFA}">
      <dsp:nvSpPr>
        <dsp:cNvPr id="0" name=""/>
        <dsp:cNvSpPr/>
      </dsp:nvSpPr>
      <dsp:spPr>
        <a:xfrm>
          <a:off x="75964" y="412851"/>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940226-228F-48E5-B62C-ED0F2E995C14}">
      <dsp:nvSpPr>
        <dsp:cNvPr id="0" name=""/>
        <dsp:cNvSpPr/>
      </dsp:nvSpPr>
      <dsp:spPr>
        <a:xfrm>
          <a:off x="1164241" y="2201875"/>
          <a:ext cx="5768271"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Montserrat" panose="00000500000000000000" pitchFamily="2" charset="0"/>
            </a:rPr>
            <a:t>DOCUMENTATION</a:t>
          </a:r>
        </a:p>
      </dsp:txBody>
      <dsp:txXfrm>
        <a:off x="1164241" y="2201875"/>
        <a:ext cx="5768271" cy="1100937"/>
      </dsp:txXfrm>
    </dsp:sp>
    <dsp:sp modelId="{061B5FCC-F477-4AEA-BEB3-F676305B6CDF}">
      <dsp:nvSpPr>
        <dsp:cNvPr id="0" name=""/>
        <dsp:cNvSpPr/>
      </dsp:nvSpPr>
      <dsp:spPr>
        <a:xfrm>
          <a:off x="476155" y="2064257"/>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A24765-CA3F-4966-A0FB-8F35781CEA49}">
      <dsp:nvSpPr>
        <dsp:cNvPr id="0" name=""/>
        <dsp:cNvSpPr/>
      </dsp:nvSpPr>
      <dsp:spPr>
        <a:xfrm>
          <a:off x="764050" y="3853281"/>
          <a:ext cx="6168462"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Montserrat" panose="00000500000000000000" pitchFamily="2" charset="0"/>
            </a:rPr>
            <a:t>COMMUNICATION</a:t>
          </a:r>
        </a:p>
      </dsp:txBody>
      <dsp:txXfrm>
        <a:off x="764050" y="3853281"/>
        <a:ext cx="6168462" cy="1100937"/>
      </dsp:txXfrm>
    </dsp:sp>
    <dsp:sp modelId="{D0D3C564-577C-4FCB-84BB-FF3C25648923}">
      <dsp:nvSpPr>
        <dsp:cNvPr id="0" name=""/>
        <dsp:cNvSpPr/>
      </dsp:nvSpPr>
      <dsp:spPr>
        <a:xfrm>
          <a:off x="75964" y="3715664"/>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FC2E7-95A7-4CBE-9106-0406777289B9}">
      <dsp:nvSpPr>
        <dsp:cNvPr id="0" name=""/>
        <dsp:cNvSpPr/>
      </dsp:nvSpPr>
      <dsp:spPr>
        <a:xfrm>
          <a:off x="-6222327" y="-952206"/>
          <a:ext cx="7409100" cy="7409100"/>
        </a:xfrm>
        <a:prstGeom prst="blockArc">
          <a:avLst>
            <a:gd name="adj1" fmla="val 18900000"/>
            <a:gd name="adj2" fmla="val 2700000"/>
            <a:gd name="adj3" fmla="val 29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92446C-5A5F-4F77-94BA-126705BF9D55}">
      <dsp:nvSpPr>
        <dsp:cNvPr id="0" name=""/>
        <dsp:cNvSpPr/>
      </dsp:nvSpPr>
      <dsp:spPr>
        <a:xfrm>
          <a:off x="764050" y="550468"/>
          <a:ext cx="6168462"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USE CURRENT DOCUMENTS</a:t>
          </a:r>
        </a:p>
      </dsp:txBody>
      <dsp:txXfrm>
        <a:off x="764050" y="550468"/>
        <a:ext cx="6168462" cy="1100937"/>
      </dsp:txXfrm>
    </dsp:sp>
    <dsp:sp modelId="{A6860A09-3DD3-4C15-A6A6-CEED224495FA}">
      <dsp:nvSpPr>
        <dsp:cNvPr id="0" name=""/>
        <dsp:cNvSpPr/>
      </dsp:nvSpPr>
      <dsp:spPr>
        <a:xfrm>
          <a:off x="75964" y="412851"/>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B060DE-2561-4BA5-98EB-8BD38382FAB5}">
      <dsp:nvSpPr>
        <dsp:cNvPr id="0" name=""/>
        <dsp:cNvSpPr/>
      </dsp:nvSpPr>
      <dsp:spPr>
        <a:xfrm>
          <a:off x="1164241" y="2201875"/>
          <a:ext cx="5768271"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UPDATE CLINICAL SERVICES</a:t>
          </a:r>
        </a:p>
      </dsp:txBody>
      <dsp:txXfrm>
        <a:off x="1164241" y="2201875"/>
        <a:ext cx="5768271" cy="1100937"/>
      </dsp:txXfrm>
    </dsp:sp>
    <dsp:sp modelId="{A5D7CF3F-81BE-458D-9D3D-5026822814B4}">
      <dsp:nvSpPr>
        <dsp:cNvPr id="0" name=""/>
        <dsp:cNvSpPr/>
      </dsp:nvSpPr>
      <dsp:spPr>
        <a:xfrm>
          <a:off x="476155" y="2064257"/>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3B6AC1-9958-4B9F-AE8E-A5DF9EDA8741}">
      <dsp:nvSpPr>
        <dsp:cNvPr id="0" name=""/>
        <dsp:cNvSpPr/>
      </dsp:nvSpPr>
      <dsp:spPr>
        <a:xfrm>
          <a:off x="764050" y="3853281"/>
          <a:ext cx="6168462" cy="11009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869"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TRAIN STUDY STAFF</a:t>
          </a:r>
        </a:p>
      </dsp:txBody>
      <dsp:txXfrm>
        <a:off x="764050" y="3853281"/>
        <a:ext cx="6168462" cy="1100937"/>
      </dsp:txXfrm>
    </dsp:sp>
    <dsp:sp modelId="{4F1BA9C0-D028-4475-A58C-46BF535F2C3B}">
      <dsp:nvSpPr>
        <dsp:cNvPr id="0" name=""/>
        <dsp:cNvSpPr/>
      </dsp:nvSpPr>
      <dsp:spPr>
        <a:xfrm>
          <a:off x="75964" y="3715664"/>
          <a:ext cx="1376171" cy="137617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A7F21-BAA6-404C-837E-45D846071AA1}">
      <dsp:nvSpPr>
        <dsp:cNvPr id="0" name=""/>
        <dsp:cNvSpPr/>
      </dsp:nvSpPr>
      <dsp:spPr>
        <a:xfrm>
          <a:off x="-5054129" y="-774308"/>
          <a:ext cx="6019017" cy="6019017"/>
        </a:xfrm>
        <a:prstGeom prst="blockArc">
          <a:avLst>
            <a:gd name="adj1" fmla="val 18900000"/>
            <a:gd name="adj2" fmla="val 2700000"/>
            <a:gd name="adj3" fmla="val 35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CE2EA1-87BA-4066-BBAB-2AA40BACB785}">
      <dsp:nvSpPr>
        <dsp:cNvPr id="0" name=""/>
        <dsp:cNvSpPr/>
      </dsp:nvSpPr>
      <dsp:spPr>
        <a:xfrm>
          <a:off x="620577" y="447040"/>
          <a:ext cx="5718616" cy="8940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Timely</a:t>
          </a:r>
        </a:p>
      </dsp:txBody>
      <dsp:txXfrm>
        <a:off x="620577" y="447040"/>
        <a:ext cx="5718616" cy="894080"/>
      </dsp:txXfrm>
    </dsp:sp>
    <dsp:sp modelId="{47297217-C2A7-4DB2-97FA-6454A5B641B0}">
      <dsp:nvSpPr>
        <dsp:cNvPr id="0" name=""/>
        <dsp:cNvSpPr/>
      </dsp:nvSpPr>
      <dsp:spPr>
        <a:xfrm>
          <a:off x="61777" y="335280"/>
          <a:ext cx="1117600" cy="1117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E87248-0E70-4C23-8740-356A33C38F1E}">
      <dsp:nvSpPr>
        <dsp:cNvPr id="0" name=""/>
        <dsp:cNvSpPr/>
      </dsp:nvSpPr>
      <dsp:spPr>
        <a:xfrm>
          <a:off x="945575" y="1788160"/>
          <a:ext cx="5393618" cy="8940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Complete</a:t>
          </a:r>
        </a:p>
      </dsp:txBody>
      <dsp:txXfrm>
        <a:off x="945575" y="1788160"/>
        <a:ext cx="5393618" cy="894080"/>
      </dsp:txXfrm>
    </dsp:sp>
    <dsp:sp modelId="{13FAD48E-13DB-4965-BECA-B707A84FC3CB}">
      <dsp:nvSpPr>
        <dsp:cNvPr id="0" name=""/>
        <dsp:cNvSpPr/>
      </dsp:nvSpPr>
      <dsp:spPr>
        <a:xfrm>
          <a:off x="386775" y="1676399"/>
          <a:ext cx="1117600" cy="1117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8C675-7FD8-4423-9CCB-FCEDAC93C92B}">
      <dsp:nvSpPr>
        <dsp:cNvPr id="0" name=""/>
        <dsp:cNvSpPr/>
      </dsp:nvSpPr>
      <dsp:spPr>
        <a:xfrm>
          <a:off x="620577" y="3129280"/>
          <a:ext cx="5718616" cy="8940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9676" tIns="116840" rIns="116840" bIns="116840" numCol="1" spcCol="1270" anchor="ctr" anchorCtr="0">
          <a:noAutofit/>
        </a:bodyPr>
        <a:lstStyle/>
        <a:p>
          <a:pPr marL="0" lvl="0" indent="0" algn="l" defTabSz="2044700">
            <a:lnSpc>
              <a:spcPct val="90000"/>
            </a:lnSpc>
            <a:spcBef>
              <a:spcPct val="0"/>
            </a:spcBef>
            <a:spcAft>
              <a:spcPct val="35000"/>
            </a:spcAft>
            <a:buNone/>
          </a:pPr>
          <a:r>
            <a:rPr lang="en-US" sz="4600" kern="1200" dirty="0"/>
            <a:t>Have a Plan</a:t>
          </a:r>
        </a:p>
      </dsp:txBody>
      <dsp:txXfrm>
        <a:off x="620577" y="3129280"/>
        <a:ext cx="5718616" cy="894080"/>
      </dsp:txXfrm>
    </dsp:sp>
    <dsp:sp modelId="{B348BA9B-6C50-4AD0-B097-073BE0CC03F5}">
      <dsp:nvSpPr>
        <dsp:cNvPr id="0" name=""/>
        <dsp:cNvSpPr/>
      </dsp:nvSpPr>
      <dsp:spPr>
        <a:xfrm>
          <a:off x="61777" y="3017520"/>
          <a:ext cx="1117600" cy="1117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8C434-DDED-4A6B-96CE-957B545E992B}">
      <dsp:nvSpPr>
        <dsp:cNvPr id="0" name=""/>
        <dsp:cNvSpPr/>
      </dsp:nvSpPr>
      <dsp:spPr>
        <a:xfrm>
          <a:off x="-4920789" y="-754037"/>
          <a:ext cx="5860619" cy="5860619"/>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6EA8E0-94B2-4767-B661-40857282DA49}">
      <dsp:nvSpPr>
        <dsp:cNvPr id="0" name=""/>
        <dsp:cNvSpPr/>
      </dsp:nvSpPr>
      <dsp:spPr>
        <a:xfrm>
          <a:off x="604454" y="435254"/>
          <a:ext cx="9851401" cy="8705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6" tIns="60960" rIns="60960" bIns="60960" numCol="1" spcCol="1270" anchor="ctr" anchorCtr="0">
          <a:noAutofit/>
        </a:bodyPr>
        <a:lstStyle/>
        <a:p>
          <a:pPr marL="0" lvl="0" indent="0" algn="l" defTabSz="1644650">
            <a:lnSpc>
              <a:spcPct val="90000"/>
            </a:lnSpc>
            <a:spcBef>
              <a:spcPct val="0"/>
            </a:spcBef>
            <a:spcAft>
              <a:spcPct val="35000"/>
            </a:spcAft>
            <a:buNone/>
          </a:pPr>
          <a:r>
            <a:rPr lang="en-US" sz="3700" kern="1200" dirty="0">
              <a:latin typeface="Montserrat" pitchFamily="2" charset="0"/>
            </a:rPr>
            <a:t> CONFIRM STUDY IS READY TO CLOSE</a:t>
          </a:r>
        </a:p>
      </dsp:txBody>
      <dsp:txXfrm>
        <a:off x="604454" y="435254"/>
        <a:ext cx="9851401" cy="870508"/>
      </dsp:txXfrm>
    </dsp:sp>
    <dsp:sp modelId="{32BD7FB5-B7AC-49D0-A1D5-E5957DFD0583}">
      <dsp:nvSpPr>
        <dsp:cNvPr id="0" name=""/>
        <dsp:cNvSpPr/>
      </dsp:nvSpPr>
      <dsp:spPr>
        <a:xfrm>
          <a:off x="60386" y="326440"/>
          <a:ext cx="1088136" cy="108813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094B10-F66B-4100-9101-43BD7DA18A58}">
      <dsp:nvSpPr>
        <dsp:cNvPr id="0" name=""/>
        <dsp:cNvSpPr/>
      </dsp:nvSpPr>
      <dsp:spPr>
        <a:xfrm>
          <a:off x="920884" y="1741017"/>
          <a:ext cx="9534971" cy="8705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6" tIns="60960" rIns="60960" bIns="60960" numCol="1" spcCol="1270" anchor="ctr" anchorCtr="0">
          <a:noAutofit/>
        </a:bodyPr>
        <a:lstStyle/>
        <a:p>
          <a:pPr marL="0" lvl="0" indent="0" algn="l" defTabSz="1644650">
            <a:lnSpc>
              <a:spcPct val="90000"/>
            </a:lnSpc>
            <a:spcBef>
              <a:spcPct val="0"/>
            </a:spcBef>
            <a:spcAft>
              <a:spcPct val="35000"/>
            </a:spcAft>
            <a:buNone/>
          </a:pPr>
          <a:r>
            <a:rPr lang="en-US" sz="3700" kern="1200">
              <a:latin typeface="Montserrat" pitchFamily="2" charset="0"/>
            </a:rPr>
            <a:t>FOLLOW REVIEWING IRB PROCESS</a:t>
          </a:r>
        </a:p>
      </dsp:txBody>
      <dsp:txXfrm>
        <a:off x="920884" y="1741017"/>
        <a:ext cx="9534971" cy="870508"/>
      </dsp:txXfrm>
    </dsp:sp>
    <dsp:sp modelId="{D05F1E7A-B0A0-439E-948C-4DB888A925DB}">
      <dsp:nvSpPr>
        <dsp:cNvPr id="0" name=""/>
        <dsp:cNvSpPr/>
      </dsp:nvSpPr>
      <dsp:spPr>
        <a:xfrm>
          <a:off x="376816" y="1632204"/>
          <a:ext cx="1088136" cy="108813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5A10CF-2970-4302-8546-E8C9AEBE18A9}">
      <dsp:nvSpPr>
        <dsp:cNvPr id="0" name=""/>
        <dsp:cNvSpPr/>
      </dsp:nvSpPr>
      <dsp:spPr>
        <a:xfrm>
          <a:off x="604454" y="3046780"/>
          <a:ext cx="9851401" cy="87050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936" tIns="60960" rIns="60960" bIns="60960" numCol="1" spcCol="1270" anchor="ctr" anchorCtr="0">
          <a:noAutofit/>
        </a:bodyPr>
        <a:lstStyle/>
        <a:p>
          <a:pPr marL="0" lvl="0" indent="0" algn="l" defTabSz="800100">
            <a:lnSpc>
              <a:spcPct val="90000"/>
            </a:lnSpc>
            <a:spcBef>
              <a:spcPct val="0"/>
            </a:spcBef>
            <a:spcAft>
              <a:spcPct val="35000"/>
            </a:spcAft>
            <a:buNone/>
          </a:pPr>
          <a:r>
            <a:rPr lang="en-US" sz="3700" b="0" i="0" kern="1200">
              <a:latin typeface="Montserrat" pitchFamily="2" charset="0"/>
              <a:ea typeface="+mn-ea"/>
              <a:cs typeface="+mn-cs"/>
            </a:rPr>
            <a:t>ARCHIVE STUDY DOCUMENTS</a:t>
          </a:r>
        </a:p>
      </dsp:txBody>
      <dsp:txXfrm>
        <a:off x="604454" y="3046780"/>
        <a:ext cx="9851401" cy="870508"/>
      </dsp:txXfrm>
    </dsp:sp>
    <dsp:sp modelId="{BA508695-C2D7-4AF0-A3F3-E4E72FC6F692}">
      <dsp:nvSpPr>
        <dsp:cNvPr id="0" name=""/>
        <dsp:cNvSpPr/>
      </dsp:nvSpPr>
      <dsp:spPr>
        <a:xfrm>
          <a:off x="60386" y="2937967"/>
          <a:ext cx="1088136" cy="108813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A8E97-16A6-4054-A49B-E6B3FAA8C33B}">
      <dsp:nvSpPr>
        <dsp:cNvPr id="0" name=""/>
        <dsp:cNvSpPr/>
      </dsp:nvSpPr>
      <dsp:spPr>
        <a:xfrm>
          <a:off x="0" y="1647"/>
          <a:ext cx="465975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D5E148F-7ED9-426A-903A-77EEAC69EC71}">
      <dsp:nvSpPr>
        <dsp:cNvPr id="0" name=""/>
        <dsp:cNvSpPr/>
      </dsp:nvSpPr>
      <dsp:spPr>
        <a:xfrm>
          <a:off x="0" y="1647"/>
          <a:ext cx="4659756" cy="112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155700">
            <a:lnSpc>
              <a:spcPct val="90000"/>
            </a:lnSpc>
            <a:spcBef>
              <a:spcPct val="0"/>
            </a:spcBef>
            <a:spcAft>
              <a:spcPct val="35000"/>
            </a:spcAft>
            <a:buNone/>
          </a:pPr>
          <a:r>
            <a:rPr lang="en-US" sz="3700" kern="1200" dirty="0">
              <a:latin typeface="Montserrat Medium" panose="00000600000000000000" pitchFamily="2" charset="0"/>
              <a:ea typeface="+mn-ea"/>
              <a:cs typeface="+mn-cs"/>
            </a:rPr>
            <a:t>INTERVENTIONAL</a:t>
          </a:r>
        </a:p>
      </dsp:txBody>
      <dsp:txXfrm>
        <a:off x="0" y="1647"/>
        <a:ext cx="4659756" cy="1123613"/>
      </dsp:txXfrm>
    </dsp:sp>
    <dsp:sp modelId="{25211C05-7FE3-42E0-8C23-5D97AB444A95}">
      <dsp:nvSpPr>
        <dsp:cNvPr id="0" name=""/>
        <dsp:cNvSpPr/>
      </dsp:nvSpPr>
      <dsp:spPr>
        <a:xfrm>
          <a:off x="0" y="1125261"/>
          <a:ext cx="465975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DF57C05-18CF-47E4-B34C-747275F9F33E}">
      <dsp:nvSpPr>
        <dsp:cNvPr id="0" name=""/>
        <dsp:cNvSpPr/>
      </dsp:nvSpPr>
      <dsp:spPr>
        <a:xfrm>
          <a:off x="0" y="1125261"/>
          <a:ext cx="4659756" cy="112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Montserrat Medium" panose="00000600000000000000" pitchFamily="2" charset="0"/>
            </a:rPr>
            <a:t>RETROSPECTIVE</a:t>
          </a:r>
        </a:p>
      </dsp:txBody>
      <dsp:txXfrm>
        <a:off x="0" y="1125261"/>
        <a:ext cx="4659756" cy="1123613"/>
      </dsp:txXfrm>
    </dsp:sp>
    <dsp:sp modelId="{0525E193-0778-4679-B55E-8CB6E259630A}">
      <dsp:nvSpPr>
        <dsp:cNvPr id="0" name=""/>
        <dsp:cNvSpPr/>
      </dsp:nvSpPr>
      <dsp:spPr>
        <a:xfrm>
          <a:off x="0" y="2248875"/>
          <a:ext cx="465975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6B489D-E565-490C-AF87-03D1B6069083}">
      <dsp:nvSpPr>
        <dsp:cNvPr id="0" name=""/>
        <dsp:cNvSpPr/>
      </dsp:nvSpPr>
      <dsp:spPr>
        <a:xfrm>
          <a:off x="0" y="2248875"/>
          <a:ext cx="4659756" cy="1123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latin typeface="Montserrat Medium" panose="00000600000000000000" pitchFamily="2" charset="0"/>
            </a:rPr>
            <a:t>OBSERVATIONAL</a:t>
          </a:r>
        </a:p>
      </dsp:txBody>
      <dsp:txXfrm>
        <a:off x="0" y="2248875"/>
        <a:ext cx="4659756" cy="112361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8EE87-432D-4CD8-A8E2-E3C5A550CBEA}">
      <dsp:nvSpPr>
        <dsp:cNvPr id="0" name=""/>
        <dsp:cNvSpPr/>
      </dsp:nvSpPr>
      <dsp:spPr>
        <a:xfrm>
          <a:off x="3323664"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877339"/>
        <a:ext cx="33687" cy="6737"/>
      </dsp:txXfrm>
    </dsp:sp>
    <dsp:sp modelId="{D068E621-C68F-4D6D-85CE-279CADACB6F4}">
      <dsp:nvSpPr>
        <dsp:cNvPr id="0" name=""/>
        <dsp:cNvSpPr/>
      </dsp:nvSpPr>
      <dsp:spPr>
        <a:xfrm>
          <a:off x="396080"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1893"/>
        <a:ext cx="2929383" cy="1757630"/>
      </dsp:txXfrm>
    </dsp:sp>
    <dsp:sp modelId="{9D47BF13-54D2-41D9-997B-C5E9D028978A}">
      <dsp:nvSpPr>
        <dsp:cNvPr id="0" name=""/>
        <dsp:cNvSpPr/>
      </dsp:nvSpPr>
      <dsp:spPr>
        <a:xfrm>
          <a:off x="6926806"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877339"/>
        <a:ext cx="33687" cy="6737"/>
      </dsp:txXfrm>
    </dsp:sp>
    <dsp:sp modelId="{C146F722-1B42-49E3-A973-28E5629EE922}">
      <dsp:nvSpPr>
        <dsp:cNvPr id="0" name=""/>
        <dsp:cNvSpPr/>
      </dsp:nvSpPr>
      <dsp:spPr>
        <a:xfrm>
          <a:off x="3999222"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1893"/>
        <a:ext cx="2929383" cy="1757630"/>
      </dsp:txXfrm>
    </dsp:sp>
    <dsp:sp modelId="{76E6B29B-BE76-4FA4-8E78-4DF0BDB77B8C}">
      <dsp:nvSpPr>
        <dsp:cNvPr id="0" name=""/>
        <dsp:cNvSpPr/>
      </dsp:nvSpPr>
      <dsp:spPr>
        <a:xfrm>
          <a:off x="1860772" y="1757723"/>
          <a:ext cx="7206284" cy="643158"/>
        </a:xfrm>
        <a:custGeom>
          <a:avLst/>
          <a:gdLst/>
          <a:ahLst/>
          <a:cxnLst/>
          <a:rect l="0" t="0" r="0" b="0"/>
          <a:pathLst>
            <a:path>
              <a:moveTo>
                <a:pt x="7206284" y="0"/>
              </a:moveTo>
              <a:lnTo>
                <a:pt x="7206284" y="338679"/>
              </a:lnTo>
              <a:lnTo>
                <a:pt x="0" y="338679"/>
              </a:lnTo>
              <a:lnTo>
                <a:pt x="0" y="643158"/>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971" y="2075933"/>
        <a:ext cx="361885" cy="6737"/>
      </dsp:txXfrm>
    </dsp:sp>
    <dsp:sp modelId="{F3D5A85D-D5D0-43AA-B9F5-FB73787B31B5}">
      <dsp:nvSpPr>
        <dsp:cNvPr id="0" name=""/>
        <dsp:cNvSpPr/>
      </dsp:nvSpPr>
      <dsp:spPr>
        <a:xfrm>
          <a:off x="7602364"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1893"/>
        <a:ext cx="2929383" cy="1757630"/>
      </dsp:txXfrm>
    </dsp:sp>
    <dsp:sp modelId="{8D894A05-F1FA-4EF8-B29D-63E536B1C4DF}">
      <dsp:nvSpPr>
        <dsp:cNvPr id="0" name=""/>
        <dsp:cNvSpPr/>
      </dsp:nvSpPr>
      <dsp:spPr>
        <a:xfrm>
          <a:off x="3323664"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3308728"/>
        <a:ext cx="33687" cy="6737"/>
      </dsp:txXfrm>
    </dsp:sp>
    <dsp:sp modelId="{5DBC1808-F908-4F82-859D-F45021E14B80}">
      <dsp:nvSpPr>
        <dsp:cNvPr id="0" name=""/>
        <dsp:cNvSpPr/>
      </dsp:nvSpPr>
      <dsp:spPr>
        <a:xfrm>
          <a:off x="396080"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2433281"/>
        <a:ext cx="2929383" cy="1757630"/>
      </dsp:txXfrm>
    </dsp:sp>
    <dsp:sp modelId="{C8AF4089-897E-4AD7-BE05-F2B5205B2928}">
      <dsp:nvSpPr>
        <dsp:cNvPr id="0" name=""/>
        <dsp:cNvSpPr/>
      </dsp:nvSpPr>
      <dsp:spPr>
        <a:xfrm>
          <a:off x="6926806"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3308728"/>
        <a:ext cx="33687" cy="6737"/>
      </dsp:txXfrm>
    </dsp:sp>
    <dsp:sp modelId="{A9D3D848-3717-4851-9776-848B90D5B038}">
      <dsp:nvSpPr>
        <dsp:cNvPr id="0" name=""/>
        <dsp:cNvSpPr/>
      </dsp:nvSpPr>
      <dsp:spPr>
        <a:xfrm>
          <a:off x="3999222"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2433281"/>
        <a:ext cx="2929383" cy="1757630"/>
      </dsp:txXfrm>
    </dsp:sp>
    <dsp:sp modelId="{900EB3FD-BE0F-498A-9A03-57149ADFD370}">
      <dsp:nvSpPr>
        <dsp:cNvPr id="0" name=""/>
        <dsp:cNvSpPr/>
      </dsp:nvSpPr>
      <dsp:spPr>
        <a:xfrm>
          <a:off x="7602364"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2433281"/>
        <a:ext cx="2929383" cy="17576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4372D-9B77-4D65-ABB8-576EFA9535C5}">
      <dsp:nvSpPr>
        <dsp:cNvPr id="0" name=""/>
        <dsp:cNvSpPr/>
      </dsp:nvSpPr>
      <dsp:spPr>
        <a:xfrm>
          <a:off x="2484396" y="1923775"/>
          <a:ext cx="1969146" cy="20621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dirty="0"/>
            <a:t>WHY</a:t>
          </a:r>
        </a:p>
      </dsp:txBody>
      <dsp:txXfrm>
        <a:off x="2772771" y="2225767"/>
        <a:ext cx="1392396" cy="1458146"/>
      </dsp:txXfrm>
    </dsp:sp>
    <dsp:sp modelId="{819F65CD-A85C-4607-BB61-B52CE06370A7}">
      <dsp:nvSpPr>
        <dsp:cNvPr id="0" name=""/>
        <dsp:cNvSpPr/>
      </dsp:nvSpPr>
      <dsp:spPr>
        <a:xfrm rot="16200000">
          <a:off x="3326897" y="1760433"/>
          <a:ext cx="284144" cy="42539"/>
        </a:xfrm>
        <a:custGeom>
          <a:avLst/>
          <a:gdLst/>
          <a:ahLst/>
          <a:cxnLst/>
          <a:rect l="0" t="0" r="0" b="0"/>
          <a:pathLst>
            <a:path>
              <a:moveTo>
                <a:pt x="0" y="21269"/>
              </a:moveTo>
              <a:lnTo>
                <a:pt x="284144" y="212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461866" y="1774599"/>
        <a:ext cx="14207" cy="14207"/>
      </dsp:txXfrm>
    </dsp:sp>
    <dsp:sp modelId="{3CFF1BB8-C3D6-4D59-8596-778B5C44193E}">
      <dsp:nvSpPr>
        <dsp:cNvPr id="0" name=""/>
        <dsp:cNvSpPr/>
      </dsp:nvSpPr>
      <dsp:spPr>
        <a:xfrm>
          <a:off x="2649154" y="0"/>
          <a:ext cx="1639630" cy="16396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WHO</a:t>
          </a:r>
        </a:p>
      </dsp:txBody>
      <dsp:txXfrm>
        <a:off x="2889272" y="240118"/>
        <a:ext cx="1159394" cy="1159394"/>
      </dsp:txXfrm>
    </dsp:sp>
    <dsp:sp modelId="{50F2A5BC-F07E-4437-86F5-70F772B5F783}">
      <dsp:nvSpPr>
        <dsp:cNvPr id="0" name=""/>
        <dsp:cNvSpPr/>
      </dsp:nvSpPr>
      <dsp:spPr>
        <a:xfrm rot="20520000">
          <a:off x="4401407" y="2578067"/>
          <a:ext cx="323376" cy="42539"/>
        </a:xfrm>
        <a:custGeom>
          <a:avLst/>
          <a:gdLst/>
          <a:ahLst/>
          <a:cxnLst/>
          <a:rect l="0" t="0" r="0" b="0"/>
          <a:pathLst>
            <a:path>
              <a:moveTo>
                <a:pt x="0" y="21269"/>
              </a:moveTo>
              <a:lnTo>
                <a:pt x="323376" y="212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555011" y="2591252"/>
        <a:ext cx="16168" cy="16168"/>
      </dsp:txXfrm>
    </dsp:sp>
    <dsp:sp modelId="{C56D9B40-818C-4A09-A958-1C74A751DB81}">
      <dsp:nvSpPr>
        <dsp:cNvPr id="0" name=""/>
        <dsp:cNvSpPr/>
      </dsp:nvSpPr>
      <dsp:spPr>
        <a:xfrm>
          <a:off x="4676745" y="1476220"/>
          <a:ext cx="1639630" cy="16396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WHAT</a:t>
          </a:r>
        </a:p>
      </dsp:txBody>
      <dsp:txXfrm>
        <a:off x="4916863" y="1716338"/>
        <a:ext cx="1159394" cy="1159394"/>
      </dsp:txXfrm>
    </dsp:sp>
    <dsp:sp modelId="{6E42471E-5095-4AEA-A3B8-CCABD80725EA}">
      <dsp:nvSpPr>
        <dsp:cNvPr id="0" name=""/>
        <dsp:cNvSpPr/>
      </dsp:nvSpPr>
      <dsp:spPr>
        <a:xfrm rot="3240000">
          <a:off x="4003751" y="3874613"/>
          <a:ext cx="297853" cy="42539"/>
        </a:xfrm>
        <a:custGeom>
          <a:avLst/>
          <a:gdLst/>
          <a:ahLst/>
          <a:cxnLst/>
          <a:rect l="0" t="0" r="0" b="0"/>
          <a:pathLst>
            <a:path>
              <a:moveTo>
                <a:pt x="0" y="21269"/>
              </a:moveTo>
              <a:lnTo>
                <a:pt x="297853" y="212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145231" y="3888436"/>
        <a:ext cx="14892" cy="14892"/>
      </dsp:txXfrm>
    </dsp:sp>
    <dsp:sp modelId="{A84F7DC4-5614-44DF-A18C-B709FE122455}">
      <dsp:nvSpPr>
        <dsp:cNvPr id="0" name=""/>
        <dsp:cNvSpPr/>
      </dsp:nvSpPr>
      <dsp:spPr>
        <a:xfrm>
          <a:off x="3902274" y="3859796"/>
          <a:ext cx="1639630" cy="16396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WHEN</a:t>
          </a:r>
        </a:p>
      </dsp:txBody>
      <dsp:txXfrm>
        <a:off x="4142392" y="4099914"/>
        <a:ext cx="1159394" cy="1159394"/>
      </dsp:txXfrm>
    </dsp:sp>
    <dsp:sp modelId="{41F860C4-777E-4FB5-9F30-14B0FBB8F9B9}">
      <dsp:nvSpPr>
        <dsp:cNvPr id="0" name=""/>
        <dsp:cNvSpPr/>
      </dsp:nvSpPr>
      <dsp:spPr>
        <a:xfrm rot="7560000">
          <a:off x="2636335" y="3874613"/>
          <a:ext cx="297853" cy="42539"/>
        </a:xfrm>
        <a:custGeom>
          <a:avLst/>
          <a:gdLst/>
          <a:ahLst/>
          <a:cxnLst/>
          <a:rect l="0" t="0" r="0" b="0"/>
          <a:pathLst>
            <a:path>
              <a:moveTo>
                <a:pt x="0" y="21269"/>
              </a:moveTo>
              <a:lnTo>
                <a:pt x="297853" y="212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777815" y="3888436"/>
        <a:ext cx="14892" cy="14892"/>
      </dsp:txXfrm>
    </dsp:sp>
    <dsp:sp modelId="{F8CBD954-208C-4273-BB13-05BFE361AC75}">
      <dsp:nvSpPr>
        <dsp:cNvPr id="0" name=""/>
        <dsp:cNvSpPr/>
      </dsp:nvSpPr>
      <dsp:spPr>
        <a:xfrm>
          <a:off x="1396034" y="3859796"/>
          <a:ext cx="1639630" cy="16396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WHERE</a:t>
          </a:r>
        </a:p>
      </dsp:txBody>
      <dsp:txXfrm>
        <a:off x="1636152" y="4099914"/>
        <a:ext cx="1159394" cy="1159394"/>
      </dsp:txXfrm>
    </dsp:sp>
    <dsp:sp modelId="{1F06D320-8589-4238-9CE7-17A19458DCD5}">
      <dsp:nvSpPr>
        <dsp:cNvPr id="0" name=""/>
        <dsp:cNvSpPr/>
      </dsp:nvSpPr>
      <dsp:spPr>
        <a:xfrm rot="11880000">
          <a:off x="2213156" y="2578067"/>
          <a:ext cx="323376" cy="42539"/>
        </a:xfrm>
        <a:custGeom>
          <a:avLst/>
          <a:gdLst/>
          <a:ahLst/>
          <a:cxnLst/>
          <a:rect l="0" t="0" r="0" b="0"/>
          <a:pathLst>
            <a:path>
              <a:moveTo>
                <a:pt x="0" y="21269"/>
              </a:moveTo>
              <a:lnTo>
                <a:pt x="323376" y="212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366760" y="2591252"/>
        <a:ext cx="16168" cy="16168"/>
      </dsp:txXfrm>
    </dsp:sp>
    <dsp:sp modelId="{3BE64B36-BD89-4E9B-AF51-6DB4586DE822}">
      <dsp:nvSpPr>
        <dsp:cNvPr id="0" name=""/>
        <dsp:cNvSpPr/>
      </dsp:nvSpPr>
      <dsp:spPr>
        <a:xfrm>
          <a:off x="621564" y="1476220"/>
          <a:ext cx="1639630" cy="163963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HOW</a:t>
          </a:r>
        </a:p>
      </dsp:txBody>
      <dsp:txXfrm>
        <a:off x="861682" y="1716338"/>
        <a:ext cx="1159394" cy="11593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F9184-ECF3-48FB-B473-21489B737C89}">
      <dsp:nvSpPr>
        <dsp:cNvPr id="0" name=""/>
        <dsp:cNvSpPr/>
      </dsp:nvSpPr>
      <dsp:spPr>
        <a:xfrm>
          <a:off x="2359214" y="2136108"/>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STUDY OBJECTIVES</a:t>
          </a:r>
        </a:p>
      </dsp:txBody>
      <dsp:txXfrm>
        <a:off x="2599245" y="2376139"/>
        <a:ext cx="1158971" cy="1158971"/>
      </dsp:txXfrm>
    </dsp:sp>
    <dsp:sp modelId="{DAD3F5A7-7581-4223-A6A8-143D81F36319}">
      <dsp:nvSpPr>
        <dsp:cNvPr id="0" name=""/>
        <dsp:cNvSpPr/>
      </dsp:nvSpPr>
      <dsp:spPr>
        <a:xfrm rot="16200000">
          <a:off x="2931356" y="1865530"/>
          <a:ext cx="494749" cy="46406"/>
        </a:xfrm>
        <a:custGeom>
          <a:avLst/>
          <a:gdLst/>
          <a:ahLst/>
          <a:cxnLst/>
          <a:rect l="0" t="0" r="0" b="0"/>
          <a:pathLst>
            <a:path>
              <a:moveTo>
                <a:pt x="0" y="23203"/>
              </a:moveTo>
              <a:lnTo>
                <a:pt x="494749" y="232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latin typeface="Montserrat Medium" panose="00000600000000000000" pitchFamily="2" charset="0"/>
          </a:endParaRPr>
        </a:p>
      </dsp:txBody>
      <dsp:txXfrm>
        <a:off x="3166362" y="1876364"/>
        <a:ext cx="24737" cy="24737"/>
      </dsp:txXfrm>
    </dsp:sp>
    <dsp:sp modelId="{CC7C5F81-A219-4629-8F7C-03110330E020}">
      <dsp:nvSpPr>
        <dsp:cNvPr id="0" name=""/>
        <dsp:cNvSpPr/>
      </dsp:nvSpPr>
      <dsp:spPr>
        <a:xfrm>
          <a:off x="2359214" y="2325"/>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CASE REPORT FORMS</a:t>
          </a:r>
        </a:p>
      </dsp:txBody>
      <dsp:txXfrm>
        <a:off x="2599245" y="242356"/>
        <a:ext cx="1158971" cy="1158971"/>
      </dsp:txXfrm>
    </dsp:sp>
    <dsp:sp modelId="{5720A0F2-8A2A-480A-A10F-840900FA33C5}">
      <dsp:nvSpPr>
        <dsp:cNvPr id="0" name=""/>
        <dsp:cNvSpPr/>
      </dsp:nvSpPr>
      <dsp:spPr>
        <a:xfrm rot="20520000">
          <a:off x="3946030" y="2602734"/>
          <a:ext cx="494749" cy="46406"/>
        </a:xfrm>
        <a:custGeom>
          <a:avLst/>
          <a:gdLst/>
          <a:ahLst/>
          <a:cxnLst/>
          <a:rect l="0" t="0" r="0" b="0"/>
          <a:pathLst>
            <a:path>
              <a:moveTo>
                <a:pt x="0" y="23203"/>
              </a:moveTo>
              <a:lnTo>
                <a:pt x="494749" y="232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latin typeface="Montserrat Medium" panose="00000600000000000000" pitchFamily="2" charset="0"/>
          </a:endParaRPr>
        </a:p>
      </dsp:txBody>
      <dsp:txXfrm>
        <a:off x="4181036" y="2613568"/>
        <a:ext cx="24737" cy="24737"/>
      </dsp:txXfrm>
    </dsp:sp>
    <dsp:sp modelId="{10E15EB8-E1ED-4681-B2E1-39C534AECD3E}">
      <dsp:nvSpPr>
        <dsp:cNvPr id="0" name=""/>
        <dsp:cNvSpPr/>
      </dsp:nvSpPr>
      <dsp:spPr>
        <a:xfrm>
          <a:off x="4388562" y="1476733"/>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VISIT CHECKLISTS</a:t>
          </a:r>
        </a:p>
      </dsp:txBody>
      <dsp:txXfrm>
        <a:off x="4628593" y="1716764"/>
        <a:ext cx="1158971" cy="1158971"/>
      </dsp:txXfrm>
    </dsp:sp>
    <dsp:sp modelId="{A7462807-D2FA-421F-8BA5-10F8DF13DDA8}">
      <dsp:nvSpPr>
        <dsp:cNvPr id="0" name=""/>
        <dsp:cNvSpPr/>
      </dsp:nvSpPr>
      <dsp:spPr>
        <a:xfrm rot="3240000">
          <a:off x="3558459" y="3795555"/>
          <a:ext cx="494749" cy="46406"/>
        </a:xfrm>
        <a:custGeom>
          <a:avLst/>
          <a:gdLst/>
          <a:ahLst/>
          <a:cxnLst/>
          <a:rect l="0" t="0" r="0" b="0"/>
          <a:pathLst>
            <a:path>
              <a:moveTo>
                <a:pt x="0" y="23203"/>
              </a:moveTo>
              <a:lnTo>
                <a:pt x="494749" y="232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latin typeface="Montserrat Medium" panose="00000600000000000000" pitchFamily="2" charset="0"/>
          </a:endParaRPr>
        </a:p>
      </dsp:txBody>
      <dsp:txXfrm>
        <a:off x="3793465" y="3806389"/>
        <a:ext cx="24737" cy="24737"/>
      </dsp:txXfrm>
    </dsp:sp>
    <dsp:sp modelId="{21663351-0EDD-476E-8F4A-5B4466FA30A1}">
      <dsp:nvSpPr>
        <dsp:cNvPr id="0" name=""/>
        <dsp:cNvSpPr/>
      </dsp:nvSpPr>
      <dsp:spPr>
        <a:xfrm>
          <a:off x="3613420" y="3862375"/>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STUDY LOGS</a:t>
          </a:r>
        </a:p>
      </dsp:txBody>
      <dsp:txXfrm>
        <a:off x="3853451" y="4102406"/>
        <a:ext cx="1158971" cy="1158971"/>
      </dsp:txXfrm>
    </dsp:sp>
    <dsp:sp modelId="{F57AD7EC-7505-4A7B-8C4D-8A5EF3D4F3BD}">
      <dsp:nvSpPr>
        <dsp:cNvPr id="0" name=""/>
        <dsp:cNvSpPr/>
      </dsp:nvSpPr>
      <dsp:spPr>
        <a:xfrm rot="7560000">
          <a:off x="2304253" y="3795555"/>
          <a:ext cx="494749" cy="46406"/>
        </a:xfrm>
        <a:custGeom>
          <a:avLst/>
          <a:gdLst/>
          <a:ahLst/>
          <a:cxnLst/>
          <a:rect l="0" t="0" r="0" b="0"/>
          <a:pathLst>
            <a:path>
              <a:moveTo>
                <a:pt x="0" y="23203"/>
              </a:moveTo>
              <a:lnTo>
                <a:pt x="494749" y="232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latin typeface="Montserrat Medium" panose="00000600000000000000" pitchFamily="2" charset="0"/>
          </a:endParaRPr>
        </a:p>
      </dsp:txBody>
      <dsp:txXfrm rot="10800000">
        <a:off x="2539259" y="3806389"/>
        <a:ext cx="24737" cy="24737"/>
      </dsp:txXfrm>
    </dsp:sp>
    <dsp:sp modelId="{4CB5D2A7-D7FB-494E-B3B1-983F1B7CF418}">
      <dsp:nvSpPr>
        <dsp:cNvPr id="0" name=""/>
        <dsp:cNvSpPr/>
      </dsp:nvSpPr>
      <dsp:spPr>
        <a:xfrm>
          <a:off x="1105008" y="3862375"/>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DATABASE</a:t>
          </a:r>
        </a:p>
      </dsp:txBody>
      <dsp:txXfrm>
        <a:off x="1345039" y="4102406"/>
        <a:ext cx="1158971" cy="1158971"/>
      </dsp:txXfrm>
    </dsp:sp>
    <dsp:sp modelId="{01E10123-B6C3-454F-8EA4-39648F041516}">
      <dsp:nvSpPr>
        <dsp:cNvPr id="0" name=""/>
        <dsp:cNvSpPr/>
      </dsp:nvSpPr>
      <dsp:spPr>
        <a:xfrm rot="11880000">
          <a:off x="1916682" y="2602734"/>
          <a:ext cx="494749" cy="46406"/>
        </a:xfrm>
        <a:custGeom>
          <a:avLst/>
          <a:gdLst/>
          <a:ahLst/>
          <a:cxnLst/>
          <a:rect l="0" t="0" r="0" b="0"/>
          <a:pathLst>
            <a:path>
              <a:moveTo>
                <a:pt x="0" y="23203"/>
              </a:moveTo>
              <a:lnTo>
                <a:pt x="494749" y="2320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latin typeface="Montserrat Medium" panose="00000600000000000000" pitchFamily="2" charset="0"/>
          </a:endParaRPr>
        </a:p>
      </dsp:txBody>
      <dsp:txXfrm rot="10800000">
        <a:off x="2151688" y="2613568"/>
        <a:ext cx="24737" cy="24737"/>
      </dsp:txXfrm>
    </dsp:sp>
    <dsp:sp modelId="{2EF8ED1B-AF4D-4DFE-A7AA-407F8A4CFE41}">
      <dsp:nvSpPr>
        <dsp:cNvPr id="0" name=""/>
        <dsp:cNvSpPr/>
      </dsp:nvSpPr>
      <dsp:spPr>
        <a:xfrm>
          <a:off x="329866" y="1476733"/>
          <a:ext cx="1639033" cy="163903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Medium" panose="00000600000000000000" pitchFamily="2" charset="0"/>
            </a:rPr>
            <a:t>STUDY MANUALS</a:t>
          </a:r>
        </a:p>
      </dsp:txBody>
      <dsp:txXfrm>
        <a:off x="569897" y="1716764"/>
        <a:ext cx="1158971" cy="115897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0DAFB-DBBF-4C06-8E3A-6586780582FC}">
      <dsp:nvSpPr>
        <dsp:cNvPr id="0" name=""/>
        <dsp:cNvSpPr/>
      </dsp:nvSpPr>
      <dsp:spPr>
        <a:xfrm>
          <a:off x="665090" y="-60191"/>
          <a:ext cx="3767219" cy="3767219"/>
        </a:xfrm>
        <a:prstGeom prst="circularArrow">
          <a:avLst>
            <a:gd name="adj1" fmla="val 4668"/>
            <a:gd name="adj2" fmla="val 272909"/>
            <a:gd name="adj3" fmla="val 13072038"/>
            <a:gd name="adj4" fmla="val 17869017"/>
            <a:gd name="adj5" fmla="val 484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A0815-9AB5-4243-8380-B7C92FAF5D6F}">
      <dsp:nvSpPr>
        <dsp:cNvPr id="0" name=""/>
        <dsp:cNvSpPr/>
      </dsp:nvSpPr>
      <dsp:spPr>
        <a:xfrm>
          <a:off x="1372664" y="1768"/>
          <a:ext cx="2352072" cy="117603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ontserrat Medium" panose="00000600000000000000" pitchFamily="2" charset="0"/>
            </a:rPr>
            <a:t>PLAN</a:t>
          </a:r>
        </a:p>
      </dsp:txBody>
      <dsp:txXfrm>
        <a:off x="1430073" y="59177"/>
        <a:ext cx="2237254" cy="1061218"/>
      </dsp:txXfrm>
    </dsp:sp>
    <dsp:sp modelId="{76048693-CF55-40C9-849D-E9302C341A9B}">
      <dsp:nvSpPr>
        <dsp:cNvPr id="0" name=""/>
        <dsp:cNvSpPr/>
      </dsp:nvSpPr>
      <dsp:spPr>
        <a:xfrm>
          <a:off x="2725346" y="1354450"/>
          <a:ext cx="2352072" cy="117603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ontserrat Medium" panose="00000600000000000000" pitchFamily="2" charset="0"/>
            </a:rPr>
            <a:t>DO</a:t>
          </a:r>
        </a:p>
      </dsp:txBody>
      <dsp:txXfrm>
        <a:off x="2782755" y="1411859"/>
        <a:ext cx="2237254" cy="1061218"/>
      </dsp:txXfrm>
    </dsp:sp>
    <dsp:sp modelId="{69BC024F-FAEF-4227-BFEB-1FFAE24913CA}">
      <dsp:nvSpPr>
        <dsp:cNvPr id="0" name=""/>
        <dsp:cNvSpPr/>
      </dsp:nvSpPr>
      <dsp:spPr>
        <a:xfrm>
          <a:off x="1372664" y="2705820"/>
          <a:ext cx="2352072" cy="117603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ontserrat Medium" panose="00000600000000000000" pitchFamily="2" charset="0"/>
            </a:rPr>
            <a:t>CHECK</a:t>
          </a:r>
        </a:p>
      </dsp:txBody>
      <dsp:txXfrm>
        <a:off x="1430073" y="2763229"/>
        <a:ext cx="2237254" cy="1061218"/>
      </dsp:txXfrm>
    </dsp:sp>
    <dsp:sp modelId="{3DBD11B9-41EC-44A0-89AD-E3718A879966}">
      <dsp:nvSpPr>
        <dsp:cNvPr id="0" name=""/>
        <dsp:cNvSpPr/>
      </dsp:nvSpPr>
      <dsp:spPr>
        <a:xfrm>
          <a:off x="19982" y="1354450"/>
          <a:ext cx="2352072" cy="117603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Montserrat Medium" panose="00000600000000000000" pitchFamily="2" charset="0"/>
            </a:rPr>
            <a:t>ACT </a:t>
          </a:r>
        </a:p>
      </dsp:txBody>
      <dsp:txXfrm>
        <a:off x="77391" y="1411859"/>
        <a:ext cx="2237254" cy="1061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23CAF-5EE7-45D3-A1E6-727F335344B6}">
      <dsp:nvSpPr>
        <dsp:cNvPr id="0" name=""/>
        <dsp:cNvSpPr/>
      </dsp:nvSpPr>
      <dsp:spPr>
        <a:xfrm>
          <a:off x="307345" y="1546"/>
          <a:ext cx="3222855" cy="19337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07345" y="1546"/>
        <a:ext cx="3222855" cy="1933713"/>
      </dsp:txXfrm>
    </dsp:sp>
    <dsp:sp modelId="{284B590F-3CCE-49BB-99B0-B42EF4E74BC0}">
      <dsp:nvSpPr>
        <dsp:cNvPr id="0" name=""/>
        <dsp:cNvSpPr/>
      </dsp:nvSpPr>
      <dsp:spPr>
        <a:xfrm>
          <a:off x="3852486" y="0"/>
          <a:ext cx="3222855" cy="19337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852486" y="0"/>
        <a:ext cx="3222855" cy="1933713"/>
      </dsp:txXfrm>
    </dsp:sp>
    <dsp:sp modelId="{75E974E8-CDB5-4746-A9EF-61E9C1FBE028}">
      <dsp:nvSpPr>
        <dsp:cNvPr id="0" name=""/>
        <dsp:cNvSpPr/>
      </dsp:nvSpPr>
      <dsp:spPr>
        <a:xfrm>
          <a:off x="7397627" y="1546"/>
          <a:ext cx="3222855" cy="19337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397627" y="1546"/>
        <a:ext cx="3222855" cy="1933713"/>
      </dsp:txXfrm>
    </dsp:sp>
    <dsp:sp modelId="{DE7C801C-ADE7-4BB3-BD07-1857828AFFE9}">
      <dsp:nvSpPr>
        <dsp:cNvPr id="0" name=""/>
        <dsp:cNvSpPr/>
      </dsp:nvSpPr>
      <dsp:spPr>
        <a:xfrm>
          <a:off x="2079915" y="2257545"/>
          <a:ext cx="3222855" cy="19337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079915" y="2257545"/>
        <a:ext cx="3222855" cy="1933713"/>
      </dsp:txXfrm>
    </dsp:sp>
    <dsp:sp modelId="{4089C696-AC01-4FBE-8E09-8BD5D7BAD4A8}">
      <dsp:nvSpPr>
        <dsp:cNvPr id="0" name=""/>
        <dsp:cNvSpPr/>
      </dsp:nvSpPr>
      <dsp:spPr>
        <a:xfrm>
          <a:off x="5625057" y="2257545"/>
          <a:ext cx="3222855" cy="19337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625057" y="2257545"/>
        <a:ext cx="3222855" cy="193371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E9B76-2E07-4432-9EB5-52BF43D20255}">
      <dsp:nvSpPr>
        <dsp:cNvPr id="0" name=""/>
        <dsp:cNvSpPr/>
      </dsp:nvSpPr>
      <dsp:spPr>
        <a:xfrm>
          <a:off x="0" y="1633"/>
          <a:ext cx="5385456" cy="82777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F05E2-C214-4E97-9501-750785EF2BB2}">
      <dsp:nvSpPr>
        <dsp:cNvPr id="0" name=""/>
        <dsp:cNvSpPr/>
      </dsp:nvSpPr>
      <dsp:spPr>
        <a:xfrm>
          <a:off x="250401" y="187882"/>
          <a:ext cx="455275" cy="4552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4E789-AF8F-4964-9844-A93917304BE4}">
      <dsp:nvSpPr>
        <dsp:cNvPr id="0" name=""/>
        <dsp:cNvSpPr/>
      </dsp:nvSpPr>
      <dsp:spPr>
        <a:xfrm>
          <a:off x="956078" y="1633"/>
          <a:ext cx="4429377" cy="82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06" tIns="87606" rIns="87606" bIns="87606"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ontserrat Medium" panose="00000600000000000000" pitchFamily="2" charset="0"/>
            </a:rPr>
            <a:t>MEET WITH PI REGULARLY</a:t>
          </a:r>
        </a:p>
      </dsp:txBody>
      <dsp:txXfrm>
        <a:off x="956078" y="1633"/>
        <a:ext cx="4429377" cy="827773"/>
      </dsp:txXfrm>
    </dsp:sp>
    <dsp:sp modelId="{E9955724-EF08-4D3F-B557-23B7940B095F}">
      <dsp:nvSpPr>
        <dsp:cNvPr id="0" name=""/>
        <dsp:cNvSpPr/>
      </dsp:nvSpPr>
      <dsp:spPr>
        <a:xfrm>
          <a:off x="0" y="1036350"/>
          <a:ext cx="5385456" cy="82777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98BEE-946E-4523-BFA7-9670EECB7A7A}">
      <dsp:nvSpPr>
        <dsp:cNvPr id="0" name=""/>
        <dsp:cNvSpPr/>
      </dsp:nvSpPr>
      <dsp:spPr>
        <a:xfrm>
          <a:off x="250401" y="1222599"/>
          <a:ext cx="455275" cy="4552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B1871-A5B1-47DB-9FDE-F871917CDA60}">
      <dsp:nvSpPr>
        <dsp:cNvPr id="0" name=""/>
        <dsp:cNvSpPr/>
      </dsp:nvSpPr>
      <dsp:spPr>
        <a:xfrm>
          <a:off x="956078" y="1036350"/>
          <a:ext cx="4429377" cy="82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06" tIns="87606" rIns="87606" bIns="87606"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ontserrat Medium" panose="00000600000000000000" pitchFamily="2" charset="0"/>
            </a:rPr>
            <a:t>IDENTIFY AND REPORT ISSUES </a:t>
          </a:r>
        </a:p>
      </dsp:txBody>
      <dsp:txXfrm>
        <a:off x="956078" y="1036350"/>
        <a:ext cx="4429377" cy="827773"/>
      </dsp:txXfrm>
    </dsp:sp>
    <dsp:sp modelId="{6B29E7E6-44E4-4CE7-B71A-4239EF7F44D2}">
      <dsp:nvSpPr>
        <dsp:cNvPr id="0" name=""/>
        <dsp:cNvSpPr/>
      </dsp:nvSpPr>
      <dsp:spPr>
        <a:xfrm>
          <a:off x="0" y="2071068"/>
          <a:ext cx="5385456" cy="82777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634E8E-FEE1-46D3-9746-38448823746E}">
      <dsp:nvSpPr>
        <dsp:cNvPr id="0" name=""/>
        <dsp:cNvSpPr/>
      </dsp:nvSpPr>
      <dsp:spPr>
        <a:xfrm>
          <a:off x="250401" y="2257317"/>
          <a:ext cx="455275" cy="4552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1D8EF-6E0A-4DFC-A046-E395BEAEC9F1}">
      <dsp:nvSpPr>
        <dsp:cNvPr id="0" name=""/>
        <dsp:cNvSpPr/>
      </dsp:nvSpPr>
      <dsp:spPr>
        <a:xfrm>
          <a:off x="956078" y="2071068"/>
          <a:ext cx="4429377" cy="82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06" tIns="87606" rIns="87606" bIns="87606"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ontserrat Medium" panose="00000600000000000000" pitchFamily="2" charset="0"/>
            </a:rPr>
            <a:t>TRAIN STAFF IN CHANGES</a:t>
          </a:r>
        </a:p>
      </dsp:txBody>
      <dsp:txXfrm>
        <a:off x="956078" y="2071068"/>
        <a:ext cx="4429377" cy="827773"/>
      </dsp:txXfrm>
    </dsp:sp>
    <dsp:sp modelId="{6D806CCD-95D6-4F34-9DF1-2190EA1EBCC0}">
      <dsp:nvSpPr>
        <dsp:cNvPr id="0" name=""/>
        <dsp:cNvSpPr/>
      </dsp:nvSpPr>
      <dsp:spPr>
        <a:xfrm>
          <a:off x="0" y="3105785"/>
          <a:ext cx="5385456" cy="82777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881BD-71B3-47B0-9BCE-3DBA29B4B03E}">
      <dsp:nvSpPr>
        <dsp:cNvPr id="0" name=""/>
        <dsp:cNvSpPr/>
      </dsp:nvSpPr>
      <dsp:spPr>
        <a:xfrm>
          <a:off x="250401" y="3292034"/>
          <a:ext cx="455275" cy="4552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8105E-E25A-4E9E-AE59-B58A27BC7A7F}">
      <dsp:nvSpPr>
        <dsp:cNvPr id="0" name=""/>
        <dsp:cNvSpPr/>
      </dsp:nvSpPr>
      <dsp:spPr>
        <a:xfrm>
          <a:off x="956078" y="3105785"/>
          <a:ext cx="4429377" cy="82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06" tIns="87606" rIns="87606" bIns="87606"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ontserrat Medium" panose="00000600000000000000" pitchFamily="2" charset="0"/>
            </a:rPr>
            <a:t>UPDATE LOGS &amp; STUDY FILES  </a:t>
          </a:r>
        </a:p>
      </dsp:txBody>
      <dsp:txXfrm>
        <a:off x="956078" y="3105785"/>
        <a:ext cx="4429377" cy="82777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B1F8-F517-4C3F-9B12-FE1823634346}">
      <dsp:nvSpPr>
        <dsp:cNvPr id="0" name=""/>
        <dsp:cNvSpPr/>
      </dsp:nvSpPr>
      <dsp:spPr>
        <a:xfrm>
          <a:off x="270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66750">
            <a:lnSpc>
              <a:spcPct val="90000"/>
            </a:lnSpc>
            <a:spcBef>
              <a:spcPct val="0"/>
            </a:spcBef>
            <a:spcAft>
              <a:spcPct val="35000"/>
            </a:spcAft>
            <a:buNone/>
          </a:pPr>
          <a:endParaRPr lang="en-US" sz="2800" kern="1200" dirty="0">
            <a:latin typeface="Montserrat" pitchFamily="2" charset="0"/>
            <a:ea typeface="+mn-ea"/>
            <a:cs typeface="+mn-cs"/>
          </a:endParaRPr>
        </a:p>
      </dsp:txBody>
      <dsp:txXfrm>
        <a:off x="2708" y="2158166"/>
        <a:ext cx="2839456" cy="2158166"/>
      </dsp:txXfrm>
    </dsp:sp>
    <dsp:sp modelId="{522B604C-E611-4F63-A22C-3F8437D0E03C}">
      <dsp:nvSpPr>
        <dsp:cNvPr id="0" name=""/>
        <dsp:cNvSpPr/>
      </dsp:nvSpPr>
      <dsp:spPr>
        <a:xfrm>
          <a:off x="52410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7DFE3-EA33-4343-B5A5-0C63F5EC4AEF}">
      <dsp:nvSpPr>
        <dsp:cNvPr id="0" name=""/>
        <dsp:cNvSpPr/>
      </dsp:nvSpPr>
      <dsp:spPr>
        <a:xfrm>
          <a:off x="292734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2927348" y="2158166"/>
        <a:ext cx="2839456" cy="2158166"/>
      </dsp:txXfrm>
    </dsp:sp>
    <dsp:sp modelId="{B73B06E1-C156-4416-BD55-0FECB57F4D2F}">
      <dsp:nvSpPr>
        <dsp:cNvPr id="0" name=""/>
        <dsp:cNvSpPr/>
      </dsp:nvSpPr>
      <dsp:spPr>
        <a:xfrm>
          <a:off x="344874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D9D50-AA5C-4DD1-ABCC-E0C88A81AAC0}">
      <dsp:nvSpPr>
        <dsp:cNvPr id="0" name=""/>
        <dsp:cNvSpPr/>
      </dsp:nvSpPr>
      <dsp:spPr>
        <a:xfrm>
          <a:off x="585198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5851988" y="2158166"/>
        <a:ext cx="2839456" cy="2158166"/>
      </dsp:txXfrm>
    </dsp:sp>
    <dsp:sp modelId="{277B74E2-9B07-4028-8A79-08A298AA7ED7}">
      <dsp:nvSpPr>
        <dsp:cNvPr id="0" name=""/>
        <dsp:cNvSpPr/>
      </dsp:nvSpPr>
      <dsp:spPr>
        <a:xfrm>
          <a:off x="637338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1C266-E3F1-48B0-8649-8253E395C250}">
      <dsp:nvSpPr>
        <dsp:cNvPr id="0" name=""/>
        <dsp:cNvSpPr/>
      </dsp:nvSpPr>
      <dsp:spPr>
        <a:xfrm>
          <a:off x="8776628" y="0"/>
          <a:ext cx="2839456" cy="53954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Montserrat" pitchFamily="2" charset="0"/>
          </a:endParaRPr>
        </a:p>
      </dsp:txBody>
      <dsp:txXfrm>
        <a:off x="8776628" y="2158166"/>
        <a:ext cx="2839456" cy="2158166"/>
      </dsp:txXfrm>
    </dsp:sp>
    <dsp:sp modelId="{095B1859-8926-4BB0-931A-D6572B277920}">
      <dsp:nvSpPr>
        <dsp:cNvPr id="0" name=""/>
        <dsp:cNvSpPr/>
      </dsp:nvSpPr>
      <dsp:spPr>
        <a:xfrm>
          <a:off x="9298020" y="323724"/>
          <a:ext cx="1796673" cy="1796673"/>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DF06D6-DD12-4A32-9300-E880AA9D2F96}">
      <dsp:nvSpPr>
        <dsp:cNvPr id="0" name=""/>
        <dsp:cNvSpPr/>
      </dsp:nvSpPr>
      <dsp:spPr>
        <a:xfrm>
          <a:off x="464751" y="4316332"/>
          <a:ext cx="10689290" cy="809312"/>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8EE87-432D-4CD8-A8E2-E3C5A550CBEA}">
      <dsp:nvSpPr>
        <dsp:cNvPr id="0" name=""/>
        <dsp:cNvSpPr/>
      </dsp:nvSpPr>
      <dsp:spPr>
        <a:xfrm>
          <a:off x="3323664"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877339"/>
        <a:ext cx="33687" cy="6737"/>
      </dsp:txXfrm>
    </dsp:sp>
    <dsp:sp modelId="{D068E621-C68F-4D6D-85CE-279CADACB6F4}">
      <dsp:nvSpPr>
        <dsp:cNvPr id="0" name=""/>
        <dsp:cNvSpPr/>
      </dsp:nvSpPr>
      <dsp:spPr>
        <a:xfrm>
          <a:off x="396080"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1893"/>
        <a:ext cx="2929383" cy="1757630"/>
      </dsp:txXfrm>
    </dsp:sp>
    <dsp:sp modelId="{9D47BF13-54D2-41D9-997B-C5E9D028978A}">
      <dsp:nvSpPr>
        <dsp:cNvPr id="0" name=""/>
        <dsp:cNvSpPr/>
      </dsp:nvSpPr>
      <dsp:spPr>
        <a:xfrm>
          <a:off x="6926806" y="834988"/>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877339"/>
        <a:ext cx="33687" cy="6737"/>
      </dsp:txXfrm>
    </dsp:sp>
    <dsp:sp modelId="{C146F722-1B42-49E3-A973-28E5629EE922}">
      <dsp:nvSpPr>
        <dsp:cNvPr id="0" name=""/>
        <dsp:cNvSpPr/>
      </dsp:nvSpPr>
      <dsp:spPr>
        <a:xfrm>
          <a:off x="3999222"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1893"/>
        <a:ext cx="2929383" cy="1757630"/>
      </dsp:txXfrm>
    </dsp:sp>
    <dsp:sp modelId="{76E6B29B-BE76-4FA4-8E78-4DF0BDB77B8C}">
      <dsp:nvSpPr>
        <dsp:cNvPr id="0" name=""/>
        <dsp:cNvSpPr/>
      </dsp:nvSpPr>
      <dsp:spPr>
        <a:xfrm>
          <a:off x="1860772" y="1757723"/>
          <a:ext cx="7206284" cy="643158"/>
        </a:xfrm>
        <a:custGeom>
          <a:avLst/>
          <a:gdLst/>
          <a:ahLst/>
          <a:cxnLst/>
          <a:rect l="0" t="0" r="0" b="0"/>
          <a:pathLst>
            <a:path>
              <a:moveTo>
                <a:pt x="7206284" y="0"/>
              </a:moveTo>
              <a:lnTo>
                <a:pt x="7206284" y="338679"/>
              </a:lnTo>
              <a:lnTo>
                <a:pt x="0" y="338679"/>
              </a:lnTo>
              <a:lnTo>
                <a:pt x="0" y="643158"/>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971" y="2075933"/>
        <a:ext cx="361885" cy="6737"/>
      </dsp:txXfrm>
    </dsp:sp>
    <dsp:sp modelId="{F3D5A85D-D5D0-43AA-B9F5-FB73787B31B5}">
      <dsp:nvSpPr>
        <dsp:cNvPr id="0" name=""/>
        <dsp:cNvSpPr/>
      </dsp:nvSpPr>
      <dsp:spPr>
        <a:xfrm>
          <a:off x="7602364" y="1893"/>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1893"/>
        <a:ext cx="2929383" cy="1757630"/>
      </dsp:txXfrm>
    </dsp:sp>
    <dsp:sp modelId="{8D894A05-F1FA-4EF8-B29D-63E536B1C4DF}">
      <dsp:nvSpPr>
        <dsp:cNvPr id="0" name=""/>
        <dsp:cNvSpPr/>
      </dsp:nvSpPr>
      <dsp:spPr>
        <a:xfrm>
          <a:off x="3323664"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3308728"/>
        <a:ext cx="33687" cy="6737"/>
      </dsp:txXfrm>
    </dsp:sp>
    <dsp:sp modelId="{5DBC1808-F908-4F82-859D-F45021E14B80}">
      <dsp:nvSpPr>
        <dsp:cNvPr id="0" name=""/>
        <dsp:cNvSpPr/>
      </dsp:nvSpPr>
      <dsp:spPr>
        <a:xfrm>
          <a:off x="396080"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6080" y="2433281"/>
        <a:ext cx="2929383" cy="1757630"/>
      </dsp:txXfrm>
    </dsp:sp>
    <dsp:sp modelId="{C8AF4089-897E-4AD7-BE05-F2B5205B2928}">
      <dsp:nvSpPr>
        <dsp:cNvPr id="0" name=""/>
        <dsp:cNvSpPr/>
      </dsp:nvSpPr>
      <dsp:spPr>
        <a:xfrm>
          <a:off x="6926806" y="3266376"/>
          <a:ext cx="643158" cy="91440"/>
        </a:xfrm>
        <a:custGeom>
          <a:avLst/>
          <a:gdLst/>
          <a:ahLst/>
          <a:cxnLst/>
          <a:rect l="0" t="0" r="0" b="0"/>
          <a:pathLst>
            <a:path>
              <a:moveTo>
                <a:pt x="0" y="45720"/>
              </a:moveTo>
              <a:lnTo>
                <a:pt x="643158"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3308728"/>
        <a:ext cx="33687" cy="6737"/>
      </dsp:txXfrm>
    </dsp:sp>
    <dsp:sp modelId="{A9D3D848-3717-4851-9776-848B90D5B038}">
      <dsp:nvSpPr>
        <dsp:cNvPr id="0" name=""/>
        <dsp:cNvSpPr/>
      </dsp:nvSpPr>
      <dsp:spPr>
        <a:xfrm>
          <a:off x="3999222"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3999222" y="2433281"/>
        <a:ext cx="2929383" cy="1757630"/>
      </dsp:txXfrm>
    </dsp:sp>
    <dsp:sp modelId="{900EB3FD-BE0F-498A-9A03-57149ADFD370}">
      <dsp:nvSpPr>
        <dsp:cNvPr id="0" name=""/>
        <dsp:cNvSpPr/>
      </dsp:nvSpPr>
      <dsp:spPr>
        <a:xfrm>
          <a:off x="7602364" y="2433281"/>
          <a:ext cx="2929383" cy="175763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7602364" y="2433281"/>
        <a:ext cx="2929383" cy="1757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09E55-AF11-4AEC-84BD-FDABE25D6511}">
      <dsp:nvSpPr>
        <dsp:cNvPr id="0" name=""/>
        <dsp:cNvSpPr/>
      </dsp:nvSpPr>
      <dsp:spPr>
        <a:xfrm>
          <a:off x="3310" y="756902"/>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Protocol</a:t>
          </a:r>
        </a:p>
      </dsp:txBody>
      <dsp:txXfrm>
        <a:off x="3310" y="756902"/>
        <a:ext cx="2626149" cy="1575689"/>
      </dsp:txXfrm>
    </dsp:sp>
    <dsp:sp modelId="{82A1496F-FC9C-48A6-86CC-F37981DF0875}">
      <dsp:nvSpPr>
        <dsp:cNvPr id="0" name=""/>
        <dsp:cNvSpPr/>
      </dsp:nvSpPr>
      <dsp:spPr>
        <a:xfrm>
          <a:off x="2892075" y="756902"/>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Consent/Assent </a:t>
          </a:r>
        </a:p>
      </dsp:txBody>
      <dsp:txXfrm>
        <a:off x="2892075" y="756902"/>
        <a:ext cx="2626149" cy="1575689"/>
      </dsp:txXfrm>
    </dsp:sp>
    <dsp:sp modelId="{3913DA70-05F7-4BDA-A316-B3FF5A330B24}">
      <dsp:nvSpPr>
        <dsp:cNvPr id="0" name=""/>
        <dsp:cNvSpPr/>
      </dsp:nvSpPr>
      <dsp:spPr>
        <a:xfrm>
          <a:off x="5780839" y="756902"/>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Study Manuals </a:t>
          </a:r>
        </a:p>
      </dsp:txBody>
      <dsp:txXfrm>
        <a:off x="5780839" y="756902"/>
        <a:ext cx="2626149" cy="1575689"/>
      </dsp:txXfrm>
    </dsp:sp>
    <dsp:sp modelId="{C48C17A0-EB99-4AEA-97D4-BC525ED0D56A}">
      <dsp:nvSpPr>
        <dsp:cNvPr id="0" name=""/>
        <dsp:cNvSpPr/>
      </dsp:nvSpPr>
      <dsp:spPr>
        <a:xfrm>
          <a:off x="8669604" y="756902"/>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Investigator Brochure</a:t>
          </a:r>
        </a:p>
      </dsp:txBody>
      <dsp:txXfrm>
        <a:off x="8669604" y="756902"/>
        <a:ext cx="2626149" cy="1575689"/>
      </dsp:txXfrm>
    </dsp:sp>
    <dsp:sp modelId="{5E0D14D1-6801-4597-BEEC-EF9F487E0736}">
      <dsp:nvSpPr>
        <dsp:cNvPr id="0" name=""/>
        <dsp:cNvSpPr/>
      </dsp:nvSpPr>
      <dsp:spPr>
        <a:xfrm>
          <a:off x="3310" y="2595207"/>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1572</a:t>
          </a:r>
        </a:p>
      </dsp:txBody>
      <dsp:txXfrm>
        <a:off x="3310" y="2595207"/>
        <a:ext cx="2626149" cy="1575689"/>
      </dsp:txXfrm>
    </dsp:sp>
    <dsp:sp modelId="{480C661B-2544-4A73-B856-B5DA05E9FBB6}">
      <dsp:nvSpPr>
        <dsp:cNvPr id="0" name=""/>
        <dsp:cNvSpPr/>
      </dsp:nvSpPr>
      <dsp:spPr>
        <a:xfrm>
          <a:off x="2892075" y="2595207"/>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ontserrat" pitchFamily="2" charset="0"/>
            </a:rPr>
            <a:t>Case Report Form (CRF) </a:t>
          </a:r>
        </a:p>
      </dsp:txBody>
      <dsp:txXfrm>
        <a:off x="2892075" y="2595207"/>
        <a:ext cx="2626149" cy="1575689"/>
      </dsp:txXfrm>
    </dsp:sp>
    <dsp:sp modelId="{60CB2D3B-47B0-4426-BBAD-93099E965725}">
      <dsp:nvSpPr>
        <dsp:cNvPr id="0" name=""/>
        <dsp:cNvSpPr/>
      </dsp:nvSpPr>
      <dsp:spPr>
        <a:xfrm>
          <a:off x="5780839" y="2595207"/>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400" kern="1200" dirty="0">
              <a:latin typeface="Montserrat" pitchFamily="2" charset="0"/>
              <a:ea typeface="+mn-ea"/>
              <a:cs typeface="+mn-cs"/>
            </a:rPr>
            <a:t>Source Documents</a:t>
          </a:r>
        </a:p>
      </dsp:txBody>
      <dsp:txXfrm>
        <a:off x="5780839" y="2595207"/>
        <a:ext cx="2626149" cy="1575689"/>
      </dsp:txXfrm>
    </dsp:sp>
    <dsp:sp modelId="{174473BA-FD7E-4BEC-B0D8-4EEE7859E063}">
      <dsp:nvSpPr>
        <dsp:cNvPr id="0" name=""/>
        <dsp:cNvSpPr/>
      </dsp:nvSpPr>
      <dsp:spPr>
        <a:xfrm>
          <a:off x="8669604" y="2595207"/>
          <a:ext cx="2626149" cy="15756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400" kern="1200" dirty="0">
              <a:latin typeface="Montserrat" pitchFamily="2" charset="0"/>
              <a:ea typeface="+mn-ea"/>
              <a:cs typeface="+mn-cs"/>
            </a:rPr>
            <a:t>Delegation of Authority Log</a:t>
          </a:r>
        </a:p>
      </dsp:txBody>
      <dsp:txXfrm>
        <a:off x="8669604" y="2595207"/>
        <a:ext cx="2626149" cy="15756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23F4D-D84A-44D2-83DE-9604EB41B9B4}">
      <dsp:nvSpPr>
        <dsp:cNvPr id="0" name=""/>
        <dsp:cNvSpPr/>
      </dsp:nvSpPr>
      <dsp:spPr>
        <a:xfrm>
          <a:off x="0" y="2319"/>
          <a:ext cx="6245265" cy="11757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58E1BC-B33B-49EB-AEF2-8D537B41B7C9}">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232E0-1C21-489D-B45E-9E21A21876F1}">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This documents delegation of certain tasks by the investigator. </a:t>
          </a:r>
          <a:endParaRPr lang="en-US" sz="1900" kern="1200"/>
        </a:p>
      </dsp:txBody>
      <dsp:txXfrm>
        <a:off x="1357965" y="2319"/>
        <a:ext cx="4887299" cy="1175727"/>
      </dsp:txXfrm>
    </dsp:sp>
    <dsp:sp modelId="{0F2C964D-2908-40F5-9C05-5E32DCD92B9A}">
      <dsp:nvSpPr>
        <dsp:cNvPr id="0" name=""/>
        <dsp:cNvSpPr/>
      </dsp:nvSpPr>
      <dsp:spPr>
        <a:xfrm>
          <a:off x="0" y="1471979"/>
          <a:ext cx="6245265" cy="11757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ECF77-D1AE-4507-B283-71B94B0C2636}">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39764-F8F4-4FE5-9258-ED77ACF4AB08}">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a:t>The investigator agrees by delegating responsibility that they will maintain proper oversight of study conduct.</a:t>
          </a:r>
          <a:r>
            <a:rPr lang="en-US" sz="1900" b="1" i="0" kern="1200"/>
            <a:t> </a:t>
          </a:r>
          <a:endParaRPr lang="en-US" sz="1900" kern="1200"/>
        </a:p>
      </dsp:txBody>
      <dsp:txXfrm>
        <a:off x="1357965" y="1471979"/>
        <a:ext cx="4887299" cy="1175727"/>
      </dsp:txXfrm>
    </dsp:sp>
    <dsp:sp modelId="{490DA9C9-AA8E-4284-8D7F-D2ACDAAB5C0E}">
      <dsp:nvSpPr>
        <dsp:cNvPr id="0" name=""/>
        <dsp:cNvSpPr/>
      </dsp:nvSpPr>
      <dsp:spPr>
        <a:xfrm>
          <a:off x="0" y="2941639"/>
          <a:ext cx="6245265" cy="11757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89C13-D735-416E-824C-0C5AAD293398}">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CE2ED-00CA-4D04-87C2-73A7F8AF5537}">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dirty="0"/>
            <a:t>Delegation logs are not addressed in the regulations and are not a regulatory requirement. </a:t>
          </a:r>
          <a:endParaRPr lang="en-US" sz="1900" kern="1200" dirty="0"/>
        </a:p>
      </dsp:txBody>
      <dsp:txXfrm>
        <a:off x="1357965" y="2941639"/>
        <a:ext cx="4887299" cy="1175727"/>
      </dsp:txXfrm>
    </dsp:sp>
    <dsp:sp modelId="{2163A7D8-4E1B-48E8-BC47-A28C29C51E37}">
      <dsp:nvSpPr>
        <dsp:cNvPr id="0" name=""/>
        <dsp:cNvSpPr/>
      </dsp:nvSpPr>
      <dsp:spPr>
        <a:xfrm>
          <a:off x="0" y="4411299"/>
          <a:ext cx="6245265" cy="11757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A0C12-ADAA-43C7-9F4A-C03318FD684A}">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ACFD0-8A1D-4D28-8C07-E6D2BF374ED8}">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b="0" i="0" kern="1200" dirty="0"/>
            <a:t>Guidance supports creation and maintenance of delegation of authority logs as good practice</a:t>
          </a:r>
          <a:endParaRPr lang="en-US" sz="1900" kern="1200" dirty="0"/>
        </a:p>
      </dsp:txBody>
      <dsp:txXfrm>
        <a:off x="1357965" y="4411299"/>
        <a:ext cx="4887299" cy="1175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CB4D8-797E-480E-AB93-4BA0238C3A8B}">
      <dsp:nvSpPr>
        <dsp:cNvPr id="0" name=""/>
        <dsp:cNvSpPr/>
      </dsp:nvSpPr>
      <dsp:spPr>
        <a:xfrm>
          <a:off x="0" y="2284"/>
          <a:ext cx="6754646" cy="1158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845F9-0263-40E7-AFBD-0476038F8D4C}">
      <dsp:nvSpPr>
        <dsp:cNvPr id="0" name=""/>
        <dsp:cNvSpPr/>
      </dsp:nvSpPr>
      <dsp:spPr>
        <a:xfrm>
          <a:off x="350309" y="262845"/>
          <a:ext cx="636926" cy="636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17A8B-3083-4AB5-936D-356BBC64BAD5}">
      <dsp:nvSpPr>
        <dsp:cNvPr id="0" name=""/>
        <dsp:cNvSpPr/>
      </dsp:nvSpPr>
      <dsp:spPr>
        <a:xfrm>
          <a:off x="1337544" y="2284"/>
          <a:ext cx="5417101" cy="115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60" tIns="122560" rIns="122560" bIns="12256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Montserrat" panose="00000500000000000000" pitchFamily="2" charset="0"/>
            </a:rPr>
            <a:t>The </a:t>
          </a:r>
          <a:r>
            <a:rPr lang="en-US" sz="1700" b="1" i="0" kern="1200">
              <a:latin typeface="Montserrat" panose="00000500000000000000" pitchFamily="2" charset="0"/>
            </a:rPr>
            <a:t>Office for Civil Rights </a:t>
          </a:r>
          <a:r>
            <a:rPr lang="en-US" sz="1700" b="0" i="0" kern="1200">
              <a:latin typeface="Montserrat" panose="00000500000000000000" pitchFamily="2" charset="0"/>
            </a:rPr>
            <a:t>manages the HIPAA privacy rule. </a:t>
          </a:r>
          <a:endParaRPr lang="en-US" sz="1700" kern="1200">
            <a:latin typeface="Montserrat" panose="00000500000000000000" pitchFamily="2" charset="0"/>
          </a:endParaRPr>
        </a:p>
      </dsp:txBody>
      <dsp:txXfrm>
        <a:off x="1337544" y="2284"/>
        <a:ext cx="5417101" cy="1158047"/>
      </dsp:txXfrm>
    </dsp:sp>
    <dsp:sp modelId="{5798D190-B313-4FE6-9166-8B34E91C7ED0}">
      <dsp:nvSpPr>
        <dsp:cNvPr id="0" name=""/>
        <dsp:cNvSpPr/>
      </dsp:nvSpPr>
      <dsp:spPr>
        <a:xfrm>
          <a:off x="0" y="1449844"/>
          <a:ext cx="6754646" cy="1158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2EAC14-6EC3-4FC2-AE39-687C56177ED2}">
      <dsp:nvSpPr>
        <dsp:cNvPr id="0" name=""/>
        <dsp:cNvSpPr/>
      </dsp:nvSpPr>
      <dsp:spPr>
        <a:xfrm>
          <a:off x="350309" y="1710405"/>
          <a:ext cx="636926" cy="636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7EB76A-8BF3-465A-A212-9C4534192FB4}">
      <dsp:nvSpPr>
        <dsp:cNvPr id="0" name=""/>
        <dsp:cNvSpPr/>
      </dsp:nvSpPr>
      <dsp:spPr>
        <a:xfrm>
          <a:off x="1337544" y="1449844"/>
          <a:ext cx="5417101" cy="115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60" tIns="122560" rIns="122560" bIns="12256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Montserrat" panose="00000500000000000000" pitchFamily="2" charset="0"/>
            </a:rPr>
            <a:t>Protects </a:t>
          </a:r>
          <a:r>
            <a:rPr lang="en-US" sz="1700" b="1" i="0" kern="1200">
              <a:latin typeface="Montserrat" panose="00000500000000000000" pitchFamily="2" charset="0"/>
            </a:rPr>
            <a:t>confidentiality</a:t>
          </a:r>
          <a:r>
            <a:rPr lang="en-US" sz="1700" b="0" i="0" kern="1200">
              <a:latin typeface="Montserrat" panose="00000500000000000000" pitchFamily="2" charset="0"/>
            </a:rPr>
            <a:t> and </a:t>
          </a:r>
          <a:r>
            <a:rPr lang="en-US" sz="1700" b="1" i="0" kern="1200">
              <a:latin typeface="Montserrat" panose="00000500000000000000" pitchFamily="2" charset="0"/>
            </a:rPr>
            <a:t>security</a:t>
          </a:r>
          <a:r>
            <a:rPr lang="en-US" sz="1700" b="0" i="0" kern="1200">
              <a:latin typeface="Montserrat" panose="00000500000000000000" pitchFamily="2" charset="0"/>
            </a:rPr>
            <a:t> of personally identifiable information created and maintained when providing health care.</a:t>
          </a:r>
          <a:endParaRPr lang="en-US" sz="1700" kern="1200">
            <a:latin typeface="Montserrat" panose="00000500000000000000" pitchFamily="2" charset="0"/>
          </a:endParaRPr>
        </a:p>
      </dsp:txBody>
      <dsp:txXfrm>
        <a:off x="1337544" y="1449844"/>
        <a:ext cx="5417101" cy="1158047"/>
      </dsp:txXfrm>
    </dsp:sp>
    <dsp:sp modelId="{6EF4E46B-0F76-4C26-BF7B-35D443804199}">
      <dsp:nvSpPr>
        <dsp:cNvPr id="0" name=""/>
        <dsp:cNvSpPr/>
      </dsp:nvSpPr>
      <dsp:spPr>
        <a:xfrm>
          <a:off x="0" y="2897403"/>
          <a:ext cx="6754646" cy="1158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61A7D3-2547-4E70-BAFB-764FA2C71CD8}">
      <dsp:nvSpPr>
        <dsp:cNvPr id="0" name=""/>
        <dsp:cNvSpPr/>
      </dsp:nvSpPr>
      <dsp:spPr>
        <a:xfrm>
          <a:off x="350309" y="3157964"/>
          <a:ext cx="636926" cy="636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DADAD2-C474-4E22-93D2-CC3B87B28B89}">
      <dsp:nvSpPr>
        <dsp:cNvPr id="0" name=""/>
        <dsp:cNvSpPr/>
      </dsp:nvSpPr>
      <dsp:spPr>
        <a:xfrm>
          <a:off x="1337544" y="2897403"/>
          <a:ext cx="5417101" cy="115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60" tIns="122560" rIns="122560" bIns="122560" numCol="1" spcCol="1270" anchor="ctr" anchorCtr="0">
          <a:noAutofit/>
        </a:bodyPr>
        <a:lstStyle/>
        <a:p>
          <a:pPr marL="0" lvl="0" indent="0" algn="l" defTabSz="755650">
            <a:lnSpc>
              <a:spcPct val="100000"/>
            </a:lnSpc>
            <a:spcBef>
              <a:spcPct val="0"/>
            </a:spcBef>
            <a:spcAft>
              <a:spcPct val="35000"/>
            </a:spcAft>
            <a:buNone/>
          </a:pPr>
          <a:r>
            <a:rPr lang="en-US" sz="1700" b="0" i="0" kern="1200">
              <a:latin typeface="Montserrat" panose="00000500000000000000" pitchFamily="2" charset="0"/>
            </a:rPr>
            <a:t>PHI within a covered entity, is called </a:t>
          </a:r>
          <a:r>
            <a:rPr lang="en-US" sz="1700" b="1" i="0" kern="1200">
              <a:latin typeface="Montserrat" panose="00000500000000000000" pitchFamily="2" charset="0"/>
            </a:rPr>
            <a:t>use</a:t>
          </a:r>
          <a:r>
            <a:rPr lang="en-US" sz="1700" b="0" i="0" kern="1200">
              <a:latin typeface="Montserrat" panose="00000500000000000000" pitchFamily="2" charset="0"/>
            </a:rPr>
            <a:t> of the information. Sharing PHI outside the covered entity is called </a:t>
          </a:r>
          <a:r>
            <a:rPr lang="en-US" sz="1700" b="1" i="0" kern="1200">
              <a:latin typeface="Montserrat" panose="00000500000000000000" pitchFamily="2" charset="0"/>
            </a:rPr>
            <a:t>disclosure</a:t>
          </a:r>
          <a:r>
            <a:rPr lang="en-US" sz="1700" b="0" i="0" kern="1200">
              <a:latin typeface="Montserrat" panose="00000500000000000000" pitchFamily="2" charset="0"/>
            </a:rPr>
            <a:t>.</a:t>
          </a:r>
          <a:endParaRPr lang="en-US" sz="1700" kern="1200">
            <a:latin typeface="Montserrat" panose="00000500000000000000" pitchFamily="2" charset="0"/>
          </a:endParaRPr>
        </a:p>
      </dsp:txBody>
      <dsp:txXfrm>
        <a:off x="1337544" y="2897403"/>
        <a:ext cx="5417101" cy="1158047"/>
      </dsp:txXfrm>
    </dsp:sp>
    <dsp:sp modelId="{B87191CE-2312-46C8-87D1-866DADB140FD}">
      <dsp:nvSpPr>
        <dsp:cNvPr id="0" name=""/>
        <dsp:cNvSpPr/>
      </dsp:nvSpPr>
      <dsp:spPr>
        <a:xfrm>
          <a:off x="0" y="4344963"/>
          <a:ext cx="6754646" cy="11580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5F9A2-D81D-4966-9DBB-ED79485805E1}">
      <dsp:nvSpPr>
        <dsp:cNvPr id="0" name=""/>
        <dsp:cNvSpPr/>
      </dsp:nvSpPr>
      <dsp:spPr>
        <a:xfrm>
          <a:off x="350309" y="4605524"/>
          <a:ext cx="636926" cy="6369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03860-C9CD-4614-863C-EBA7354D103C}">
      <dsp:nvSpPr>
        <dsp:cNvPr id="0" name=""/>
        <dsp:cNvSpPr/>
      </dsp:nvSpPr>
      <dsp:spPr>
        <a:xfrm>
          <a:off x="1337544" y="4344963"/>
          <a:ext cx="5417101" cy="115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60" tIns="122560" rIns="122560" bIns="122560" numCol="1" spcCol="1270" anchor="ctr" anchorCtr="0">
          <a:noAutofit/>
        </a:bodyPr>
        <a:lstStyle/>
        <a:p>
          <a:pPr marL="0" lvl="0" indent="0" algn="l" defTabSz="755650">
            <a:lnSpc>
              <a:spcPct val="100000"/>
            </a:lnSpc>
            <a:spcBef>
              <a:spcPct val="0"/>
            </a:spcBef>
            <a:spcAft>
              <a:spcPct val="35000"/>
            </a:spcAft>
            <a:buNone/>
          </a:pPr>
          <a:r>
            <a:rPr lang="en-US" sz="1700" b="1" i="0" kern="1200">
              <a:latin typeface="Montserrat" panose="00000500000000000000" pitchFamily="2" charset="0"/>
            </a:rPr>
            <a:t>HIPAA </a:t>
          </a:r>
          <a:r>
            <a:rPr lang="en-US" sz="1700" b="0" i="0" kern="1200">
              <a:latin typeface="Montserrat" panose="00000500000000000000" pitchFamily="2" charset="0"/>
            </a:rPr>
            <a:t>establishes the conditions which PHI may be </a:t>
          </a:r>
          <a:r>
            <a:rPr lang="en-US" sz="1700" b="1" i="0" kern="1200">
              <a:latin typeface="Montserrat" panose="00000500000000000000" pitchFamily="2" charset="0"/>
            </a:rPr>
            <a:t>used or disclosed</a:t>
          </a:r>
          <a:r>
            <a:rPr lang="en-US" sz="1700" b="0" i="0" kern="1200">
              <a:latin typeface="Montserrat" panose="00000500000000000000" pitchFamily="2" charset="0"/>
            </a:rPr>
            <a:t> by covered entities.</a:t>
          </a:r>
          <a:endParaRPr lang="en-US" sz="1700" kern="1200">
            <a:latin typeface="Montserrat" panose="00000500000000000000" pitchFamily="2" charset="0"/>
          </a:endParaRPr>
        </a:p>
      </dsp:txBody>
      <dsp:txXfrm>
        <a:off x="1337544" y="4344963"/>
        <a:ext cx="5417101" cy="11580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F81BE-5DE9-4CDE-A0E1-36523768F12E}">
      <dsp:nvSpPr>
        <dsp:cNvPr id="0" name=""/>
        <dsp:cNvSpPr/>
      </dsp:nvSpPr>
      <dsp:spPr>
        <a:xfrm>
          <a:off x="0" y="212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8BBF3-285B-4D41-9CFF-F48A56E217BB}">
      <dsp:nvSpPr>
        <dsp:cNvPr id="0" name=""/>
        <dsp:cNvSpPr/>
      </dsp:nvSpPr>
      <dsp:spPr>
        <a:xfrm>
          <a:off x="0" y="2125"/>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dirty="0">
              <a:latin typeface="Montserrat" panose="00000500000000000000" pitchFamily="2" charset="0"/>
            </a:rPr>
            <a:t>If you intend to </a:t>
          </a:r>
          <a:r>
            <a:rPr lang="en-US" sz="2900" b="1" kern="1200" dirty="0">
              <a:latin typeface="Montserrat" panose="00000500000000000000" pitchFamily="2" charset="0"/>
            </a:rPr>
            <a:t>create, access, use</a:t>
          </a:r>
          <a:r>
            <a:rPr lang="en-US" sz="2900" kern="1200" dirty="0">
              <a:latin typeface="Montserrat" panose="00000500000000000000" pitchFamily="2" charset="0"/>
            </a:rPr>
            <a:t>, OR </a:t>
          </a:r>
          <a:r>
            <a:rPr lang="en-US" sz="2900" b="1" kern="1200" dirty="0">
              <a:latin typeface="Montserrat" panose="00000500000000000000" pitchFamily="2" charset="0"/>
            </a:rPr>
            <a:t>disclose</a:t>
          </a:r>
          <a:r>
            <a:rPr lang="en-US" sz="2900" kern="1200" dirty="0">
              <a:latin typeface="Montserrat" panose="00000500000000000000" pitchFamily="2" charset="0"/>
            </a:rPr>
            <a:t> any of the 18 identifiers (PHI) it is covered by HIPAA privacy rules and regulations</a:t>
          </a:r>
        </a:p>
      </dsp:txBody>
      <dsp:txXfrm>
        <a:off x="0" y="2125"/>
        <a:ext cx="10515600" cy="1449431"/>
      </dsp:txXfrm>
    </dsp:sp>
    <dsp:sp modelId="{29D10C3B-BBDB-44B3-A408-7CFF4C81D15E}">
      <dsp:nvSpPr>
        <dsp:cNvPr id="0" name=""/>
        <dsp:cNvSpPr/>
      </dsp:nvSpPr>
      <dsp:spPr>
        <a:xfrm>
          <a:off x="0" y="14515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748FA-D234-4CE9-A6D5-18CB0359BF71}">
      <dsp:nvSpPr>
        <dsp:cNvPr id="0" name=""/>
        <dsp:cNvSpPr/>
      </dsp:nvSpPr>
      <dsp:spPr>
        <a:xfrm>
          <a:off x="0" y="1451556"/>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b="0" i="0" kern="1200" dirty="0">
              <a:latin typeface="Montserrat" panose="00000500000000000000" pitchFamily="2" charset="0"/>
            </a:rPr>
            <a:t>If data or biospecimen contain or are labeled with any of the 18 HIPAA identifiers (even the date it was collected) then it can't be called "</a:t>
          </a:r>
          <a:r>
            <a:rPr lang="en-US" sz="2900" b="1" i="0" kern="1200" dirty="0">
              <a:latin typeface="Montserrat" panose="00000500000000000000" pitchFamily="2" charset="0"/>
            </a:rPr>
            <a:t>deidentified</a:t>
          </a:r>
          <a:r>
            <a:rPr lang="en-US" sz="2900" b="0" i="0" kern="1200" dirty="0">
              <a:latin typeface="Montserrat" panose="00000500000000000000" pitchFamily="2" charset="0"/>
            </a:rPr>
            <a:t>"</a:t>
          </a:r>
          <a:endParaRPr lang="en-US" sz="2900" kern="1200" dirty="0">
            <a:latin typeface="Montserrat" panose="00000500000000000000" pitchFamily="2" charset="0"/>
          </a:endParaRPr>
        </a:p>
      </dsp:txBody>
      <dsp:txXfrm>
        <a:off x="0" y="1451556"/>
        <a:ext cx="10515600" cy="1449431"/>
      </dsp:txXfrm>
    </dsp:sp>
    <dsp:sp modelId="{02766C0A-A64B-48DA-9709-68106E7230ED}">
      <dsp:nvSpPr>
        <dsp:cNvPr id="0" name=""/>
        <dsp:cNvSpPr/>
      </dsp:nvSpPr>
      <dsp:spPr>
        <a:xfrm>
          <a:off x="0" y="2900987"/>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A9D6BE-A491-4845-A018-5785CA801E48}">
      <dsp:nvSpPr>
        <dsp:cNvPr id="0" name=""/>
        <dsp:cNvSpPr/>
      </dsp:nvSpPr>
      <dsp:spPr>
        <a:xfrm>
          <a:off x="0" y="2900987"/>
          <a:ext cx="105156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b="0" i="0" kern="1200" dirty="0">
              <a:latin typeface="Montserrat" panose="00000500000000000000" pitchFamily="2" charset="0"/>
            </a:rPr>
            <a:t>Access and use of PHI for research includes review of </a:t>
          </a:r>
          <a:r>
            <a:rPr lang="en-US" sz="2900" b="1" i="0" kern="1200" dirty="0">
              <a:latin typeface="Montserrat" panose="00000500000000000000" pitchFamily="2" charset="0"/>
            </a:rPr>
            <a:t>existing</a:t>
          </a:r>
          <a:r>
            <a:rPr lang="en-US" sz="2900" b="0" i="0" kern="1200" dirty="0">
              <a:latin typeface="Montserrat" panose="00000500000000000000" pitchFamily="2" charset="0"/>
            </a:rPr>
            <a:t> medical records and research that creates </a:t>
          </a:r>
          <a:r>
            <a:rPr lang="en-US" sz="2900" b="1" i="0" kern="1200" dirty="0">
              <a:latin typeface="Montserrat" panose="00000500000000000000" pitchFamily="2" charset="0"/>
            </a:rPr>
            <a:t>new</a:t>
          </a:r>
          <a:r>
            <a:rPr lang="en-US" sz="2900" b="0" i="0" kern="1200" dirty="0">
              <a:latin typeface="Montserrat" panose="00000500000000000000" pitchFamily="2" charset="0"/>
            </a:rPr>
            <a:t> medical information</a:t>
          </a:r>
          <a:endParaRPr lang="en-US" sz="2900" kern="1200" dirty="0">
            <a:latin typeface="Montserrat" panose="00000500000000000000" pitchFamily="2" charset="0"/>
          </a:endParaRPr>
        </a:p>
      </dsp:txBody>
      <dsp:txXfrm>
        <a:off x="0" y="2900987"/>
        <a:ext cx="10515600" cy="14494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843C1-129E-4A5E-BCCD-C22BF13D1DEE}">
      <dsp:nvSpPr>
        <dsp:cNvPr id="0" name=""/>
        <dsp:cNvSpPr/>
      </dsp:nvSpPr>
      <dsp:spPr>
        <a:xfrm>
          <a:off x="0" y="627332"/>
          <a:ext cx="6612050" cy="14320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a:latin typeface="Montserrat Light" panose="00000400000000000000" pitchFamily="2" charset="0"/>
            </a:rPr>
            <a:t>Demonstrates protocol and regulatory compliance</a:t>
          </a:r>
          <a:endParaRPr lang="en-US" sz="3600" kern="1200">
            <a:latin typeface="Montserrat Light" panose="00000400000000000000" pitchFamily="2" charset="0"/>
          </a:endParaRPr>
        </a:p>
      </dsp:txBody>
      <dsp:txXfrm>
        <a:off x="69908" y="697240"/>
        <a:ext cx="6472234" cy="1292264"/>
      </dsp:txXfrm>
    </dsp:sp>
    <dsp:sp modelId="{200ACDEB-905D-4809-8293-59C6CEB4EB8D}">
      <dsp:nvSpPr>
        <dsp:cNvPr id="0" name=""/>
        <dsp:cNvSpPr/>
      </dsp:nvSpPr>
      <dsp:spPr>
        <a:xfrm>
          <a:off x="0" y="2163092"/>
          <a:ext cx="6612050" cy="14320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a:latin typeface="Montserrat Light" panose="00000400000000000000" pitchFamily="2" charset="0"/>
            </a:rPr>
            <a:t>Allows for verification of study data </a:t>
          </a:r>
          <a:endParaRPr lang="en-US" sz="3600" kern="1200">
            <a:latin typeface="Montserrat Light" panose="00000400000000000000" pitchFamily="2" charset="0"/>
          </a:endParaRPr>
        </a:p>
      </dsp:txBody>
      <dsp:txXfrm>
        <a:off x="69908" y="2233000"/>
        <a:ext cx="6472234" cy="1292264"/>
      </dsp:txXfrm>
    </dsp:sp>
    <dsp:sp modelId="{987393CA-F2D1-4FA7-AEDD-FDFFFD86DDFF}">
      <dsp:nvSpPr>
        <dsp:cNvPr id="0" name=""/>
        <dsp:cNvSpPr/>
      </dsp:nvSpPr>
      <dsp:spPr>
        <a:xfrm>
          <a:off x="0" y="3698852"/>
          <a:ext cx="6612050" cy="14320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a:latin typeface="Montserrat Light" panose="00000400000000000000" pitchFamily="2" charset="0"/>
            </a:rPr>
            <a:t>Supports continuity in study operations</a:t>
          </a:r>
          <a:endParaRPr lang="en-US" sz="3600" kern="1200">
            <a:latin typeface="Montserrat Light" panose="00000400000000000000" pitchFamily="2" charset="0"/>
          </a:endParaRPr>
        </a:p>
      </dsp:txBody>
      <dsp:txXfrm>
        <a:off x="69908" y="3768760"/>
        <a:ext cx="6472234" cy="12922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21386-9CE2-4DBB-885C-C5C2B2BAFDC9}">
      <dsp:nvSpPr>
        <dsp:cNvPr id="0" name=""/>
        <dsp:cNvSpPr/>
      </dsp:nvSpPr>
      <dsp:spPr>
        <a:xfrm>
          <a:off x="0" y="40290"/>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Light" panose="00000400000000000000" pitchFamily="2" charset="0"/>
            </a:rPr>
            <a:t>Your recruitment efforts, including screen fails</a:t>
          </a:r>
        </a:p>
      </dsp:txBody>
      <dsp:txXfrm>
        <a:off x="0" y="40290"/>
        <a:ext cx="3286125" cy="1971675"/>
      </dsp:txXfrm>
    </dsp:sp>
    <dsp:sp modelId="{214D64D9-1254-4776-B2EF-7C4B4149977D}">
      <dsp:nvSpPr>
        <dsp:cNvPr id="0" name=""/>
        <dsp:cNvSpPr/>
      </dsp:nvSpPr>
      <dsp:spPr>
        <a:xfrm>
          <a:off x="3614737" y="40290"/>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Light" panose="00000400000000000000" pitchFamily="2" charset="0"/>
            </a:rPr>
            <a:t>Meetings &amp; correspondence with PI</a:t>
          </a:r>
        </a:p>
      </dsp:txBody>
      <dsp:txXfrm>
        <a:off x="3614737" y="40290"/>
        <a:ext cx="3286125" cy="1971675"/>
      </dsp:txXfrm>
    </dsp:sp>
    <dsp:sp modelId="{AAD6E901-7C7C-46E6-B224-99E1AE874F36}">
      <dsp:nvSpPr>
        <dsp:cNvPr id="0" name=""/>
        <dsp:cNvSpPr/>
      </dsp:nvSpPr>
      <dsp:spPr>
        <a:xfrm>
          <a:off x="7229475" y="40290"/>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Light" panose="00000400000000000000" pitchFamily="2" charset="0"/>
            </a:rPr>
            <a:t>Conversations with study participants</a:t>
          </a:r>
        </a:p>
      </dsp:txBody>
      <dsp:txXfrm>
        <a:off x="7229475" y="40290"/>
        <a:ext cx="3286125" cy="1971675"/>
      </dsp:txXfrm>
    </dsp:sp>
    <dsp:sp modelId="{1E3D0191-B3BE-4899-812C-F691FB901E19}">
      <dsp:nvSpPr>
        <dsp:cNvPr id="0" name=""/>
        <dsp:cNvSpPr/>
      </dsp:nvSpPr>
      <dsp:spPr>
        <a:xfrm>
          <a:off x="0" y="2340578"/>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Light" panose="00000400000000000000" pitchFamily="2" charset="0"/>
            </a:rPr>
            <a:t>Study team meetings, communication &amp; correspondence</a:t>
          </a:r>
        </a:p>
      </dsp:txBody>
      <dsp:txXfrm>
        <a:off x="0" y="2340578"/>
        <a:ext cx="3286125" cy="1971675"/>
      </dsp:txXfrm>
    </dsp:sp>
    <dsp:sp modelId="{C3AF9BCC-7507-4A96-87CD-236A884A969E}">
      <dsp:nvSpPr>
        <dsp:cNvPr id="0" name=""/>
        <dsp:cNvSpPr/>
      </dsp:nvSpPr>
      <dsp:spPr>
        <a:xfrm>
          <a:off x="3614737" y="2340578"/>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Light" panose="00000400000000000000" pitchFamily="2" charset="0"/>
            </a:rPr>
            <a:t>Training study staff</a:t>
          </a:r>
        </a:p>
      </dsp:txBody>
      <dsp:txXfrm>
        <a:off x="3614737" y="2340578"/>
        <a:ext cx="3286125" cy="1971675"/>
      </dsp:txXfrm>
    </dsp:sp>
    <dsp:sp modelId="{EA9D4D2A-4A07-4BB5-B287-2027D7C1F985}">
      <dsp:nvSpPr>
        <dsp:cNvPr id="0" name=""/>
        <dsp:cNvSpPr/>
      </dsp:nvSpPr>
      <dsp:spPr>
        <a:xfrm>
          <a:off x="7229475" y="2340578"/>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Montserrat Light" panose="00000400000000000000" pitchFamily="2" charset="0"/>
            </a:rPr>
            <a:t>Sponsor and monitor correspondence</a:t>
          </a:r>
        </a:p>
      </dsp:txBody>
      <dsp:txXfrm>
        <a:off x="7229475" y="2340578"/>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6178C-F099-4803-A569-CFC7C64832C2}" type="datetimeFigureOut">
              <a:rPr lang="en-US" smtClean="0"/>
              <a:t>5/6/2024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8BC19-8429-480A-B44B-E477C93DA7DF}" type="slidenum">
              <a:rPr lang="en-US" smtClean="0"/>
              <a:t>‹#›</a:t>
            </a:fld>
            <a:endParaRPr lang="en-US" dirty="0"/>
          </a:p>
        </p:txBody>
      </p:sp>
    </p:spTree>
    <p:extLst>
      <p:ext uri="{BB962C8B-B14F-4D97-AF65-F5344CB8AC3E}">
        <p14:creationId xmlns:p14="http://schemas.microsoft.com/office/powerpoint/2010/main" val="38644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4</a:t>
            </a:fld>
            <a:endParaRPr lang="en-US" dirty="0"/>
          </a:p>
        </p:txBody>
      </p:sp>
    </p:spTree>
    <p:extLst>
      <p:ext uri="{BB962C8B-B14F-4D97-AF65-F5344CB8AC3E}">
        <p14:creationId xmlns:p14="http://schemas.microsoft.com/office/powerpoint/2010/main" val="112873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38</a:t>
            </a:fld>
            <a:endParaRPr lang="en-US" dirty="0"/>
          </a:p>
        </p:txBody>
      </p:sp>
    </p:spTree>
    <p:extLst>
      <p:ext uri="{BB962C8B-B14F-4D97-AF65-F5344CB8AC3E}">
        <p14:creationId xmlns:p14="http://schemas.microsoft.com/office/powerpoint/2010/main" val="167621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21FF3-7944-4D47-9E60-41ECAF354717}" type="slidenum">
              <a:rPr lang="en-US" smtClean="0"/>
              <a:t>41</a:t>
            </a:fld>
            <a:endParaRPr lang="en-US" dirty="0"/>
          </a:p>
        </p:txBody>
      </p:sp>
    </p:spTree>
    <p:extLst>
      <p:ext uri="{BB962C8B-B14F-4D97-AF65-F5344CB8AC3E}">
        <p14:creationId xmlns:p14="http://schemas.microsoft.com/office/powerpoint/2010/main" val="2276085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736CC5-B767-44F1-AC20-07D31A378C4F}" type="slidenum">
              <a:rPr lang="en-US" smtClean="0"/>
              <a:t>44</a:t>
            </a:fld>
            <a:endParaRPr lang="en-US" dirty="0"/>
          </a:p>
        </p:txBody>
      </p:sp>
    </p:spTree>
    <p:extLst>
      <p:ext uri="{BB962C8B-B14F-4D97-AF65-F5344CB8AC3E}">
        <p14:creationId xmlns:p14="http://schemas.microsoft.com/office/powerpoint/2010/main" val="337779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Click IRB </a:t>
            </a:r>
          </a:p>
        </p:txBody>
      </p:sp>
      <p:sp>
        <p:nvSpPr>
          <p:cNvPr id="4" name="Slide Number Placeholder 3"/>
          <p:cNvSpPr>
            <a:spLocks noGrp="1"/>
          </p:cNvSpPr>
          <p:nvPr>
            <p:ph type="sldNum" sz="quarter" idx="5"/>
          </p:nvPr>
        </p:nvSpPr>
        <p:spPr/>
        <p:txBody>
          <a:bodyPr/>
          <a:lstStyle/>
          <a:p>
            <a:fld id="{1B324095-D171-4341-A9DD-CA8C38DFA13D}" type="slidenum">
              <a:rPr lang="en-US" smtClean="0"/>
              <a:t>45</a:t>
            </a:fld>
            <a:endParaRPr lang="en-US" dirty="0"/>
          </a:p>
        </p:txBody>
      </p:sp>
    </p:spTree>
    <p:extLst>
      <p:ext uri="{BB962C8B-B14F-4D97-AF65-F5344CB8AC3E}">
        <p14:creationId xmlns:p14="http://schemas.microsoft.com/office/powerpoint/2010/main" val="278966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46</a:t>
            </a:fld>
            <a:endParaRPr lang="en-US" dirty="0"/>
          </a:p>
        </p:txBody>
      </p:sp>
    </p:spTree>
    <p:extLst>
      <p:ext uri="{BB962C8B-B14F-4D97-AF65-F5344CB8AC3E}">
        <p14:creationId xmlns:p14="http://schemas.microsoft.com/office/powerpoint/2010/main" val="1756271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measurements, easily available in Microsoft Word, that you can use to see how easy it is to read a document. </a:t>
            </a:r>
          </a:p>
          <a:p>
            <a:r>
              <a:rPr lang="en-US" dirty="0"/>
              <a:t>They are a rough measurement with some limitations.</a:t>
            </a:r>
          </a:p>
          <a:p>
            <a:pPr defTabSz="914400"/>
            <a:r>
              <a:rPr lang="en-US" sz="1200" dirty="0">
                <a:solidFill>
                  <a:schemeClr val="tx1"/>
                </a:solidFill>
                <a:latin typeface="Montserrat" pitchFamily="2" charset="0"/>
                <a:cs typeface="+mn-cs"/>
              </a:rPr>
              <a:t>Consents = 8th grade</a:t>
            </a:r>
          </a:p>
          <a:p>
            <a:pPr defTabSz="914400"/>
            <a:r>
              <a:rPr lang="en-US" sz="1200" dirty="0">
                <a:solidFill>
                  <a:schemeClr val="tx1"/>
                </a:solidFill>
                <a:latin typeface="Montserrat" pitchFamily="2" charset="0"/>
                <a:cs typeface="+mn-cs"/>
              </a:rPr>
              <a:t>Assents= 3</a:t>
            </a:r>
            <a:r>
              <a:rPr lang="en-US" sz="1200" baseline="30000" dirty="0">
                <a:solidFill>
                  <a:schemeClr val="tx1"/>
                </a:solidFill>
                <a:latin typeface="Montserrat" pitchFamily="2" charset="0"/>
                <a:cs typeface="+mn-cs"/>
              </a:rPr>
              <a:t>rd</a:t>
            </a:r>
            <a:r>
              <a:rPr lang="en-US" sz="1200" dirty="0">
                <a:solidFill>
                  <a:schemeClr val="tx1"/>
                </a:solidFill>
                <a:latin typeface="Montserrat" pitchFamily="2" charset="0"/>
                <a:cs typeface="+mn-cs"/>
              </a:rPr>
              <a:t> grade</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47</a:t>
            </a:fld>
            <a:endParaRPr lang="en-US" dirty="0"/>
          </a:p>
        </p:txBody>
      </p:sp>
    </p:spTree>
    <p:extLst>
      <p:ext uri="{BB962C8B-B14F-4D97-AF65-F5344CB8AC3E}">
        <p14:creationId xmlns:p14="http://schemas.microsoft.com/office/powerpoint/2010/main" val="352444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measurements, easily available in Microsoft Word, that you can use to see how easy it is to read a document. </a:t>
            </a:r>
          </a:p>
          <a:p>
            <a:r>
              <a:rPr lang="en-US" dirty="0"/>
              <a:t>They are a rough measurement with some limitations.</a:t>
            </a:r>
          </a:p>
          <a:p>
            <a:pPr defTabSz="914400"/>
            <a:r>
              <a:rPr lang="en-US" sz="1200" dirty="0">
                <a:solidFill>
                  <a:schemeClr val="tx1"/>
                </a:solidFill>
                <a:latin typeface="Montserrat" pitchFamily="2" charset="0"/>
                <a:cs typeface="+mn-cs"/>
              </a:rPr>
              <a:t>Consents = 8th grade</a:t>
            </a:r>
          </a:p>
          <a:p>
            <a:pPr defTabSz="914400"/>
            <a:r>
              <a:rPr lang="en-US" sz="1200" dirty="0">
                <a:solidFill>
                  <a:schemeClr val="tx1"/>
                </a:solidFill>
                <a:latin typeface="Montserrat" pitchFamily="2" charset="0"/>
                <a:cs typeface="+mn-cs"/>
              </a:rPr>
              <a:t>Assents= 3</a:t>
            </a:r>
            <a:r>
              <a:rPr lang="en-US" sz="1200" baseline="30000" dirty="0">
                <a:solidFill>
                  <a:schemeClr val="tx1"/>
                </a:solidFill>
                <a:latin typeface="Montserrat" pitchFamily="2" charset="0"/>
                <a:cs typeface="+mn-cs"/>
              </a:rPr>
              <a:t>rd</a:t>
            </a:r>
            <a:r>
              <a:rPr lang="en-US" sz="1200" dirty="0">
                <a:solidFill>
                  <a:schemeClr val="tx1"/>
                </a:solidFill>
                <a:latin typeface="Montserrat" pitchFamily="2" charset="0"/>
                <a:cs typeface="+mn-cs"/>
              </a:rPr>
              <a:t> grade</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48</a:t>
            </a:fld>
            <a:endParaRPr lang="en-US" dirty="0"/>
          </a:p>
        </p:txBody>
      </p:sp>
    </p:spTree>
    <p:extLst>
      <p:ext uri="{BB962C8B-B14F-4D97-AF65-F5344CB8AC3E}">
        <p14:creationId xmlns:p14="http://schemas.microsoft.com/office/powerpoint/2010/main" val="553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keep  content on point and remove </a:t>
            </a:r>
          </a:p>
          <a:p>
            <a:r>
              <a:rPr lang="en-US" dirty="0"/>
              <a:t> extraneous details.</a:t>
            </a:r>
          </a:p>
        </p:txBody>
      </p:sp>
      <p:sp>
        <p:nvSpPr>
          <p:cNvPr id="4" name="Slide Number Placeholder 3"/>
          <p:cNvSpPr>
            <a:spLocks noGrp="1"/>
          </p:cNvSpPr>
          <p:nvPr>
            <p:ph type="sldNum" sz="quarter" idx="5"/>
          </p:nvPr>
        </p:nvSpPr>
        <p:spPr/>
        <p:txBody>
          <a:bodyPr/>
          <a:lstStyle/>
          <a:p>
            <a:fld id="{1B324095-D171-4341-A9DD-CA8C38DFA13D}" type="slidenum">
              <a:rPr lang="en-US" smtClean="0"/>
              <a:t>50</a:t>
            </a:fld>
            <a:endParaRPr lang="en-US" dirty="0"/>
          </a:p>
        </p:txBody>
      </p:sp>
    </p:spTree>
    <p:extLst>
      <p:ext uri="{BB962C8B-B14F-4D97-AF65-F5344CB8AC3E}">
        <p14:creationId xmlns:p14="http://schemas.microsoft.com/office/powerpoint/2010/main" val="408498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interaction, take time to brief the Interpreter </a:t>
            </a:r>
          </a:p>
          <a:p>
            <a:r>
              <a:rPr lang="en-US" dirty="0"/>
              <a:t>Allow extra time for dialogue</a:t>
            </a:r>
          </a:p>
          <a:p>
            <a:r>
              <a:rPr lang="en-US" dirty="0"/>
              <a:t>Introduce everyone to one another</a:t>
            </a:r>
          </a:p>
          <a:p>
            <a:r>
              <a:rPr lang="en-US" dirty="0"/>
              <a:t>Position yourself to look at and speak directly to the patient and family</a:t>
            </a:r>
          </a:p>
          <a:p>
            <a:r>
              <a:rPr lang="en-US" dirty="0"/>
              <a:t>Speak in short sentences, pause frequently</a:t>
            </a:r>
          </a:p>
          <a:p>
            <a:r>
              <a:rPr lang="en-US" dirty="0"/>
              <a:t>Avoid idioms, acronyms, jargon, humor</a:t>
            </a:r>
          </a:p>
          <a:p>
            <a:r>
              <a:rPr lang="en-US" dirty="0"/>
              <a:t>Document use of an Interpreter</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51</a:t>
            </a:fld>
            <a:endParaRPr lang="en-US" dirty="0"/>
          </a:p>
        </p:txBody>
      </p:sp>
    </p:spTree>
    <p:extLst>
      <p:ext uri="{BB962C8B-B14F-4D97-AF65-F5344CB8AC3E}">
        <p14:creationId xmlns:p14="http://schemas.microsoft.com/office/powerpoint/2010/main" val="3228599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affirmative agreement to participate in research</a:t>
            </a:r>
          </a:p>
          <a:p>
            <a:r>
              <a:rPr lang="en-US" dirty="0"/>
              <a:t>Requirement may be waived only if the IRB determines that either:</a:t>
            </a:r>
          </a:p>
          <a:p>
            <a:pPr marL="228600" indent="-228600">
              <a:buFont typeface="+mj-lt"/>
              <a:buAutoNum type="arabicPeriod"/>
            </a:pPr>
            <a:r>
              <a:rPr lang="en-US" dirty="0"/>
              <a:t>Subject not capable of providing assent (age, maturity, physical state) or</a:t>
            </a:r>
          </a:p>
          <a:p>
            <a:pPr marL="228600" indent="-228600">
              <a:buFont typeface="+mj-lt"/>
              <a:buAutoNum type="arabicPeriod"/>
            </a:pPr>
            <a:r>
              <a:rPr lang="en-US" dirty="0"/>
              <a:t>Intervention or procedure holds out prospect of direct benefit that is important to child’s health and welfare and is available only within the context of research</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52</a:t>
            </a:fld>
            <a:endParaRPr lang="en-US" dirty="0"/>
          </a:p>
        </p:txBody>
      </p:sp>
    </p:spTree>
    <p:extLst>
      <p:ext uri="{BB962C8B-B14F-4D97-AF65-F5344CB8AC3E}">
        <p14:creationId xmlns:p14="http://schemas.microsoft.com/office/powerpoint/2010/main" val="46211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13</a:t>
            </a:fld>
            <a:endParaRPr lang="en-US" dirty="0"/>
          </a:p>
        </p:txBody>
      </p:sp>
    </p:spTree>
    <p:extLst>
      <p:ext uri="{BB962C8B-B14F-4D97-AF65-F5344CB8AC3E}">
        <p14:creationId xmlns:p14="http://schemas.microsoft.com/office/powerpoint/2010/main" val="8764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life stories</a:t>
            </a:r>
          </a:p>
          <a:p>
            <a:r>
              <a:rPr lang="en-US" dirty="0"/>
              <a:t>I don’t want to do this stupid study</a:t>
            </a:r>
          </a:p>
          <a:p>
            <a:r>
              <a:rPr lang="en-US" dirty="0"/>
              <a:t>Patient who eloped</a:t>
            </a:r>
          </a:p>
          <a:p>
            <a:r>
              <a:rPr lang="en-US" dirty="0"/>
              <a:t>“I don’t like water”</a:t>
            </a:r>
          </a:p>
        </p:txBody>
      </p:sp>
      <p:sp>
        <p:nvSpPr>
          <p:cNvPr id="4" name="Slide Number Placeholder 3"/>
          <p:cNvSpPr>
            <a:spLocks noGrp="1"/>
          </p:cNvSpPr>
          <p:nvPr>
            <p:ph type="sldNum" sz="quarter" idx="5"/>
          </p:nvPr>
        </p:nvSpPr>
        <p:spPr/>
        <p:txBody>
          <a:bodyPr/>
          <a:lstStyle/>
          <a:p>
            <a:fld id="{1B324095-D171-4341-A9DD-CA8C38DFA13D}" type="slidenum">
              <a:rPr lang="en-US" smtClean="0"/>
              <a:t>53</a:t>
            </a:fld>
            <a:endParaRPr lang="en-US" dirty="0"/>
          </a:p>
        </p:txBody>
      </p:sp>
    </p:spTree>
    <p:extLst>
      <p:ext uri="{BB962C8B-B14F-4D97-AF65-F5344CB8AC3E}">
        <p14:creationId xmlns:p14="http://schemas.microsoft.com/office/powerpoint/2010/main" val="38878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receive IRB approval, take time to review your study documents to familiarize yourself.  Be sure you are able to easily access your approved study documents by accessing them from your approval source (IRB website) </a:t>
            </a:r>
          </a:p>
          <a:p>
            <a:r>
              <a:rPr lang="en-US" dirty="0"/>
              <a:t>Training of your study staff includes human subject’s protection training, and training on your protocol and other study documents, including study consent forms. All study staff obtaining consent forms should review the forms for their understanding and to ensure complete consent documentation. Only documents with an IRB approval stamp should be used for study purposes- including consents, surveys &amp; questionnaires. </a:t>
            </a:r>
          </a:p>
          <a:p>
            <a:endParaRPr lang="en-US" dirty="0"/>
          </a:p>
        </p:txBody>
      </p:sp>
      <p:sp>
        <p:nvSpPr>
          <p:cNvPr id="4" name="Slide Number Placeholder 3"/>
          <p:cNvSpPr>
            <a:spLocks noGrp="1"/>
          </p:cNvSpPr>
          <p:nvPr>
            <p:ph type="sldNum" sz="quarter" idx="5"/>
          </p:nvPr>
        </p:nvSpPr>
        <p:spPr/>
        <p:txBody>
          <a:bodyPr/>
          <a:lstStyle/>
          <a:p>
            <a:fld id="{FC736CC5-B767-44F1-AC20-07D31A378C4F}" type="slidenum">
              <a:rPr lang="en-US" smtClean="0"/>
              <a:t>54</a:t>
            </a:fld>
            <a:endParaRPr lang="en-US" dirty="0"/>
          </a:p>
        </p:txBody>
      </p:sp>
    </p:spTree>
    <p:extLst>
      <p:ext uri="{BB962C8B-B14F-4D97-AF65-F5344CB8AC3E}">
        <p14:creationId xmlns:p14="http://schemas.microsoft.com/office/powerpoint/2010/main" val="2683429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55</a:t>
            </a:fld>
            <a:endParaRPr lang="en-US" dirty="0"/>
          </a:p>
        </p:txBody>
      </p:sp>
    </p:spTree>
    <p:extLst>
      <p:ext uri="{BB962C8B-B14F-4D97-AF65-F5344CB8AC3E}">
        <p14:creationId xmlns:p14="http://schemas.microsoft.com/office/powerpoint/2010/main" val="2282536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56</a:t>
            </a:fld>
            <a:endParaRPr lang="en-US" dirty="0"/>
          </a:p>
        </p:txBody>
      </p:sp>
    </p:spTree>
    <p:extLst>
      <p:ext uri="{BB962C8B-B14F-4D97-AF65-F5344CB8AC3E}">
        <p14:creationId xmlns:p14="http://schemas.microsoft.com/office/powerpoint/2010/main" val="121980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57</a:t>
            </a:fld>
            <a:endParaRPr lang="en-US" dirty="0"/>
          </a:p>
        </p:txBody>
      </p:sp>
    </p:spTree>
    <p:extLst>
      <p:ext uri="{BB962C8B-B14F-4D97-AF65-F5344CB8AC3E}">
        <p14:creationId xmlns:p14="http://schemas.microsoft.com/office/powerpoint/2010/main" val="3920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59</a:t>
            </a:fld>
            <a:endParaRPr lang="en-US" dirty="0"/>
          </a:p>
        </p:txBody>
      </p:sp>
    </p:spTree>
    <p:extLst>
      <p:ext uri="{BB962C8B-B14F-4D97-AF65-F5344CB8AC3E}">
        <p14:creationId xmlns:p14="http://schemas.microsoft.com/office/powerpoint/2010/main" val="4104061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affirmative agreement to participate in research</a:t>
            </a:r>
          </a:p>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60</a:t>
            </a:fld>
            <a:endParaRPr lang="en-US" dirty="0"/>
          </a:p>
        </p:txBody>
      </p:sp>
    </p:spTree>
    <p:extLst>
      <p:ext uri="{BB962C8B-B14F-4D97-AF65-F5344CB8AC3E}">
        <p14:creationId xmlns:p14="http://schemas.microsoft.com/office/powerpoint/2010/main" val="46211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63</a:t>
            </a:fld>
            <a:endParaRPr lang="en-US" dirty="0"/>
          </a:p>
        </p:txBody>
      </p:sp>
    </p:spTree>
    <p:extLst>
      <p:ext uri="{BB962C8B-B14F-4D97-AF65-F5344CB8AC3E}">
        <p14:creationId xmlns:p14="http://schemas.microsoft.com/office/powerpoint/2010/main" val="1651252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64</a:t>
            </a:fld>
            <a:endParaRPr lang="en-US" dirty="0"/>
          </a:p>
        </p:txBody>
      </p:sp>
    </p:spTree>
    <p:extLst>
      <p:ext uri="{BB962C8B-B14F-4D97-AF65-F5344CB8AC3E}">
        <p14:creationId xmlns:p14="http://schemas.microsoft.com/office/powerpoint/2010/main" val="2282536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buFont typeface="Arial" panose="020B0604020202020204" pitchFamily="34" charset="0"/>
              <a:buChar char="•"/>
            </a:pPr>
            <a:r>
              <a:rPr lang="en-US" b="0" i="0" dirty="0">
                <a:solidFill>
                  <a:srgbClr val="000000"/>
                </a:solidFill>
                <a:effectLst/>
                <a:latin typeface="var(--font-family-body)"/>
              </a:rPr>
              <a:t>Demonstrates compliance with regulatory requirements.</a:t>
            </a:r>
          </a:p>
          <a:p>
            <a:pPr algn="just" fontAlgn="base">
              <a:buFont typeface="Arial" panose="020B0604020202020204" pitchFamily="34" charset="0"/>
              <a:buChar char="•"/>
            </a:pPr>
            <a:r>
              <a:rPr lang="en-US" b="0" i="0" dirty="0">
                <a:solidFill>
                  <a:srgbClr val="000000"/>
                </a:solidFill>
                <a:effectLst/>
                <a:latin typeface="var(--font-family-body)"/>
              </a:rPr>
              <a:t>The CLICK IRB portal, your email, or your personal folders aren't regulatory files.</a:t>
            </a:r>
          </a:p>
          <a:p>
            <a:pPr algn="just" fontAlgn="base">
              <a:buFont typeface="Arial" panose="020B0604020202020204" pitchFamily="34" charset="0"/>
              <a:buChar char="•"/>
            </a:pPr>
            <a:r>
              <a:rPr lang="en-US" b="0" i="0" dirty="0">
                <a:solidFill>
                  <a:srgbClr val="000000"/>
                </a:solidFill>
                <a:effectLst/>
                <a:latin typeface="var(--font-family-body)"/>
              </a:rPr>
              <a:t>Well maintained regulatory files help the study team stay organized, identify approved documents, and support continuity in cases of turnover. </a:t>
            </a:r>
          </a:p>
          <a:p>
            <a:pPr algn="just" fontAlgn="base">
              <a:buFont typeface="Arial" panose="020B0604020202020204" pitchFamily="34" charset="0"/>
              <a:buChar char="•"/>
            </a:pPr>
            <a:r>
              <a:rPr lang="en-US" b="0" i="0" dirty="0">
                <a:solidFill>
                  <a:srgbClr val="000000"/>
                </a:solidFill>
                <a:effectLst/>
                <a:latin typeface="var(--font-family-body)"/>
              </a:rPr>
              <a:t>Must be accessible to study monitors</a:t>
            </a:r>
          </a:p>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66</a:t>
            </a:fld>
            <a:endParaRPr lang="en-US" dirty="0"/>
          </a:p>
        </p:txBody>
      </p:sp>
    </p:spTree>
    <p:extLst>
      <p:ext uri="{BB962C8B-B14F-4D97-AF65-F5344CB8AC3E}">
        <p14:creationId xmlns:p14="http://schemas.microsoft.com/office/powerpoint/2010/main" val="203282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14</a:t>
            </a:fld>
            <a:endParaRPr lang="en-US" dirty="0"/>
          </a:p>
        </p:txBody>
      </p:sp>
    </p:spTree>
    <p:extLst>
      <p:ext uri="{BB962C8B-B14F-4D97-AF65-F5344CB8AC3E}">
        <p14:creationId xmlns:p14="http://schemas.microsoft.com/office/powerpoint/2010/main" val="2216144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institutional specific process</a:t>
            </a:r>
          </a:p>
        </p:txBody>
      </p:sp>
      <p:sp>
        <p:nvSpPr>
          <p:cNvPr id="4" name="Slide Number Placeholder 3"/>
          <p:cNvSpPr>
            <a:spLocks noGrp="1"/>
          </p:cNvSpPr>
          <p:nvPr>
            <p:ph type="sldNum" sz="quarter" idx="5"/>
          </p:nvPr>
        </p:nvSpPr>
        <p:spPr/>
        <p:txBody>
          <a:bodyPr/>
          <a:lstStyle/>
          <a:p>
            <a:fld id="{AF38BC19-8429-480A-B44B-E477C93DA7DF}" type="slidenum">
              <a:rPr lang="en-US" smtClean="0"/>
              <a:t>67</a:t>
            </a:fld>
            <a:endParaRPr lang="en-US" dirty="0"/>
          </a:p>
        </p:txBody>
      </p:sp>
    </p:spTree>
    <p:extLst>
      <p:ext uri="{BB962C8B-B14F-4D97-AF65-F5344CB8AC3E}">
        <p14:creationId xmlns:p14="http://schemas.microsoft.com/office/powerpoint/2010/main" val="1089705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version control of documents.</a:t>
            </a:r>
          </a:p>
        </p:txBody>
      </p:sp>
      <p:sp>
        <p:nvSpPr>
          <p:cNvPr id="4" name="Slide Number Placeholder 3"/>
          <p:cNvSpPr>
            <a:spLocks noGrp="1"/>
          </p:cNvSpPr>
          <p:nvPr>
            <p:ph type="sldNum" sz="quarter" idx="5"/>
          </p:nvPr>
        </p:nvSpPr>
        <p:spPr/>
        <p:txBody>
          <a:bodyPr/>
          <a:lstStyle/>
          <a:p>
            <a:fld id="{1B324095-D171-4341-A9DD-CA8C38DFA13D}" type="slidenum">
              <a:rPr lang="en-US" smtClean="0"/>
              <a:t>68</a:t>
            </a:fld>
            <a:endParaRPr lang="en-US" dirty="0"/>
          </a:p>
        </p:txBody>
      </p:sp>
    </p:spTree>
    <p:extLst>
      <p:ext uri="{BB962C8B-B14F-4D97-AF65-F5344CB8AC3E}">
        <p14:creationId xmlns:p14="http://schemas.microsoft.com/office/powerpoint/2010/main" val="3217221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69</a:t>
            </a:fld>
            <a:endParaRPr lang="en-US" dirty="0"/>
          </a:p>
        </p:txBody>
      </p:sp>
    </p:spTree>
    <p:extLst>
      <p:ext uri="{BB962C8B-B14F-4D97-AF65-F5344CB8AC3E}">
        <p14:creationId xmlns:p14="http://schemas.microsoft.com/office/powerpoint/2010/main" val="1186746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70</a:t>
            </a:fld>
            <a:endParaRPr lang="en-US" dirty="0"/>
          </a:p>
        </p:txBody>
      </p:sp>
    </p:spTree>
    <p:extLst>
      <p:ext uri="{BB962C8B-B14F-4D97-AF65-F5344CB8AC3E}">
        <p14:creationId xmlns:p14="http://schemas.microsoft.com/office/powerpoint/2010/main" val="473197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Closure Checklist</a:t>
            </a:r>
          </a:p>
        </p:txBody>
      </p:sp>
      <p:sp>
        <p:nvSpPr>
          <p:cNvPr id="4" name="Slide Number Placeholder 3"/>
          <p:cNvSpPr>
            <a:spLocks noGrp="1"/>
          </p:cNvSpPr>
          <p:nvPr>
            <p:ph type="sldNum" sz="quarter" idx="5"/>
          </p:nvPr>
        </p:nvSpPr>
        <p:spPr/>
        <p:txBody>
          <a:bodyPr/>
          <a:lstStyle/>
          <a:p>
            <a:fld id="{1B324095-D171-4341-A9DD-CA8C38DFA13D}" type="slidenum">
              <a:rPr lang="en-US" smtClean="0"/>
              <a:t>72</a:t>
            </a:fld>
            <a:endParaRPr lang="en-US" dirty="0"/>
          </a:p>
        </p:txBody>
      </p:sp>
    </p:spTree>
    <p:extLst>
      <p:ext uri="{BB962C8B-B14F-4D97-AF65-F5344CB8AC3E}">
        <p14:creationId xmlns:p14="http://schemas.microsoft.com/office/powerpoint/2010/main" val="901699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74</a:t>
            </a:fld>
            <a:endParaRPr lang="en-US" dirty="0"/>
          </a:p>
        </p:txBody>
      </p:sp>
    </p:spTree>
    <p:extLst>
      <p:ext uri="{BB962C8B-B14F-4D97-AF65-F5344CB8AC3E}">
        <p14:creationId xmlns:p14="http://schemas.microsoft.com/office/powerpoint/2010/main" val="3015563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75</a:t>
            </a:fld>
            <a:endParaRPr lang="en-US" dirty="0"/>
          </a:p>
        </p:txBody>
      </p:sp>
    </p:spTree>
    <p:extLst>
      <p:ext uri="{BB962C8B-B14F-4D97-AF65-F5344CB8AC3E}">
        <p14:creationId xmlns:p14="http://schemas.microsoft.com/office/powerpoint/2010/main" val="432460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institutional specific steps </a:t>
            </a:r>
          </a:p>
        </p:txBody>
      </p:sp>
      <p:sp>
        <p:nvSpPr>
          <p:cNvPr id="4" name="Slide Number Placeholder 3"/>
          <p:cNvSpPr>
            <a:spLocks noGrp="1"/>
          </p:cNvSpPr>
          <p:nvPr>
            <p:ph type="sldNum" sz="quarter" idx="5"/>
          </p:nvPr>
        </p:nvSpPr>
        <p:spPr/>
        <p:txBody>
          <a:bodyPr/>
          <a:lstStyle/>
          <a:p>
            <a:fld id="{AF38BC19-8429-480A-B44B-E477C93DA7DF}" type="slidenum">
              <a:rPr lang="en-US" smtClean="0"/>
              <a:t>77</a:t>
            </a:fld>
            <a:endParaRPr lang="en-US" dirty="0"/>
          </a:p>
        </p:txBody>
      </p:sp>
    </p:spTree>
    <p:extLst>
      <p:ext uri="{BB962C8B-B14F-4D97-AF65-F5344CB8AC3E}">
        <p14:creationId xmlns:p14="http://schemas.microsoft.com/office/powerpoint/2010/main" val="3266286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24095-D171-4341-A9DD-CA8C38DFA13D}" type="slidenum">
              <a:rPr lang="en-US" smtClean="0"/>
              <a:t>79</a:t>
            </a:fld>
            <a:endParaRPr lang="en-US" dirty="0"/>
          </a:p>
        </p:txBody>
      </p:sp>
    </p:spTree>
    <p:extLst>
      <p:ext uri="{BB962C8B-B14F-4D97-AF65-F5344CB8AC3E}">
        <p14:creationId xmlns:p14="http://schemas.microsoft.com/office/powerpoint/2010/main" val="3751022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5A3A85-9EEA-407B-9DA3-32D848CF5459}" type="slidenum">
              <a:rPr lang="en-US" smtClean="0"/>
              <a:t>80</a:t>
            </a:fld>
            <a:endParaRPr lang="en-US" dirty="0"/>
          </a:p>
        </p:txBody>
      </p:sp>
    </p:spTree>
    <p:extLst>
      <p:ext uri="{BB962C8B-B14F-4D97-AF65-F5344CB8AC3E}">
        <p14:creationId xmlns:p14="http://schemas.microsoft.com/office/powerpoint/2010/main" val="205319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b="1" i="1" dirty="0">
                <a:solidFill>
                  <a:srgbClr val="000000"/>
                </a:solidFill>
                <a:effectLst/>
                <a:latin typeface="var(--font-family-body)"/>
              </a:rPr>
              <a:t>FDA Guidance:</a:t>
            </a:r>
            <a:r>
              <a:rPr lang="en-US" b="0" i="1" dirty="0">
                <a:solidFill>
                  <a:srgbClr val="000000"/>
                </a:solidFill>
                <a:effectLst/>
                <a:latin typeface="var(--font-family-body)"/>
              </a:rPr>
              <a:t> The investigator should maintain a list of the appropriately qualified persons to whom significant trial-related duties have been delegated. This list should also describe the delegated tasks, identify the training that individuals have received that qualifies them to perform delegated tasks and identify the dates of involvement in the study.</a:t>
            </a:r>
            <a:endParaRPr lang="en-US" b="0" i="0" dirty="0">
              <a:solidFill>
                <a:srgbClr val="000000"/>
              </a:solidFill>
              <a:effectLst/>
              <a:latin typeface="Montserrat" panose="00000500000000000000" pitchFamily="2" charset="0"/>
            </a:endParaRPr>
          </a:p>
          <a:p>
            <a:pPr algn="just" fontAlgn="base"/>
            <a:r>
              <a:rPr lang="en-US" b="1" i="1" dirty="0">
                <a:solidFill>
                  <a:srgbClr val="000000"/>
                </a:solidFill>
                <a:effectLst/>
                <a:latin typeface="var(--font-family-body)"/>
              </a:rPr>
              <a:t>ICH E6 Good Clinical Practice:</a:t>
            </a:r>
            <a:r>
              <a:rPr lang="en-US" b="0" i="1" dirty="0">
                <a:solidFill>
                  <a:srgbClr val="000000"/>
                </a:solidFill>
                <a:effectLst/>
                <a:latin typeface="var(--font-family-body)"/>
              </a:rPr>
              <a:t> The investigator should maintain a list of appropriately qualified persons to whom the investigator has delegated significant trial-related duties. </a:t>
            </a:r>
            <a:endParaRPr lang="en-US" b="0" i="0" dirty="0">
              <a:solidFill>
                <a:srgbClr val="000000"/>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15</a:t>
            </a:fld>
            <a:endParaRPr lang="en-US" dirty="0"/>
          </a:p>
        </p:txBody>
      </p:sp>
    </p:spTree>
    <p:extLst>
      <p:ext uri="{BB962C8B-B14F-4D97-AF65-F5344CB8AC3E}">
        <p14:creationId xmlns:p14="http://schemas.microsoft.com/office/powerpoint/2010/main" val="3433545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5A3A85-9EEA-407B-9DA3-32D848CF5459}" type="slidenum">
              <a:rPr lang="en-US" smtClean="0"/>
              <a:t>82</a:t>
            </a:fld>
            <a:endParaRPr lang="en-US" dirty="0"/>
          </a:p>
        </p:txBody>
      </p:sp>
    </p:spTree>
    <p:extLst>
      <p:ext uri="{BB962C8B-B14F-4D97-AF65-F5344CB8AC3E}">
        <p14:creationId xmlns:p14="http://schemas.microsoft.com/office/powerpoint/2010/main" val="2413494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85</a:t>
            </a:fld>
            <a:endParaRPr lang="en-US" dirty="0"/>
          </a:p>
        </p:txBody>
      </p:sp>
    </p:spTree>
    <p:extLst>
      <p:ext uri="{BB962C8B-B14F-4D97-AF65-F5344CB8AC3E}">
        <p14:creationId xmlns:p14="http://schemas.microsoft.com/office/powerpoint/2010/main" val="1941780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86</a:t>
            </a:fld>
            <a:endParaRPr lang="en-US"/>
          </a:p>
        </p:txBody>
      </p:sp>
    </p:spTree>
    <p:extLst>
      <p:ext uri="{BB962C8B-B14F-4D97-AF65-F5344CB8AC3E}">
        <p14:creationId xmlns:p14="http://schemas.microsoft.com/office/powerpoint/2010/main" val="3638389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institutional specific escalation pathways here </a:t>
            </a:r>
          </a:p>
        </p:txBody>
      </p:sp>
      <p:sp>
        <p:nvSpPr>
          <p:cNvPr id="4" name="Slide Number Placeholder 3"/>
          <p:cNvSpPr>
            <a:spLocks noGrp="1"/>
          </p:cNvSpPr>
          <p:nvPr>
            <p:ph type="sldNum" sz="quarter" idx="5"/>
          </p:nvPr>
        </p:nvSpPr>
        <p:spPr/>
        <p:txBody>
          <a:bodyPr/>
          <a:lstStyle/>
          <a:p>
            <a:fld id="{AF38BC19-8429-480A-B44B-E477C93DA7DF}" type="slidenum">
              <a:rPr lang="en-US" smtClean="0"/>
              <a:t>87</a:t>
            </a:fld>
            <a:endParaRPr lang="en-US" dirty="0"/>
          </a:p>
        </p:txBody>
      </p:sp>
    </p:spTree>
    <p:extLst>
      <p:ext uri="{BB962C8B-B14F-4D97-AF65-F5344CB8AC3E}">
        <p14:creationId xmlns:p14="http://schemas.microsoft.com/office/powerpoint/2010/main" val="179247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2"/>
              </a:rPr>
              <a:t>Stay Consistent: Dr. Beesly goes by "Pam", yet her license says "Pamela". Be sure to stay consistent for names of all study staff across your regulatory documents, including CVs, 1572s, Financial Disclosures and Study Logs.  PI as delegate: Even though Dr. Beesly is a PI, she should delegate responsibility to herself. This documents which study responsibilities she is assuming, and which she is delegating to other staff. For example, she is not delegated to perform sample collection, storage or shipping. Updates: Dr. Vance retired. Update your log in a timely manner as new personnel are added, personnel leave, and/or study roles change. Corrections: Dr. Beesly made a mistake here. That's OK! Direct her to line through the incorrect data, add the correction, initial and date the correction. Don't attempt to fix the "2" to make a "3" or make the correction for her. Adequate Coverage: Every task should have a delegate, with no gaps in coverage Drop Test: As with all study documents, if your study logs contain multiple pages, be sure they are labeled so that they could be identified and refiled if all your documents were dropped and scattered.</a:t>
            </a:r>
            <a:endParaRPr lang="en-US" dirty="0"/>
          </a:p>
        </p:txBody>
      </p:sp>
      <p:sp>
        <p:nvSpPr>
          <p:cNvPr id="4" name="Slide Number Placeholder 3"/>
          <p:cNvSpPr>
            <a:spLocks noGrp="1"/>
          </p:cNvSpPr>
          <p:nvPr>
            <p:ph type="sldNum" sz="quarter" idx="5"/>
          </p:nvPr>
        </p:nvSpPr>
        <p:spPr/>
        <p:txBody>
          <a:bodyPr/>
          <a:lstStyle/>
          <a:p>
            <a:fld id="{AF38BC19-8429-480A-B44B-E477C93DA7DF}" type="slidenum">
              <a:rPr lang="en-US" smtClean="0"/>
              <a:t>16</a:t>
            </a:fld>
            <a:endParaRPr lang="en-US" dirty="0"/>
          </a:p>
        </p:txBody>
      </p:sp>
    </p:spTree>
    <p:extLst>
      <p:ext uri="{BB962C8B-B14F-4D97-AF65-F5344CB8AC3E}">
        <p14:creationId xmlns:p14="http://schemas.microsoft.com/office/powerpoint/2010/main" val="336168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34E61-F928-5E45-A231-3BA825CB1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63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18 Protected Health Information (PHI) Identifiers include:</a:t>
            </a:r>
          </a:p>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28</a:t>
            </a:fld>
            <a:endParaRPr lang="en-US"/>
          </a:p>
        </p:txBody>
      </p:sp>
    </p:spTree>
    <p:extLst>
      <p:ext uri="{BB962C8B-B14F-4D97-AF65-F5344CB8AC3E}">
        <p14:creationId xmlns:p14="http://schemas.microsoft.com/office/powerpoint/2010/main" val="176878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Good documentation practice in clinical research</a:t>
            </a:r>
          </a:p>
          <a:p>
            <a:r>
              <a:rPr lang="en-US" dirty="0"/>
              <a:t>https://www.ncbi.nlm.nih.gov/pmc/articles/PMC3121265/</a:t>
            </a:r>
          </a:p>
          <a:p>
            <a:endParaRPr lang="en-US" dirty="0"/>
          </a:p>
          <a:p>
            <a:r>
              <a:rPr lang="en-US" dirty="0"/>
              <a:t>To make sure you're following these standards, your research team must have a working Delegation of Authority (DOA)</a:t>
            </a:r>
          </a:p>
          <a:p>
            <a:r>
              <a:rPr lang="en-US" dirty="0"/>
              <a:t>We’ve all encountered documents with text that's impossible to make out. Is that a 6 or an 8? Many research sites run into these compliance risks when managing handwritten regulatory and source documents. </a:t>
            </a:r>
          </a:p>
          <a:p>
            <a:endParaRPr lang="en-US" dirty="0"/>
          </a:p>
          <a:p>
            <a:r>
              <a:rPr lang="en-US" dirty="0"/>
              <a:t>ALCOA-C</a:t>
            </a:r>
          </a:p>
          <a:p>
            <a:r>
              <a:rPr lang="en-US" dirty="0"/>
              <a:t>CORRECTIONS </a:t>
            </a:r>
          </a:p>
          <a:p>
            <a:r>
              <a:rPr lang="en-US" dirty="0"/>
              <a:t>Study Logs</a:t>
            </a:r>
          </a:p>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33</a:t>
            </a:fld>
            <a:endParaRPr lang="en-US" dirty="0"/>
          </a:p>
        </p:txBody>
      </p:sp>
    </p:spTree>
    <p:extLst>
      <p:ext uri="{BB962C8B-B14F-4D97-AF65-F5344CB8AC3E}">
        <p14:creationId xmlns:p14="http://schemas.microsoft.com/office/powerpoint/2010/main" val="293291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FDAD0-8379-454D-A42A-C2356382AA0F}" type="slidenum">
              <a:rPr lang="en-US" smtClean="0"/>
              <a:t>34</a:t>
            </a:fld>
            <a:endParaRPr lang="en-US" dirty="0"/>
          </a:p>
        </p:txBody>
      </p:sp>
    </p:spTree>
    <p:extLst>
      <p:ext uri="{BB962C8B-B14F-4D97-AF65-F5344CB8AC3E}">
        <p14:creationId xmlns:p14="http://schemas.microsoft.com/office/powerpoint/2010/main" val="338215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CEDDDF-1C8B-4B98-8A9C-ABD8DE1B0A2B}"/>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ABCEDDDF-1C8B-4B98-8A9C-ABD8DE1B0A2B}"/>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3B95B8E-E2B2-424A-9D4A-C4455C8AA69E}"/>
              </a:ext>
            </a:extLst>
          </p:cNvPr>
          <p:cNvSpPr/>
          <p:nvPr userDrawn="1">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667" b="1" i="0" baseline="0" dirty="0">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Picture 10" descr="A picture containing indoor, food, table, cake&#10;&#10;Description automatically generated">
            <a:extLst>
              <a:ext uri="{FF2B5EF4-FFF2-40B4-BE49-F238E27FC236}">
                <a16:creationId xmlns:a16="http://schemas.microsoft.com/office/drawing/2014/main" id="{17B5599C-CB85-40DE-9C87-263E25F58734}"/>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0" y="763"/>
            <a:ext cx="12241733" cy="6857236"/>
          </a:xfrm>
          <a:prstGeom prst="rect">
            <a:avLst/>
          </a:prstGeom>
        </p:spPr>
      </p:pic>
      <p:sp>
        <p:nvSpPr>
          <p:cNvPr id="12" name="Rectangle 11">
            <a:extLst>
              <a:ext uri="{FF2B5EF4-FFF2-40B4-BE49-F238E27FC236}">
                <a16:creationId xmlns:a16="http://schemas.microsoft.com/office/drawing/2014/main" id="{D2398710-0856-433A-B90A-8CF2869BF7C0}"/>
              </a:ext>
            </a:extLst>
          </p:cNvPr>
          <p:cNvSpPr/>
          <p:nvPr userDrawn="1"/>
        </p:nvSpPr>
        <p:spPr>
          <a:xfrm>
            <a:off x="0" y="381000"/>
            <a:ext cx="12241733" cy="1828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u="none" dirty="0"/>
          </a:p>
        </p:txBody>
      </p:sp>
      <p:pic>
        <p:nvPicPr>
          <p:cNvPr id="13" name="Picture 3" descr="A picture containing drawing&#10;&#10;Description automatically generated">
            <a:extLst>
              <a:ext uri="{FF2B5EF4-FFF2-40B4-BE49-F238E27FC236}">
                <a16:creationId xmlns:a16="http://schemas.microsoft.com/office/drawing/2014/main" id="{35852C09-0A91-464F-ABD8-E1E810C0351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b="10283"/>
          <a:stretch/>
        </p:blipFill>
        <p:spPr bwMode="auto">
          <a:xfrm>
            <a:off x="8534401" y="584201"/>
            <a:ext cx="274878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4">
            <a:extLst>
              <a:ext uri="{FF2B5EF4-FFF2-40B4-BE49-F238E27FC236}">
                <a16:creationId xmlns:a16="http://schemas.microsoft.com/office/drawing/2014/main" id="{0D4D8C89-8D35-8E44-BE49-22667C7DFCE1}"/>
              </a:ext>
            </a:extLst>
          </p:cNvPr>
          <p:cNvSpPr>
            <a:spLocks noGrp="1"/>
          </p:cNvSpPr>
          <p:nvPr>
            <p:ph sz="quarter" idx="11" hasCustomPrompt="1"/>
          </p:nvPr>
        </p:nvSpPr>
        <p:spPr>
          <a:xfrm>
            <a:off x="1085812" y="1092200"/>
            <a:ext cx="6940587" cy="508000"/>
          </a:xfrm>
          <a:prstGeom prst="rect">
            <a:avLst/>
          </a:prstGeom>
        </p:spPr>
        <p:txBody>
          <a:bodyPr/>
          <a:lstStyle>
            <a:lvl1pPr marL="0" indent="0">
              <a:buNone/>
              <a:defRPr sz="2400">
                <a:solidFill>
                  <a:srgbClr val="FF763D"/>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US" dirty="0"/>
              <a:t>Presenter</a:t>
            </a:r>
          </a:p>
        </p:txBody>
      </p:sp>
      <p:sp>
        <p:nvSpPr>
          <p:cNvPr id="9" name="Content Placeholder 14">
            <a:extLst>
              <a:ext uri="{FF2B5EF4-FFF2-40B4-BE49-F238E27FC236}">
                <a16:creationId xmlns:a16="http://schemas.microsoft.com/office/drawing/2014/main" id="{BF2BB4E0-EB37-F544-B0EE-993903AB9AD1}"/>
              </a:ext>
            </a:extLst>
          </p:cNvPr>
          <p:cNvSpPr>
            <a:spLocks noGrp="1"/>
          </p:cNvSpPr>
          <p:nvPr>
            <p:ph sz="quarter" idx="12" hasCustomPrompt="1"/>
          </p:nvPr>
        </p:nvSpPr>
        <p:spPr>
          <a:xfrm>
            <a:off x="1085812" y="1600200"/>
            <a:ext cx="6940587" cy="508000"/>
          </a:xfrm>
          <a:prstGeom prst="rect">
            <a:avLst/>
          </a:prstGeom>
        </p:spPr>
        <p:txBody>
          <a:bodyPr/>
          <a:lstStyle>
            <a:lvl1pPr marL="0" indent="0">
              <a:buNone/>
              <a:defRPr sz="1867" b="1" i="0">
                <a:solidFill>
                  <a:srgbClr val="464A4D"/>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US" dirty="0"/>
              <a:t>DATE</a:t>
            </a:r>
          </a:p>
        </p:txBody>
      </p:sp>
      <p:sp>
        <p:nvSpPr>
          <p:cNvPr id="2" name="Title 1"/>
          <p:cNvSpPr>
            <a:spLocks noGrp="1"/>
          </p:cNvSpPr>
          <p:nvPr>
            <p:ph type="title" hasCustomPrompt="1"/>
          </p:nvPr>
        </p:nvSpPr>
        <p:spPr>
          <a:xfrm>
            <a:off x="1085812" y="482601"/>
            <a:ext cx="6940587" cy="516097"/>
          </a:xfrm>
          <a:prstGeom prst="rect">
            <a:avLst/>
          </a:prstGeom>
        </p:spPr>
        <p:txBody>
          <a:bodyPr/>
          <a:lstStyle>
            <a:lvl1pPr>
              <a:defRPr lang="en-US" sz="2667" b="1" dirty="0">
                <a:solidFill>
                  <a:srgbClr val="007A9B"/>
                </a:solidFill>
                <a:latin typeface="Arial" panose="020B0604020202020204" pitchFamily="34" charset="0"/>
                <a:ea typeface="+mn-ea"/>
                <a:cs typeface="Arial" panose="020B0604020202020204" pitchFamily="34" charset="0"/>
              </a:defRPr>
            </a:lvl1pPr>
          </a:lstStyle>
          <a:p>
            <a:pPr marL="0" lvl="0" indent="0">
              <a:spcBef>
                <a:spcPts val="1333"/>
              </a:spcBef>
              <a:buFont typeface="Arial" panose="020B0604020202020204" pitchFamily="34" charset="0"/>
            </a:pPr>
            <a:r>
              <a:rPr lang="en-US" dirty="0"/>
              <a:t>Title of Presentation</a:t>
            </a:r>
          </a:p>
        </p:txBody>
      </p:sp>
    </p:spTree>
    <p:extLst>
      <p:ext uri="{BB962C8B-B14F-4D97-AF65-F5344CB8AC3E}">
        <p14:creationId xmlns:p14="http://schemas.microsoft.com/office/powerpoint/2010/main" val="328766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79A7FB9A-75E8-C742-92F0-50E6F30193AD}"/>
              </a:ext>
            </a:extLst>
          </p:cNvPr>
          <p:cNvSpPr>
            <a:spLocks noGrp="1"/>
          </p:cNvSpPr>
          <p:nvPr>
            <p:ph sz="quarter" idx="10" hasCustomPrompt="1"/>
          </p:nvPr>
        </p:nvSpPr>
        <p:spPr>
          <a:xfrm>
            <a:off x="1117600" y="990600"/>
            <a:ext cx="3251200" cy="1426264"/>
          </a:xfrm>
          <a:prstGeom prst="rect">
            <a:avLst/>
          </a:prstGeom>
        </p:spPr>
        <p:txBody>
          <a:bodyPr/>
          <a:lstStyle>
            <a:lvl1pPr marL="0" indent="0">
              <a:buNone/>
              <a:defRPr sz="3200" b="0" i="0">
                <a:solidFill>
                  <a:srgbClr val="007A9B"/>
                </a:solidFill>
                <a:latin typeface="Gotham Medium" panose="02000604030000020004" pitchFamily="2"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Title of Presentation</a:t>
            </a:r>
          </a:p>
        </p:txBody>
      </p:sp>
      <p:sp>
        <p:nvSpPr>
          <p:cNvPr id="8" name="Content Placeholder 14">
            <a:extLst>
              <a:ext uri="{FF2B5EF4-FFF2-40B4-BE49-F238E27FC236}">
                <a16:creationId xmlns:a16="http://schemas.microsoft.com/office/drawing/2014/main" id="{56397FB6-D2B5-4840-AC0A-46D503CD376E}"/>
              </a:ext>
            </a:extLst>
          </p:cNvPr>
          <p:cNvSpPr>
            <a:spLocks noGrp="1"/>
          </p:cNvSpPr>
          <p:nvPr>
            <p:ph sz="quarter" idx="11" hasCustomPrompt="1"/>
          </p:nvPr>
        </p:nvSpPr>
        <p:spPr>
          <a:xfrm>
            <a:off x="1117599" y="1908864"/>
            <a:ext cx="3251200" cy="1215336"/>
          </a:xfrm>
          <a:prstGeom prst="rect">
            <a:avLst/>
          </a:prstGeom>
        </p:spPr>
        <p:txBody>
          <a:bodyPr/>
          <a:lstStyle>
            <a:lvl1pPr marL="0" indent="0">
              <a:buNone/>
              <a:defRPr sz="2667" b="0" i="0">
                <a:solidFill>
                  <a:srgbClr val="FF763D"/>
                </a:solidFill>
                <a:latin typeface="Gotham Book" panose="02000604040000020004" pitchFamily="2" charset="0"/>
              </a:defRPr>
            </a:lvl1pPr>
            <a:lvl2pPr>
              <a:defRPr sz="2400"/>
            </a:lvl2pPr>
            <a:lvl3pPr>
              <a:defRPr sz="2400"/>
            </a:lvl3pPr>
            <a:lvl4pPr>
              <a:defRPr sz="2400"/>
            </a:lvl4pPr>
            <a:lvl5pPr>
              <a:defRPr sz="2400"/>
            </a:lvl5pPr>
          </a:lstStyle>
          <a:p>
            <a:pPr lvl="0"/>
            <a:r>
              <a:rPr lang="en-US" dirty="0"/>
              <a:t>Presenter</a:t>
            </a:r>
          </a:p>
        </p:txBody>
      </p:sp>
      <p:sp>
        <p:nvSpPr>
          <p:cNvPr id="9" name="Content Placeholder 14">
            <a:extLst>
              <a:ext uri="{FF2B5EF4-FFF2-40B4-BE49-F238E27FC236}">
                <a16:creationId xmlns:a16="http://schemas.microsoft.com/office/drawing/2014/main" id="{B70311B2-F6F8-D745-B6F5-47F482E594A9}"/>
              </a:ext>
            </a:extLst>
          </p:cNvPr>
          <p:cNvSpPr>
            <a:spLocks noGrp="1"/>
          </p:cNvSpPr>
          <p:nvPr>
            <p:ph sz="quarter" idx="12" hasCustomPrompt="1"/>
          </p:nvPr>
        </p:nvSpPr>
        <p:spPr>
          <a:xfrm>
            <a:off x="1117599" y="3632200"/>
            <a:ext cx="2946400" cy="508000"/>
          </a:xfrm>
          <a:prstGeom prst="rect">
            <a:avLst/>
          </a:prstGeom>
        </p:spPr>
        <p:txBody>
          <a:bodyPr/>
          <a:lstStyle>
            <a:lvl1pPr marL="0" indent="0">
              <a:buNone/>
              <a:defRPr sz="1867" b="1" i="0">
                <a:solidFill>
                  <a:srgbClr val="464A4D"/>
                </a:solidFill>
                <a:latin typeface="Gotham Bold" panose="02000604030000020004" pitchFamily="2" charset="0"/>
              </a:defRPr>
            </a:lvl1pPr>
            <a:lvl2pPr>
              <a:defRPr sz="2400"/>
            </a:lvl2pPr>
            <a:lvl3pPr>
              <a:defRPr sz="2400"/>
            </a:lvl3pPr>
            <a:lvl4pPr>
              <a:defRPr sz="2400"/>
            </a:lvl4pPr>
            <a:lvl5pPr>
              <a:defRPr sz="2400"/>
            </a:lvl5pPr>
          </a:lstStyle>
          <a:p>
            <a:pPr lvl="0"/>
            <a:r>
              <a:rPr lang="en-US" dirty="0"/>
              <a:t>DATE</a:t>
            </a:r>
          </a:p>
        </p:txBody>
      </p:sp>
    </p:spTree>
    <p:extLst>
      <p:ext uri="{BB962C8B-B14F-4D97-AF65-F5344CB8AC3E}">
        <p14:creationId xmlns:p14="http://schemas.microsoft.com/office/powerpoint/2010/main" val="402860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482136-CE41-106F-27F8-209A4067559E}"/>
              </a:ext>
            </a:extLst>
          </p:cNvPr>
          <p:cNvSpPr>
            <a:spLocks noGrp="1"/>
          </p:cNvSpPr>
          <p:nvPr>
            <p:ph type="dt" sz="half" idx="10"/>
          </p:nvPr>
        </p:nvSpPr>
        <p:spPr/>
        <p:txBody>
          <a:bodyPr/>
          <a:lstStyle/>
          <a:p>
            <a:fld id="{95548DE4-C5D1-4418-A9E0-E91D4024565C}" type="datetimeFigureOut">
              <a:rPr lang="en-US" smtClean="0"/>
              <a:t>5/6/2024</a:t>
            </a:fld>
            <a:endParaRPr lang="en-US" dirty="0"/>
          </a:p>
        </p:txBody>
      </p:sp>
      <p:sp>
        <p:nvSpPr>
          <p:cNvPr id="3" name="Footer Placeholder 2">
            <a:extLst>
              <a:ext uri="{FF2B5EF4-FFF2-40B4-BE49-F238E27FC236}">
                <a16:creationId xmlns:a16="http://schemas.microsoft.com/office/drawing/2014/main" id="{B173F603-D2E9-20B0-C37A-272D92E414F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616C07-469E-021D-7850-3F80F4957ADC}"/>
              </a:ext>
            </a:extLst>
          </p:cNvPr>
          <p:cNvSpPr>
            <a:spLocks noGrp="1"/>
          </p:cNvSpPr>
          <p:nvPr>
            <p:ph type="sldNum" sz="quarter" idx="12"/>
          </p:nvPr>
        </p:nvSpPr>
        <p:spPr/>
        <p:txBody>
          <a:bodyPr/>
          <a:lstStyle/>
          <a:p>
            <a:fld id="{0ABB61CA-8DFF-4676-8603-3E5BBB2E691A}" type="slidenum">
              <a:rPr lang="en-US" smtClean="0"/>
              <a:t>‹#›</a:t>
            </a:fld>
            <a:endParaRPr lang="en-US" dirty="0"/>
          </a:p>
        </p:txBody>
      </p:sp>
    </p:spTree>
    <p:extLst>
      <p:ext uri="{BB962C8B-B14F-4D97-AF65-F5344CB8AC3E}">
        <p14:creationId xmlns:p14="http://schemas.microsoft.com/office/powerpoint/2010/main" val="400999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616667" y="477837"/>
            <a:ext cx="8331200" cy="609600"/>
          </a:xfrm>
          <a:prstGeom prst="rect">
            <a:avLst/>
          </a:prstGeom>
        </p:spPr>
        <p:txBody>
          <a:bodyPr/>
          <a:lstStyle>
            <a:lvl1pPr marL="0" indent="0">
              <a:lnSpc>
                <a:spcPts val="4000"/>
              </a:lnSpc>
              <a:spcBef>
                <a:spcPts val="0"/>
              </a:spcBef>
              <a:buNone/>
              <a:defRPr sz="3200" b="1" i="0">
                <a:solidFill>
                  <a:srgbClr val="DADAD6"/>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Topic with callout box 3</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606949" y="2413000"/>
            <a:ext cx="6096000" cy="609600"/>
          </a:xfrm>
          <a:prstGeom prst="rect">
            <a:avLst/>
          </a:prstGeom>
        </p:spPr>
        <p:txBody>
          <a:bodyPr/>
          <a:lstStyle>
            <a:lvl1pPr marL="0" indent="0">
              <a:lnSpc>
                <a:spcPts val="4000"/>
              </a:lnSpc>
              <a:spcBef>
                <a:spcPts val="0"/>
              </a:spcBef>
              <a:buNone/>
              <a:defRPr sz="3200" b="1" i="0">
                <a:solidFill>
                  <a:srgbClr val="FF763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601648" y="3022600"/>
            <a:ext cx="7424752" cy="3759200"/>
          </a:xfrm>
          <a:prstGeom prst="rect">
            <a:avLst/>
          </a:prstGeom>
        </p:spPr>
        <p:txBody>
          <a:bodyPr/>
          <a:lstStyle>
            <a:lvl1pPr marL="380990" indent="-380990">
              <a:lnSpc>
                <a:spcPct val="100000"/>
              </a:lnSpc>
              <a:spcBef>
                <a:spcPts val="1600"/>
              </a:spcBef>
              <a:buFont typeface="Arial" panose="020B0604020202020204" pitchFamily="34" charset="0"/>
              <a:buChar char="•"/>
              <a:defRPr sz="2133" b="0" i="0">
                <a:solidFill>
                  <a:srgbClr val="DADAD6"/>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606949" y="1425575"/>
            <a:ext cx="9146651" cy="920751"/>
          </a:xfrm>
          <a:prstGeom prst="rect">
            <a:avLst/>
          </a:prstGeom>
        </p:spPr>
        <p:txBody>
          <a:bodyPr/>
          <a:lstStyle>
            <a:lvl1pPr marL="0" indent="0">
              <a:lnSpc>
                <a:spcPct val="100000"/>
              </a:lnSpc>
              <a:spcBef>
                <a:spcPts val="0"/>
              </a:spcBef>
              <a:buNone/>
              <a:defRPr sz="2667" b="0" i="0">
                <a:solidFill>
                  <a:srgbClr val="DADAD6"/>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8534400" y="2562224"/>
            <a:ext cx="3149600" cy="663576"/>
          </a:xfrm>
          <a:prstGeom prst="rect">
            <a:avLst/>
          </a:prstGeom>
        </p:spPr>
        <p:txBody>
          <a:bodyPr/>
          <a:lstStyle>
            <a:lvl1pPr marL="0" indent="0">
              <a:lnSpc>
                <a:spcPts val="4000"/>
              </a:lnSpc>
              <a:spcBef>
                <a:spcPts val="0"/>
              </a:spcBef>
              <a:buNone/>
              <a:defRPr sz="2667"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8657424" y="3429001"/>
            <a:ext cx="2903552" cy="3102860"/>
          </a:xfrm>
          <a:prstGeom prst="rect">
            <a:avLst/>
          </a:prstGeom>
        </p:spPr>
        <p:txBody>
          <a:bodyPr wrap="square" lIns="0" tIns="0" rIns="0" bIns="0"/>
          <a:lstStyle>
            <a:lvl1pPr marL="0" indent="0">
              <a:lnSpc>
                <a:spcPct val="100000"/>
              </a:lnSpc>
              <a:spcBef>
                <a:spcPts val="0"/>
              </a:spcBef>
              <a:buNone/>
              <a:defRPr sz="1467" b="0" i="0">
                <a:solidFill>
                  <a:srgbClr val="464A4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428449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55B4-D09D-F03F-8611-87BA9DFB52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151F6F-B0C4-A033-028F-A50CB4987572}"/>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4" name="Footer Placeholder 3">
            <a:extLst>
              <a:ext uri="{FF2B5EF4-FFF2-40B4-BE49-F238E27FC236}">
                <a16:creationId xmlns:a16="http://schemas.microsoft.com/office/drawing/2014/main" id="{A1B795F2-FA71-D8EA-B3D3-902F5C06C2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4E1B-5940-80BD-62AD-67F28D779A9D}"/>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1478106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792FD-DA7B-6A73-060E-9E7803EBADD2}"/>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3" name="Footer Placeholder 2">
            <a:extLst>
              <a:ext uri="{FF2B5EF4-FFF2-40B4-BE49-F238E27FC236}">
                <a16:creationId xmlns:a16="http://schemas.microsoft.com/office/drawing/2014/main" id="{56D1AC49-FF1D-1ADF-2285-7ED2865A9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1553CB-65A6-64CC-1F73-27DFBA9ED7FF}"/>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124826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D018-7523-A15D-8A45-BEBB2E7FA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49AC6-F920-B91B-7488-677150813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F1F62-67C1-5C76-5C01-F484E66CC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CB466-BCD3-4654-2DEA-314906FA4DB3}"/>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6" name="Footer Placeholder 5">
            <a:extLst>
              <a:ext uri="{FF2B5EF4-FFF2-40B4-BE49-F238E27FC236}">
                <a16:creationId xmlns:a16="http://schemas.microsoft.com/office/drawing/2014/main" id="{2218B0EE-09D0-99D8-0759-42A8FEF98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93E62-196E-099A-BA8F-54D811E1DF85}"/>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3544814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E699-6C84-D2FA-C9FC-3CD897D2D4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E75A3-7867-D320-BB07-C06532E71D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5C8586-7EF5-9945-EB2A-018FED40F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37222-8390-FA6D-E328-CE5C95EF9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091DC8-82A8-F455-33C4-92483DBF5F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97C98A-4EDB-8078-6AA7-4A1205254AD6}"/>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8" name="Footer Placeholder 7">
            <a:extLst>
              <a:ext uri="{FF2B5EF4-FFF2-40B4-BE49-F238E27FC236}">
                <a16:creationId xmlns:a16="http://schemas.microsoft.com/office/drawing/2014/main" id="{DF31C92E-A850-AB5C-B4D4-EBF3855B50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E68123-32DB-F6C4-97A5-5D6E2D42A049}"/>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339184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8A3A-A1A4-E56D-D11F-D707F020D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248F5-A855-DA57-16B9-FD3F3D9FA0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24233-A149-7E36-4166-2DB2163847F9}"/>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5" name="Footer Placeholder 4">
            <a:extLst>
              <a:ext uri="{FF2B5EF4-FFF2-40B4-BE49-F238E27FC236}">
                <a16:creationId xmlns:a16="http://schemas.microsoft.com/office/drawing/2014/main" id="{04D7A633-98C8-3D44-09D8-6A6E45C65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868C3-C5FE-6F33-D074-58F8C03A1BEA}"/>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84726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BFE1-7DA7-81E9-5853-E75DA4A55C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56572-F3B3-4563-F56D-24862DB2A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76220-4D7F-08F5-6F40-CDA89CF771EE}"/>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5" name="Footer Placeholder 4">
            <a:extLst>
              <a:ext uri="{FF2B5EF4-FFF2-40B4-BE49-F238E27FC236}">
                <a16:creationId xmlns:a16="http://schemas.microsoft.com/office/drawing/2014/main" id="{4A606845-28DA-8A35-DA0C-C6EDA1C43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FC498-3D0A-BD45-4E27-DD8411492C11}"/>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1024054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9EE1-ECAE-2BAF-F840-32359555F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AFCB5-5F29-4F26-EB1F-9411C93ACB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BDDA1-9BBD-2C62-B9D4-7EA54732D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FD814-8001-0576-354D-8C6B8D61679A}"/>
              </a:ext>
            </a:extLst>
          </p:cNvPr>
          <p:cNvSpPr>
            <a:spLocks noGrp="1"/>
          </p:cNvSpPr>
          <p:nvPr>
            <p:ph type="dt" sz="half" idx="10"/>
          </p:nvPr>
        </p:nvSpPr>
        <p:spPr/>
        <p:txBody>
          <a:bodyPr/>
          <a:lstStyle/>
          <a:p>
            <a:fld id="{5F7903C9-6896-405D-9551-7246AC7271B0}" type="datetimeFigureOut">
              <a:rPr lang="en-US" smtClean="0"/>
              <a:t>5/6/2024</a:t>
            </a:fld>
            <a:endParaRPr lang="en-US"/>
          </a:p>
        </p:txBody>
      </p:sp>
      <p:sp>
        <p:nvSpPr>
          <p:cNvPr id="6" name="Footer Placeholder 5">
            <a:extLst>
              <a:ext uri="{FF2B5EF4-FFF2-40B4-BE49-F238E27FC236}">
                <a16:creationId xmlns:a16="http://schemas.microsoft.com/office/drawing/2014/main" id="{9BCDBCAF-8C13-04BF-8B13-9A5E7C456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2E8DA-BCED-2A1D-FB2F-13D635418E2A}"/>
              </a:ext>
            </a:extLst>
          </p:cNvPr>
          <p:cNvSpPr>
            <a:spLocks noGrp="1"/>
          </p:cNvSpPr>
          <p:nvPr>
            <p:ph type="sldNum" sz="quarter" idx="12"/>
          </p:nvPr>
        </p:nvSpPr>
        <p:spPr/>
        <p:txBody>
          <a:bodyPr/>
          <a:lstStyle/>
          <a:p>
            <a:fld id="{2FBB9899-C766-437E-967E-395B8A304919}" type="slidenum">
              <a:rPr lang="en-US" smtClean="0"/>
              <a:t>‹#›</a:t>
            </a:fld>
            <a:endParaRPr lang="en-US"/>
          </a:p>
        </p:txBody>
      </p:sp>
    </p:spTree>
    <p:extLst>
      <p:ext uri="{BB962C8B-B14F-4D97-AF65-F5344CB8AC3E}">
        <p14:creationId xmlns:p14="http://schemas.microsoft.com/office/powerpoint/2010/main" val="371296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5384800" y="990600"/>
            <a:ext cx="6299200" cy="591139"/>
          </a:xfrm>
          <a:prstGeom prst="rect">
            <a:avLst/>
          </a:prstGeom>
        </p:spPr>
        <p:txBody>
          <a:bodyPr/>
          <a:lstStyle>
            <a:lvl1pPr marL="0" indent="0">
              <a:buNone/>
              <a:defRPr sz="3733" b="1" i="0">
                <a:solidFill>
                  <a:srgbClr val="007A9B"/>
                </a:solidFill>
                <a:latin typeface="Gotham Medium" panose="02000604030000020004" pitchFamily="50"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Today’s Agenda</a:t>
            </a:r>
          </a:p>
        </p:txBody>
      </p:sp>
      <p:sp>
        <p:nvSpPr>
          <p:cNvPr id="7" name="Text Placeholder 6">
            <a:extLst>
              <a:ext uri="{FF2B5EF4-FFF2-40B4-BE49-F238E27FC236}">
                <a16:creationId xmlns:a16="http://schemas.microsoft.com/office/drawing/2014/main" id="{F70D17FB-1E37-4162-8ADA-449DBB48B371}"/>
              </a:ext>
            </a:extLst>
          </p:cNvPr>
          <p:cNvSpPr>
            <a:spLocks noGrp="1"/>
          </p:cNvSpPr>
          <p:nvPr>
            <p:ph type="body" sz="quarter" idx="11" hasCustomPrompt="1"/>
          </p:nvPr>
        </p:nvSpPr>
        <p:spPr>
          <a:xfrm>
            <a:off x="5384800" y="1803400"/>
            <a:ext cx="6299200" cy="4876800"/>
          </a:xfrm>
          <a:prstGeom prst="rect">
            <a:avLst/>
          </a:prstGeom>
        </p:spPr>
        <p:txBody>
          <a:bodyPr/>
          <a:lstStyle>
            <a:lvl1pPr marL="0" indent="0">
              <a:buFontTx/>
              <a:buNone/>
              <a:defRPr sz="3200">
                <a:latin typeface="Gotham Book" panose="02000604040000020004" pitchFamily="50" charset="0"/>
              </a:defRPr>
            </a:lvl1pPr>
          </a:lstStyle>
          <a:p>
            <a:pPr lvl="0"/>
            <a:r>
              <a:rPr lang="en-US" dirty="0"/>
              <a:t>00:00 - Meet and Greet</a:t>
            </a:r>
          </a:p>
          <a:p>
            <a:pPr lvl="0"/>
            <a:r>
              <a:rPr lang="en-US" dirty="0"/>
              <a:t>00:00 - Intro</a:t>
            </a:r>
          </a:p>
          <a:p>
            <a:pPr lvl="0"/>
            <a:r>
              <a:rPr lang="en-US" dirty="0"/>
              <a:t>00:00 - Example Part 1</a:t>
            </a:r>
          </a:p>
          <a:p>
            <a:pPr lvl="0"/>
            <a:r>
              <a:rPr lang="en-US" dirty="0"/>
              <a:t>00:00 - Example Part 2</a:t>
            </a:r>
          </a:p>
          <a:p>
            <a:pPr lvl="0"/>
            <a:r>
              <a:rPr lang="en-US" dirty="0"/>
              <a:t>00:00 - Break</a:t>
            </a:r>
          </a:p>
          <a:p>
            <a:pPr lvl="0"/>
            <a:r>
              <a:rPr lang="en-US" dirty="0"/>
              <a:t>00:00 - Example Part 3</a:t>
            </a:r>
          </a:p>
          <a:p>
            <a:pPr lvl="0"/>
            <a:r>
              <a:rPr lang="en-US" dirty="0"/>
              <a:t>00:00 - Example Part 4</a:t>
            </a:r>
          </a:p>
          <a:p>
            <a:pPr lvl="0"/>
            <a:r>
              <a:rPr lang="en-US" dirty="0"/>
              <a:t>00:00 - Social</a:t>
            </a:r>
          </a:p>
        </p:txBody>
      </p:sp>
    </p:spTree>
    <p:extLst>
      <p:ext uri="{BB962C8B-B14F-4D97-AF65-F5344CB8AC3E}">
        <p14:creationId xmlns:p14="http://schemas.microsoft.com/office/powerpoint/2010/main" val="2025468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F36FA758-3DDB-2A4B-B96B-9465C0449003}"/>
              </a:ext>
            </a:extLst>
          </p:cNvPr>
          <p:cNvSpPr>
            <a:spLocks noGrp="1"/>
          </p:cNvSpPr>
          <p:nvPr>
            <p:ph sz="quarter" idx="10" hasCustomPrompt="1"/>
          </p:nvPr>
        </p:nvSpPr>
        <p:spPr>
          <a:xfrm>
            <a:off x="609601" y="4745936"/>
            <a:ext cx="6940588" cy="591139"/>
          </a:xfrm>
          <a:prstGeom prst="rect">
            <a:avLst/>
          </a:prstGeom>
        </p:spPr>
        <p:txBody>
          <a:bodyPr/>
          <a:lstStyle>
            <a:lvl1pPr marL="0" indent="0">
              <a:buNone/>
              <a:defRPr sz="2667" b="1" i="0">
                <a:solidFill>
                  <a:srgbClr val="007A9B"/>
                </a:solidFill>
                <a:latin typeface="Gotham Medium" panose="02000604030000020004" pitchFamily="50" charset="0"/>
                <a:cs typeface="Arial" panose="020B0604020202020204" pitchFamily="34"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Title of Presentation</a:t>
            </a:r>
          </a:p>
        </p:txBody>
      </p:sp>
      <p:sp>
        <p:nvSpPr>
          <p:cNvPr id="8" name="Content Placeholder 14">
            <a:extLst>
              <a:ext uri="{FF2B5EF4-FFF2-40B4-BE49-F238E27FC236}">
                <a16:creationId xmlns:a16="http://schemas.microsoft.com/office/drawing/2014/main" id="{0D4D8C89-8D35-8E44-BE49-22667C7DFCE1}"/>
              </a:ext>
            </a:extLst>
          </p:cNvPr>
          <p:cNvSpPr>
            <a:spLocks noGrp="1"/>
          </p:cNvSpPr>
          <p:nvPr>
            <p:ph sz="quarter" idx="11" hasCustomPrompt="1"/>
          </p:nvPr>
        </p:nvSpPr>
        <p:spPr>
          <a:xfrm>
            <a:off x="609600" y="5257800"/>
            <a:ext cx="6940587" cy="508000"/>
          </a:xfrm>
          <a:prstGeom prst="rect">
            <a:avLst/>
          </a:prstGeom>
        </p:spPr>
        <p:txBody>
          <a:bodyPr/>
          <a:lstStyle>
            <a:lvl1pPr marL="0" indent="0">
              <a:buNone/>
              <a:defRPr sz="2400">
                <a:solidFill>
                  <a:srgbClr val="FF763D"/>
                </a:solidFill>
                <a:latin typeface="Gotham Medium" panose="02000604030000020004" pitchFamily="50" charset="0"/>
                <a:cs typeface="Arial" panose="020B0604020202020204" pitchFamily="34" charset="0"/>
              </a:defRPr>
            </a:lvl1pPr>
            <a:lvl2pPr>
              <a:defRPr sz="2400"/>
            </a:lvl2pPr>
            <a:lvl3pPr>
              <a:defRPr sz="2400"/>
            </a:lvl3pPr>
            <a:lvl4pPr>
              <a:defRPr sz="2400"/>
            </a:lvl4pPr>
            <a:lvl5pPr>
              <a:defRPr sz="2400"/>
            </a:lvl5pPr>
          </a:lstStyle>
          <a:p>
            <a:pPr lvl="0"/>
            <a:r>
              <a:rPr lang="en-US" dirty="0"/>
              <a:t>Presenter</a:t>
            </a:r>
          </a:p>
        </p:txBody>
      </p:sp>
      <p:sp>
        <p:nvSpPr>
          <p:cNvPr id="9" name="Content Placeholder 14">
            <a:extLst>
              <a:ext uri="{FF2B5EF4-FFF2-40B4-BE49-F238E27FC236}">
                <a16:creationId xmlns:a16="http://schemas.microsoft.com/office/drawing/2014/main" id="{BF2BB4E0-EB37-F544-B0EE-993903AB9AD1}"/>
              </a:ext>
            </a:extLst>
          </p:cNvPr>
          <p:cNvSpPr>
            <a:spLocks noGrp="1"/>
          </p:cNvSpPr>
          <p:nvPr>
            <p:ph sz="quarter" idx="12" hasCustomPrompt="1"/>
          </p:nvPr>
        </p:nvSpPr>
        <p:spPr>
          <a:xfrm>
            <a:off x="609600" y="5765800"/>
            <a:ext cx="6940587" cy="508000"/>
          </a:xfrm>
          <a:prstGeom prst="rect">
            <a:avLst/>
          </a:prstGeom>
        </p:spPr>
        <p:txBody>
          <a:bodyPr/>
          <a:lstStyle>
            <a:lvl1pPr marL="0" indent="0">
              <a:buNone/>
              <a:defRPr sz="1867" b="1" i="0">
                <a:solidFill>
                  <a:srgbClr val="464A4D"/>
                </a:solidFill>
                <a:latin typeface="Gotham Medium" panose="02000604030000020004" pitchFamily="50" charset="0"/>
                <a:cs typeface="Arial" panose="020B0604020202020204" pitchFamily="34" charset="0"/>
              </a:defRPr>
            </a:lvl1pPr>
            <a:lvl2pPr>
              <a:defRPr sz="2400"/>
            </a:lvl2pPr>
            <a:lvl3pPr>
              <a:defRPr sz="2400"/>
            </a:lvl3pPr>
            <a:lvl4pPr>
              <a:defRPr sz="2400"/>
            </a:lvl4pPr>
            <a:lvl5pPr>
              <a:defRPr sz="2400"/>
            </a:lvl5pPr>
          </a:lstStyle>
          <a:p>
            <a:pPr lvl="0"/>
            <a:r>
              <a:rPr lang="en-US" dirty="0"/>
              <a:t>DATE</a:t>
            </a:r>
          </a:p>
        </p:txBody>
      </p:sp>
    </p:spTree>
    <p:extLst>
      <p:ext uri="{BB962C8B-B14F-4D97-AF65-F5344CB8AC3E}">
        <p14:creationId xmlns:p14="http://schemas.microsoft.com/office/powerpoint/2010/main" val="337288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F36FA758-3DDB-2A4B-B96B-9465C0449003}"/>
              </a:ext>
            </a:extLst>
          </p:cNvPr>
          <p:cNvSpPr>
            <a:spLocks noGrp="1"/>
          </p:cNvSpPr>
          <p:nvPr>
            <p:ph sz="quarter" idx="10" hasCustomPrompt="1"/>
          </p:nvPr>
        </p:nvSpPr>
        <p:spPr>
          <a:xfrm>
            <a:off x="1085813" y="4339536"/>
            <a:ext cx="6940588" cy="591139"/>
          </a:xfrm>
          <a:prstGeom prst="rect">
            <a:avLst/>
          </a:prstGeom>
        </p:spPr>
        <p:txBody>
          <a:bodyPr/>
          <a:lstStyle>
            <a:lvl1pPr marL="0" indent="0">
              <a:buNone/>
              <a:defRPr sz="2667" b="1" i="0">
                <a:solidFill>
                  <a:srgbClr val="007A9B"/>
                </a:solidFill>
                <a:latin typeface="Arial" panose="020B0604020202020204" pitchFamily="34" charset="0"/>
                <a:cs typeface="Arial" panose="020B0604020202020204" pitchFamily="34"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Title of Presentation</a:t>
            </a:r>
          </a:p>
        </p:txBody>
      </p:sp>
      <p:sp>
        <p:nvSpPr>
          <p:cNvPr id="8" name="Content Placeholder 14">
            <a:extLst>
              <a:ext uri="{FF2B5EF4-FFF2-40B4-BE49-F238E27FC236}">
                <a16:creationId xmlns:a16="http://schemas.microsoft.com/office/drawing/2014/main" id="{0D4D8C89-8D35-8E44-BE49-22667C7DFCE1}"/>
              </a:ext>
            </a:extLst>
          </p:cNvPr>
          <p:cNvSpPr>
            <a:spLocks noGrp="1"/>
          </p:cNvSpPr>
          <p:nvPr>
            <p:ph sz="quarter" idx="11" hasCustomPrompt="1"/>
          </p:nvPr>
        </p:nvSpPr>
        <p:spPr>
          <a:xfrm>
            <a:off x="1085812" y="4851400"/>
            <a:ext cx="6940587" cy="508000"/>
          </a:xfrm>
          <a:prstGeom prst="rect">
            <a:avLst/>
          </a:prstGeom>
        </p:spPr>
        <p:txBody>
          <a:bodyPr/>
          <a:lstStyle>
            <a:lvl1pPr marL="0" indent="0">
              <a:buNone/>
              <a:defRPr sz="2400">
                <a:solidFill>
                  <a:srgbClr val="FF763D"/>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US" dirty="0"/>
              <a:t>Presenter</a:t>
            </a:r>
          </a:p>
        </p:txBody>
      </p:sp>
      <p:sp>
        <p:nvSpPr>
          <p:cNvPr id="9" name="Content Placeholder 14">
            <a:extLst>
              <a:ext uri="{FF2B5EF4-FFF2-40B4-BE49-F238E27FC236}">
                <a16:creationId xmlns:a16="http://schemas.microsoft.com/office/drawing/2014/main" id="{BF2BB4E0-EB37-F544-B0EE-993903AB9AD1}"/>
              </a:ext>
            </a:extLst>
          </p:cNvPr>
          <p:cNvSpPr>
            <a:spLocks noGrp="1"/>
          </p:cNvSpPr>
          <p:nvPr>
            <p:ph sz="quarter" idx="12" hasCustomPrompt="1"/>
          </p:nvPr>
        </p:nvSpPr>
        <p:spPr>
          <a:xfrm>
            <a:off x="1085812" y="5359400"/>
            <a:ext cx="6940587" cy="508000"/>
          </a:xfrm>
          <a:prstGeom prst="rect">
            <a:avLst/>
          </a:prstGeom>
        </p:spPr>
        <p:txBody>
          <a:bodyPr/>
          <a:lstStyle>
            <a:lvl1pPr marL="0" indent="0">
              <a:buNone/>
              <a:defRPr sz="1867" b="1" i="0">
                <a:solidFill>
                  <a:srgbClr val="464A4D"/>
                </a:solidFill>
                <a:latin typeface="Arial" panose="020B0604020202020204" pitchFamily="34" charset="0"/>
                <a:cs typeface="Arial" panose="020B0604020202020204" pitchFamily="34" charset="0"/>
              </a:defRPr>
            </a:lvl1pPr>
            <a:lvl2pPr>
              <a:defRPr sz="2400"/>
            </a:lvl2pPr>
            <a:lvl3pPr>
              <a:defRPr sz="2400"/>
            </a:lvl3pPr>
            <a:lvl4pPr>
              <a:defRPr sz="2400"/>
            </a:lvl4pPr>
            <a:lvl5pPr>
              <a:defRPr sz="2400"/>
            </a:lvl5pPr>
          </a:lstStyle>
          <a:p>
            <a:pPr lvl="0"/>
            <a:r>
              <a:rPr lang="en-US" dirty="0"/>
              <a:t>DATE</a:t>
            </a:r>
          </a:p>
        </p:txBody>
      </p:sp>
    </p:spTree>
    <p:extLst>
      <p:ext uri="{BB962C8B-B14F-4D97-AF65-F5344CB8AC3E}">
        <p14:creationId xmlns:p14="http://schemas.microsoft.com/office/powerpoint/2010/main" val="672866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5384800" y="990600"/>
            <a:ext cx="6299200" cy="591139"/>
          </a:xfrm>
          <a:prstGeom prst="rect">
            <a:avLst/>
          </a:prstGeom>
        </p:spPr>
        <p:txBody>
          <a:bodyPr/>
          <a:lstStyle>
            <a:lvl1pPr marL="0" indent="0">
              <a:buNone/>
              <a:defRPr sz="3733" b="1" i="0">
                <a:solidFill>
                  <a:srgbClr val="007A9B"/>
                </a:solidFill>
                <a:latin typeface="+mj-lt"/>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Today’s Agenda</a:t>
            </a:r>
          </a:p>
        </p:txBody>
      </p:sp>
      <p:sp>
        <p:nvSpPr>
          <p:cNvPr id="7" name="Text Placeholder 6">
            <a:extLst>
              <a:ext uri="{FF2B5EF4-FFF2-40B4-BE49-F238E27FC236}">
                <a16:creationId xmlns:a16="http://schemas.microsoft.com/office/drawing/2014/main" id="{F70D17FB-1E37-4162-8ADA-449DBB48B371}"/>
              </a:ext>
            </a:extLst>
          </p:cNvPr>
          <p:cNvSpPr>
            <a:spLocks noGrp="1"/>
          </p:cNvSpPr>
          <p:nvPr>
            <p:ph type="body" sz="quarter" idx="11" hasCustomPrompt="1"/>
          </p:nvPr>
        </p:nvSpPr>
        <p:spPr>
          <a:xfrm>
            <a:off x="5384800" y="1803400"/>
            <a:ext cx="6299200" cy="4876800"/>
          </a:xfrm>
          <a:prstGeom prst="rect">
            <a:avLst/>
          </a:prstGeom>
        </p:spPr>
        <p:txBody>
          <a:bodyPr/>
          <a:lstStyle>
            <a:lvl1pPr marL="0" indent="0">
              <a:buFontTx/>
              <a:buNone/>
              <a:defRPr sz="3200"/>
            </a:lvl1pPr>
          </a:lstStyle>
          <a:p>
            <a:pPr lvl="0"/>
            <a:r>
              <a:rPr lang="en-US" dirty="0"/>
              <a:t>00:00 - Meet and Greet</a:t>
            </a:r>
          </a:p>
          <a:p>
            <a:pPr lvl="0"/>
            <a:r>
              <a:rPr lang="en-US" dirty="0"/>
              <a:t>00:00 - Intro</a:t>
            </a:r>
          </a:p>
          <a:p>
            <a:pPr lvl="0"/>
            <a:r>
              <a:rPr lang="en-US" dirty="0"/>
              <a:t>00:00 - Example Part 1</a:t>
            </a:r>
          </a:p>
          <a:p>
            <a:pPr lvl="0"/>
            <a:r>
              <a:rPr lang="en-US" dirty="0"/>
              <a:t>00:00 - Example Part 2</a:t>
            </a:r>
          </a:p>
          <a:p>
            <a:pPr lvl="0"/>
            <a:r>
              <a:rPr lang="en-US" dirty="0"/>
              <a:t>00:00 - Break</a:t>
            </a:r>
          </a:p>
          <a:p>
            <a:pPr lvl="0"/>
            <a:r>
              <a:rPr lang="en-US" dirty="0"/>
              <a:t>00:00 - Example Part 3</a:t>
            </a:r>
          </a:p>
          <a:p>
            <a:pPr lvl="0"/>
            <a:r>
              <a:rPr lang="en-US" dirty="0"/>
              <a:t>00:00 - Example Part 4</a:t>
            </a:r>
          </a:p>
          <a:p>
            <a:pPr lvl="0"/>
            <a:r>
              <a:rPr lang="en-US" dirty="0"/>
              <a:t>00:00 - Social</a:t>
            </a:r>
          </a:p>
        </p:txBody>
      </p:sp>
    </p:spTree>
    <p:extLst>
      <p:ext uri="{BB962C8B-B14F-4D97-AF65-F5344CB8AC3E}">
        <p14:creationId xmlns:p14="http://schemas.microsoft.com/office/powerpoint/2010/main" val="367577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812800" y="4343400"/>
            <a:ext cx="9855200" cy="1625600"/>
          </a:xfrm>
          <a:prstGeom prst="rect">
            <a:avLst/>
          </a:prstGeom>
        </p:spPr>
        <p:txBody>
          <a:bodyPr/>
          <a:lstStyle>
            <a:lvl1pPr marL="0" indent="0">
              <a:lnSpc>
                <a:spcPts val="3733"/>
              </a:lnSpc>
              <a:spcBef>
                <a:spcPts val="0"/>
              </a:spcBef>
              <a:buNone/>
              <a:defRPr sz="2667" b="0" i="0">
                <a:solidFill>
                  <a:srgbClr val="464A4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a:t>
            </a:r>
          </a:p>
        </p:txBody>
      </p:sp>
    </p:spTree>
    <p:extLst>
      <p:ext uri="{BB962C8B-B14F-4D97-AF65-F5344CB8AC3E}">
        <p14:creationId xmlns:p14="http://schemas.microsoft.com/office/powerpoint/2010/main" val="3766529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2007476" y="1600200"/>
            <a:ext cx="6299200" cy="591139"/>
          </a:xfrm>
          <a:prstGeom prst="rect">
            <a:avLst/>
          </a:prstGeom>
        </p:spPr>
        <p:txBody>
          <a:bodyPr/>
          <a:lstStyle>
            <a:lvl1pPr marL="0" indent="0">
              <a:buNone/>
              <a:defRPr sz="3733" b="1" i="0">
                <a:solidFill>
                  <a:srgbClr val="FF763D"/>
                </a:solidFill>
                <a:latin typeface="Arial" panose="020B0604020202020204" pitchFamily="34" charset="0"/>
                <a:cs typeface="Arial" panose="020B0604020202020204" pitchFamily="34"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2007476" y="2191339"/>
            <a:ext cx="7035800" cy="4387261"/>
          </a:xfrm>
          <a:prstGeom prst="rect">
            <a:avLst/>
          </a:prstGeom>
        </p:spPr>
        <p:txBody>
          <a:bodyPr/>
          <a:lstStyle>
            <a:lvl1pPr marL="0" indent="0">
              <a:lnSpc>
                <a:spcPts val="4267"/>
              </a:lnSpc>
              <a:buNone/>
              <a:defRPr sz="2667" b="0" i="0">
                <a:solidFill>
                  <a:schemeClr val="bg1"/>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2956689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609600" y="482600"/>
            <a:ext cx="83312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Topic with photo</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4775200" y="1498600"/>
            <a:ext cx="60960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4769899" y="2108200"/>
            <a:ext cx="6096000" cy="4572000"/>
          </a:xfrm>
          <a:prstGeom prst="rect">
            <a:avLst/>
          </a:prstGeom>
        </p:spPr>
        <p:txBody>
          <a:bodyPr/>
          <a:lstStyle>
            <a:lvl1pPr marL="380990" indent="-380990">
              <a:lnSpc>
                <a:spcPct val="100000"/>
              </a:lnSpc>
              <a:spcBef>
                <a:spcPts val="1600"/>
              </a:spcBef>
              <a:buFont typeface="Arial" panose="020B0604020202020204" pitchFamily="34" charset="0"/>
              <a:buChar char="•"/>
              <a:defRPr sz="2133" b="0" i="0">
                <a:solidFill>
                  <a:schemeClr val="tx1"/>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Tree>
    <p:extLst>
      <p:ext uri="{BB962C8B-B14F-4D97-AF65-F5344CB8AC3E}">
        <p14:creationId xmlns:p14="http://schemas.microsoft.com/office/powerpoint/2010/main" val="260557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9568C8B9-5318-47B2-8E82-A985E0E3966B}"/>
              </a:ext>
            </a:extLst>
          </p:cNvPr>
          <p:cNvSpPr>
            <a:spLocks noGrp="1"/>
          </p:cNvSpPr>
          <p:nvPr>
            <p:ph sz="quarter" idx="10" hasCustomPrompt="1"/>
          </p:nvPr>
        </p:nvSpPr>
        <p:spPr>
          <a:xfrm>
            <a:off x="406400" y="685800"/>
            <a:ext cx="6299200" cy="591139"/>
          </a:xfrm>
          <a:prstGeom prst="rect">
            <a:avLst/>
          </a:prstGeom>
        </p:spPr>
        <p:txBody>
          <a:bodyPr/>
          <a:lstStyle>
            <a:lvl1pPr marL="0" indent="0">
              <a:buNone/>
              <a:defRPr sz="3733" b="1" i="0">
                <a:solidFill>
                  <a:srgbClr val="007A9B"/>
                </a:solidFill>
                <a:latin typeface="+mj-lt"/>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Today’s Agenda</a:t>
            </a:r>
          </a:p>
        </p:txBody>
      </p:sp>
      <p:sp>
        <p:nvSpPr>
          <p:cNvPr id="5" name="Text Placeholder 6">
            <a:extLst>
              <a:ext uri="{FF2B5EF4-FFF2-40B4-BE49-F238E27FC236}">
                <a16:creationId xmlns:a16="http://schemas.microsoft.com/office/drawing/2014/main" id="{025A03E8-260F-402E-8157-D7D0867910DB}"/>
              </a:ext>
            </a:extLst>
          </p:cNvPr>
          <p:cNvSpPr>
            <a:spLocks noGrp="1"/>
          </p:cNvSpPr>
          <p:nvPr>
            <p:ph type="body" sz="quarter" idx="11" hasCustomPrompt="1"/>
          </p:nvPr>
        </p:nvSpPr>
        <p:spPr>
          <a:xfrm>
            <a:off x="406400" y="1498600"/>
            <a:ext cx="6299200" cy="4876800"/>
          </a:xfrm>
          <a:prstGeom prst="rect">
            <a:avLst/>
          </a:prstGeom>
        </p:spPr>
        <p:txBody>
          <a:bodyPr/>
          <a:lstStyle>
            <a:lvl1pPr marL="0" indent="0">
              <a:buFontTx/>
              <a:buNone/>
              <a:defRPr sz="3200"/>
            </a:lvl1pPr>
          </a:lstStyle>
          <a:p>
            <a:pPr lvl="0"/>
            <a:r>
              <a:rPr lang="en-US" dirty="0"/>
              <a:t>00:00 - Meet and Greet</a:t>
            </a:r>
          </a:p>
          <a:p>
            <a:pPr lvl="0"/>
            <a:r>
              <a:rPr lang="en-US" dirty="0"/>
              <a:t>00:00 - Intro</a:t>
            </a:r>
          </a:p>
          <a:p>
            <a:pPr lvl="0"/>
            <a:r>
              <a:rPr lang="en-US" dirty="0"/>
              <a:t>00:00 - Example Part 1</a:t>
            </a:r>
          </a:p>
          <a:p>
            <a:pPr lvl="0"/>
            <a:r>
              <a:rPr lang="en-US" dirty="0"/>
              <a:t>00:00 - Example Part 2</a:t>
            </a:r>
          </a:p>
          <a:p>
            <a:pPr lvl="0"/>
            <a:r>
              <a:rPr lang="en-US" dirty="0"/>
              <a:t>00:00 - Break</a:t>
            </a:r>
          </a:p>
          <a:p>
            <a:pPr lvl="0"/>
            <a:r>
              <a:rPr lang="en-US" dirty="0"/>
              <a:t>00:00 - Example Part 3</a:t>
            </a:r>
          </a:p>
          <a:p>
            <a:pPr lvl="0"/>
            <a:r>
              <a:rPr lang="en-US" dirty="0"/>
              <a:t>00:00 - Example Part 4</a:t>
            </a:r>
          </a:p>
          <a:p>
            <a:pPr lvl="0"/>
            <a:r>
              <a:rPr lang="en-US" dirty="0"/>
              <a:t>00:00 - Social</a:t>
            </a:r>
          </a:p>
        </p:txBody>
      </p:sp>
    </p:spTree>
    <p:extLst>
      <p:ext uri="{BB962C8B-B14F-4D97-AF65-F5344CB8AC3E}">
        <p14:creationId xmlns:p14="http://schemas.microsoft.com/office/powerpoint/2010/main" val="2237991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812800" y="4343400"/>
            <a:ext cx="9855200" cy="1625600"/>
          </a:xfrm>
          <a:prstGeom prst="rect">
            <a:avLst/>
          </a:prstGeom>
        </p:spPr>
        <p:txBody>
          <a:bodyPr/>
          <a:lstStyle>
            <a:lvl1pPr marL="0" indent="0">
              <a:lnSpc>
                <a:spcPts val="3733"/>
              </a:lnSpc>
              <a:spcBef>
                <a:spcPts val="0"/>
              </a:spcBef>
              <a:buNone/>
              <a:defRPr sz="2667" b="0" i="0">
                <a:solidFill>
                  <a:srgbClr val="464A4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a:t>
            </a:r>
          </a:p>
        </p:txBody>
      </p:sp>
    </p:spTree>
    <p:extLst>
      <p:ext uri="{BB962C8B-B14F-4D97-AF65-F5344CB8AC3E}">
        <p14:creationId xmlns:p14="http://schemas.microsoft.com/office/powerpoint/2010/main" val="958710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616667" y="477837"/>
            <a:ext cx="83312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Topic with callout box 2</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606949" y="2413000"/>
            <a:ext cx="60960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601648" y="3022600"/>
            <a:ext cx="7424752" cy="3759200"/>
          </a:xfrm>
          <a:prstGeom prst="rect">
            <a:avLst/>
          </a:prstGeom>
        </p:spPr>
        <p:txBody>
          <a:bodyPr/>
          <a:lstStyle>
            <a:lvl1pPr marL="380990" indent="-380990">
              <a:lnSpc>
                <a:spcPct val="100000"/>
              </a:lnSpc>
              <a:spcBef>
                <a:spcPts val="1600"/>
              </a:spcBef>
              <a:buFont typeface="Arial" panose="020B0604020202020204" pitchFamily="34" charset="0"/>
              <a:buChar char="•"/>
              <a:defRPr sz="2133" b="0" i="0">
                <a:solidFill>
                  <a:schemeClr val="tx1"/>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606949" y="1425575"/>
            <a:ext cx="9146651" cy="920751"/>
          </a:xfrm>
          <a:prstGeom prst="rect">
            <a:avLst/>
          </a:prstGeom>
        </p:spPr>
        <p:txBody>
          <a:bodyPr/>
          <a:lstStyle>
            <a:lvl1pPr marL="0" indent="0">
              <a:lnSpc>
                <a:spcPct val="100000"/>
              </a:lnSpc>
              <a:spcBef>
                <a:spcPts val="0"/>
              </a:spcBef>
              <a:buNone/>
              <a:defRPr sz="2667" b="0" i="0">
                <a:solidFill>
                  <a:srgbClr val="FF763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8534400" y="2562224"/>
            <a:ext cx="3149600" cy="663576"/>
          </a:xfrm>
          <a:prstGeom prst="rect">
            <a:avLst/>
          </a:prstGeom>
        </p:spPr>
        <p:txBody>
          <a:bodyPr/>
          <a:lstStyle>
            <a:lvl1pPr marL="0" indent="0">
              <a:lnSpc>
                <a:spcPts val="4000"/>
              </a:lnSpc>
              <a:spcBef>
                <a:spcPts val="0"/>
              </a:spcBef>
              <a:buNone/>
              <a:defRPr sz="2667"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8657424" y="3429001"/>
            <a:ext cx="2903552" cy="3102860"/>
          </a:xfrm>
          <a:prstGeom prst="rect">
            <a:avLst/>
          </a:prstGeom>
        </p:spPr>
        <p:txBody>
          <a:bodyPr wrap="square" lIns="0" tIns="0" rIns="0" bIns="0"/>
          <a:lstStyle>
            <a:lvl1pPr marL="0" indent="0">
              <a:lnSpc>
                <a:spcPct val="100000"/>
              </a:lnSpc>
              <a:spcBef>
                <a:spcPts val="0"/>
              </a:spcBef>
              <a:buNone/>
              <a:defRPr sz="1467" b="0" i="0">
                <a:solidFill>
                  <a:srgbClr val="464A4D"/>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2554067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616667" y="477837"/>
            <a:ext cx="83312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Topic with callout box</a:t>
            </a:r>
          </a:p>
        </p:txBody>
      </p:sp>
      <p:sp>
        <p:nvSpPr>
          <p:cNvPr id="3" name="Content Placeholder 5">
            <a:extLst>
              <a:ext uri="{FF2B5EF4-FFF2-40B4-BE49-F238E27FC236}">
                <a16:creationId xmlns:a16="http://schemas.microsoft.com/office/drawing/2014/main" id="{E407D95D-D425-CD45-99B9-BA16F2CADEE3}"/>
              </a:ext>
            </a:extLst>
          </p:cNvPr>
          <p:cNvSpPr>
            <a:spLocks noGrp="1"/>
          </p:cNvSpPr>
          <p:nvPr>
            <p:ph sz="quarter" idx="13" hasCustomPrompt="1"/>
          </p:nvPr>
        </p:nvSpPr>
        <p:spPr>
          <a:xfrm>
            <a:off x="606949" y="2413000"/>
            <a:ext cx="6096000" cy="609600"/>
          </a:xfrm>
          <a:prstGeom prst="rect">
            <a:avLst/>
          </a:prstGeom>
        </p:spPr>
        <p:txBody>
          <a:bodyPr/>
          <a:lstStyle>
            <a:lvl1pPr marL="0" indent="0">
              <a:lnSpc>
                <a:spcPts val="4000"/>
              </a:lnSpc>
              <a:spcBef>
                <a:spcPts val="0"/>
              </a:spcBef>
              <a:buNone/>
              <a:defRPr sz="3200"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Headline</a:t>
            </a:r>
          </a:p>
        </p:txBody>
      </p:sp>
      <p:sp>
        <p:nvSpPr>
          <p:cNvPr id="4" name="Content Placeholder 5">
            <a:extLst>
              <a:ext uri="{FF2B5EF4-FFF2-40B4-BE49-F238E27FC236}">
                <a16:creationId xmlns:a16="http://schemas.microsoft.com/office/drawing/2014/main" id="{F7A4C73C-B223-2B46-81A3-A2C376D798B1}"/>
              </a:ext>
            </a:extLst>
          </p:cNvPr>
          <p:cNvSpPr>
            <a:spLocks noGrp="1"/>
          </p:cNvSpPr>
          <p:nvPr>
            <p:ph sz="quarter" idx="14" hasCustomPrompt="1"/>
          </p:nvPr>
        </p:nvSpPr>
        <p:spPr>
          <a:xfrm>
            <a:off x="601648" y="3022600"/>
            <a:ext cx="7424752" cy="3759200"/>
          </a:xfrm>
          <a:prstGeom prst="rect">
            <a:avLst/>
          </a:prstGeom>
        </p:spPr>
        <p:txBody>
          <a:bodyPr/>
          <a:lstStyle>
            <a:lvl1pPr marL="380990" indent="-380990">
              <a:lnSpc>
                <a:spcPct val="100000"/>
              </a:lnSpc>
              <a:spcBef>
                <a:spcPts val="1600"/>
              </a:spcBef>
              <a:buFont typeface="Arial" panose="020B0604020202020204" pitchFamily="34" charset="0"/>
              <a:buChar char="•"/>
              <a:defRPr sz="2133" b="0" i="0">
                <a:solidFill>
                  <a:schemeClr val="tx1"/>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0"/>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0"/>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0"/>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sp>
        <p:nvSpPr>
          <p:cNvPr id="7" name="Content Placeholder 5">
            <a:extLst>
              <a:ext uri="{FF2B5EF4-FFF2-40B4-BE49-F238E27FC236}">
                <a16:creationId xmlns:a16="http://schemas.microsoft.com/office/drawing/2014/main" id="{5C2ECA55-5437-6A4A-8CB1-135A7F246070}"/>
              </a:ext>
            </a:extLst>
          </p:cNvPr>
          <p:cNvSpPr>
            <a:spLocks noGrp="1"/>
          </p:cNvSpPr>
          <p:nvPr>
            <p:ph sz="quarter" idx="16" hasCustomPrompt="1"/>
          </p:nvPr>
        </p:nvSpPr>
        <p:spPr>
          <a:xfrm>
            <a:off x="606949" y="1425575"/>
            <a:ext cx="9146651" cy="920751"/>
          </a:xfrm>
          <a:prstGeom prst="rect">
            <a:avLst/>
          </a:prstGeom>
        </p:spPr>
        <p:txBody>
          <a:bodyPr/>
          <a:lstStyle>
            <a:lvl1pPr marL="0" indent="0">
              <a:lnSpc>
                <a:spcPct val="100000"/>
              </a:lnSpc>
              <a:spcBef>
                <a:spcPts val="0"/>
              </a:spcBef>
              <a:buNone/>
              <a:defRPr sz="2667" b="0"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Ores </a:t>
            </a:r>
            <a:r>
              <a:rPr lang="en-US" dirty="0" err="1"/>
              <a:t>reprerit</a:t>
            </a:r>
            <a:r>
              <a:rPr lang="en-US" dirty="0"/>
              <a:t> pro ese </a:t>
            </a:r>
            <a:r>
              <a:rPr lang="en-US" dirty="0" err="1"/>
              <a:t>lacienis</a:t>
            </a:r>
            <a:r>
              <a:rPr lang="en-US" dirty="0"/>
              <a:t> es </a:t>
            </a:r>
            <a:r>
              <a:rPr lang="en-US" dirty="0" err="1"/>
              <a:t>iur</a:t>
            </a:r>
            <a:r>
              <a:rPr lang="en-US" dirty="0"/>
              <a:t>, </a:t>
            </a:r>
            <a:r>
              <a:rPr lang="en-US" dirty="0" err="1"/>
              <a:t>sinvernam</a:t>
            </a:r>
            <a:r>
              <a:rPr lang="en-US" dirty="0"/>
              <a:t>, quo </a:t>
            </a:r>
            <a:r>
              <a:rPr lang="en-US" dirty="0" err="1"/>
              <a:t>modit</a:t>
            </a:r>
            <a:r>
              <a:rPr lang="en-US" dirty="0"/>
              <a:t> </a:t>
            </a:r>
            <a:r>
              <a:rPr lang="en-US" dirty="0" err="1"/>
              <a:t>vere</a:t>
            </a:r>
            <a:r>
              <a:rPr lang="en-US" dirty="0"/>
              <a:t> </a:t>
            </a:r>
            <a:r>
              <a:rPr lang="en-US" dirty="0" err="1"/>
              <a:t>nos</a:t>
            </a:r>
            <a:r>
              <a:rPr lang="en-US" dirty="0"/>
              <a:t> </a:t>
            </a:r>
            <a:r>
              <a:rPr lang="en-US" dirty="0" err="1"/>
              <a:t>magnis</a:t>
            </a:r>
            <a:r>
              <a:rPr lang="en-US" dirty="0"/>
              <a:t> </a:t>
            </a:r>
            <a:r>
              <a:rPr lang="en-US" dirty="0" err="1"/>
              <a:t>verovid</a:t>
            </a:r>
            <a:r>
              <a:rPr lang="en-US" dirty="0"/>
              <a:t> </a:t>
            </a:r>
            <a:r>
              <a:rPr lang="en-US" dirty="0" err="1"/>
              <a:t>quatur</a:t>
            </a:r>
            <a:r>
              <a:rPr lang="en-US" dirty="0"/>
              <a:t> ad.</a:t>
            </a:r>
          </a:p>
        </p:txBody>
      </p:sp>
      <p:sp>
        <p:nvSpPr>
          <p:cNvPr id="8" name="Content Placeholder 5">
            <a:extLst>
              <a:ext uri="{FF2B5EF4-FFF2-40B4-BE49-F238E27FC236}">
                <a16:creationId xmlns:a16="http://schemas.microsoft.com/office/drawing/2014/main" id="{A3104BF0-2B09-F442-AAA8-3E33165D202C}"/>
              </a:ext>
            </a:extLst>
          </p:cNvPr>
          <p:cNvSpPr>
            <a:spLocks noGrp="1"/>
          </p:cNvSpPr>
          <p:nvPr>
            <p:ph sz="quarter" idx="17" hasCustomPrompt="1"/>
          </p:nvPr>
        </p:nvSpPr>
        <p:spPr>
          <a:xfrm>
            <a:off x="8534400" y="2562224"/>
            <a:ext cx="3149600" cy="663576"/>
          </a:xfrm>
          <a:prstGeom prst="rect">
            <a:avLst/>
          </a:prstGeom>
        </p:spPr>
        <p:txBody>
          <a:bodyPr/>
          <a:lstStyle>
            <a:lvl1pPr marL="0" indent="0">
              <a:lnSpc>
                <a:spcPts val="4000"/>
              </a:lnSpc>
              <a:spcBef>
                <a:spcPts val="0"/>
              </a:spcBef>
              <a:buNone/>
              <a:defRPr sz="2667" b="0" i="0">
                <a:solidFill>
                  <a:srgbClr val="DADAD6"/>
                </a:solidFill>
                <a:latin typeface="Gotham Book" panose="02000604040000020004" pitchFamily="2"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Callout Headline</a:t>
            </a:r>
          </a:p>
        </p:txBody>
      </p:sp>
      <p:sp>
        <p:nvSpPr>
          <p:cNvPr id="9" name="Content Placeholder 5">
            <a:extLst>
              <a:ext uri="{FF2B5EF4-FFF2-40B4-BE49-F238E27FC236}">
                <a16:creationId xmlns:a16="http://schemas.microsoft.com/office/drawing/2014/main" id="{D9D90729-A15A-EC43-AE4E-FFFFFF99FCC9}"/>
              </a:ext>
            </a:extLst>
          </p:cNvPr>
          <p:cNvSpPr>
            <a:spLocks noGrp="1"/>
          </p:cNvSpPr>
          <p:nvPr>
            <p:ph sz="quarter" idx="18" hasCustomPrompt="1"/>
          </p:nvPr>
        </p:nvSpPr>
        <p:spPr>
          <a:xfrm>
            <a:off x="8657424" y="3429001"/>
            <a:ext cx="2903552" cy="3102860"/>
          </a:xfrm>
          <a:prstGeom prst="rect">
            <a:avLst/>
          </a:prstGeom>
        </p:spPr>
        <p:txBody>
          <a:bodyPr wrap="square" lIns="0" tIns="0" rIns="0" bIns="0"/>
          <a:lstStyle>
            <a:lvl1pPr marL="0" indent="0">
              <a:lnSpc>
                <a:spcPct val="100000"/>
              </a:lnSpc>
              <a:spcBef>
                <a:spcPts val="0"/>
              </a:spcBef>
              <a:buNone/>
              <a:defRPr sz="1467" b="0" i="0">
                <a:solidFill>
                  <a:srgbClr val="DADAD6"/>
                </a:solidFill>
                <a:latin typeface="Gotham Medium" panose="02000604030000020004" pitchFamily="2"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err="1"/>
              <a:t>Os</a:t>
            </a:r>
            <a:r>
              <a:rPr lang="en-US" dirty="0"/>
              <a:t> quo </a:t>
            </a:r>
            <a:r>
              <a:rPr lang="en-US" dirty="0" err="1"/>
              <a:t>venecte</a:t>
            </a:r>
            <a:r>
              <a:rPr lang="en-US" dirty="0"/>
              <a:t> et id qui con </a:t>
            </a:r>
            <a:r>
              <a:rPr lang="en-US" dirty="0" err="1"/>
              <a:t>natem</a:t>
            </a:r>
            <a:r>
              <a:rPr lang="en-US" dirty="0"/>
              <a:t>. </a:t>
            </a:r>
            <a:r>
              <a:rPr lang="en-US" dirty="0" err="1"/>
              <a:t>Ipsaeprovid</a:t>
            </a:r>
            <a:r>
              <a:rPr lang="en-US" dirty="0"/>
              <a:t> </a:t>
            </a:r>
            <a:r>
              <a:rPr lang="en-US" dirty="0" err="1"/>
              <a:t>utempor</a:t>
            </a:r>
            <a:r>
              <a:rPr lang="en-US" dirty="0"/>
              <a:t> maximus </a:t>
            </a:r>
            <a:r>
              <a:rPr lang="en-US" dirty="0" err="1"/>
              <a:t>danimil</a:t>
            </a:r>
            <a:r>
              <a:rPr lang="en-US" dirty="0"/>
              <a:t> </a:t>
            </a:r>
            <a:r>
              <a:rPr lang="en-US" dirty="0" err="1"/>
              <a:t>lantectio</a:t>
            </a:r>
            <a:r>
              <a:rPr lang="en-US" dirty="0"/>
              <a:t> </a:t>
            </a:r>
            <a:r>
              <a:rPr lang="en-US" dirty="0" err="1"/>
              <a:t>conserum</a:t>
            </a:r>
            <a:r>
              <a:rPr lang="en-US" dirty="0"/>
              <a:t> que num qui </a:t>
            </a:r>
            <a:r>
              <a:rPr lang="en-US" dirty="0" err="1"/>
              <a:t>vitemperum</a:t>
            </a:r>
            <a:r>
              <a:rPr lang="en-US" dirty="0"/>
              <a:t> </a:t>
            </a:r>
            <a:r>
              <a:rPr lang="en-US" dirty="0" err="1"/>
              <a:t>evero</a:t>
            </a:r>
            <a:r>
              <a:rPr lang="en-US" dirty="0"/>
              <a:t> mint et </a:t>
            </a:r>
            <a:r>
              <a:rPr lang="en-US" dirty="0" err="1"/>
              <a:t>esenihil</a:t>
            </a:r>
            <a:r>
              <a:rPr lang="en-US" dirty="0"/>
              <a:t> </a:t>
            </a:r>
            <a:r>
              <a:rPr lang="en-US" dirty="0" err="1"/>
              <a:t>ipsaperitat</a:t>
            </a:r>
            <a:r>
              <a:rPr lang="en-US" dirty="0"/>
              <a:t> </a:t>
            </a:r>
            <a:r>
              <a:rPr lang="en-US" dirty="0" err="1"/>
              <a:t>etur</a:t>
            </a:r>
            <a:r>
              <a:rPr lang="en-US" dirty="0"/>
              <a:t>? </a:t>
            </a:r>
            <a:r>
              <a:rPr lang="en-US" dirty="0" err="1"/>
              <a:t>Rovid</a:t>
            </a:r>
            <a:r>
              <a:rPr lang="en-US" dirty="0"/>
              <a:t> </a:t>
            </a:r>
            <a:r>
              <a:rPr lang="en-US" dirty="0" err="1"/>
              <a:t>ut</a:t>
            </a:r>
            <a:r>
              <a:rPr lang="en-US" dirty="0"/>
              <a:t> </a:t>
            </a:r>
            <a:r>
              <a:rPr lang="en-US" dirty="0" err="1"/>
              <a:t>est</a:t>
            </a:r>
            <a:r>
              <a:rPr lang="en-US" dirty="0"/>
              <a:t> </a:t>
            </a:r>
            <a:r>
              <a:rPr lang="en-US" dirty="0" err="1"/>
              <a:t>omnihil</a:t>
            </a:r>
            <a:r>
              <a:rPr lang="en-US" dirty="0"/>
              <a:t> </a:t>
            </a:r>
            <a:r>
              <a:rPr lang="en-US" dirty="0" err="1"/>
              <a:t>igenisquia</a:t>
            </a:r>
            <a:r>
              <a:rPr lang="en-US" dirty="0"/>
              <a:t> none </a:t>
            </a:r>
            <a:r>
              <a:rPr lang="en-US" dirty="0" err="1"/>
              <a:t>maximi</a:t>
            </a:r>
            <a:r>
              <a:rPr lang="en-US" dirty="0"/>
              <a:t>, </a:t>
            </a:r>
            <a:r>
              <a:rPr lang="en-US" dirty="0" err="1"/>
              <a:t>aut</a:t>
            </a:r>
            <a:r>
              <a:rPr lang="en-US" dirty="0"/>
              <a:t> </a:t>
            </a:r>
            <a:r>
              <a:rPr lang="en-US" dirty="0" err="1"/>
              <a:t>ari</a:t>
            </a:r>
            <a:r>
              <a:rPr lang="en-US" dirty="0"/>
              <a:t> is </a:t>
            </a:r>
            <a:r>
              <a:rPr lang="en-US" dirty="0" err="1"/>
              <a:t>magnature</a:t>
            </a:r>
            <a:r>
              <a:rPr lang="en-US" dirty="0"/>
              <a:t> </a:t>
            </a:r>
            <a:r>
              <a:rPr lang="en-US" dirty="0" err="1"/>
              <a:t>endita</a:t>
            </a:r>
            <a:r>
              <a:rPr lang="en-US" dirty="0"/>
              <a:t> </a:t>
            </a:r>
            <a:r>
              <a:rPr lang="en-US" dirty="0" err="1"/>
              <a:t>quam</a:t>
            </a:r>
            <a:r>
              <a:rPr lang="en-US" dirty="0"/>
              <a:t> </a:t>
            </a:r>
            <a:r>
              <a:rPr lang="en-US" dirty="0" err="1"/>
              <a:t>quodistis</a:t>
            </a:r>
            <a:r>
              <a:rPr lang="en-US" dirty="0"/>
              <a:t> </a:t>
            </a:r>
            <a:r>
              <a:rPr lang="en-US" dirty="0" err="1"/>
              <a:t>expedis</a:t>
            </a:r>
            <a:r>
              <a:rPr lang="en-US" dirty="0"/>
              <a:t> et </a:t>
            </a:r>
            <a:r>
              <a:rPr lang="en-US" dirty="0" err="1"/>
              <a:t>explici</a:t>
            </a:r>
            <a:r>
              <a:rPr lang="en-US" dirty="0"/>
              <a:t> </a:t>
            </a:r>
            <a:r>
              <a:rPr lang="en-US" dirty="0" err="1"/>
              <a:t>mperestorae</a:t>
            </a:r>
            <a:r>
              <a:rPr lang="en-US" dirty="0"/>
              <a:t> </a:t>
            </a:r>
            <a:r>
              <a:rPr lang="en-US" dirty="0" err="1"/>
              <a:t>repratq</a:t>
            </a:r>
            <a:r>
              <a:rPr lang="en-US" dirty="0"/>
              <a:t> da </a:t>
            </a:r>
            <a:r>
              <a:rPr lang="en-US" dirty="0" err="1"/>
              <a:t>exerfero</a:t>
            </a:r>
            <a:r>
              <a:rPr lang="en-US" dirty="0"/>
              <a:t> </a:t>
            </a:r>
            <a:r>
              <a:rPr lang="en-US" dirty="0" err="1"/>
              <a:t>quae</a:t>
            </a:r>
            <a:r>
              <a:rPr lang="en-US" dirty="0"/>
              <a:t> </a:t>
            </a:r>
            <a:r>
              <a:rPr lang="en-US" dirty="0" err="1"/>
              <a:t>porerum</a:t>
            </a:r>
            <a:r>
              <a:rPr lang="en-US" dirty="0"/>
              <a:t>, </a:t>
            </a:r>
            <a:r>
              <a:rPr lang="en-US" dirty="0" err="1"/>
              <a:t>quam</a:t>
            </a:r>
            <a:r>
              <a:rPr lang="en-US" dirty="0"/>
              <a:t>.</a:t>
            </a:r>
          </a:p>
        </p:txBody>
      </p:sp>
    </p:spTree>
    <p:extLst>
      <p:ext uri="{BB962C8B-B14F-4D97-AF65-F5344CB8AC3E}">
        <p14:creationId xmlns:p14="http://schemas.microsoft.com/office/powerpoint/2010/main" val="238068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Chicklet">
    <p:spTree>
      <p:nvGrpSpPr>
        <p:cNvPr id="1" name=""/>
        <p:cNvGrpSpPr/>
        <p:nvPr/>
      </p:nvGrpSpPr>
      <p:grpSpPr>
        <a:xfrm>
          <a:off x="0" y="0"/>
          <a:ext cx="0" cy="0"/>
          <a:chOff x="0" y="0"/>
          <a:chExt cx="0" cy="0"/>
        </a:xfrm>
      </p:grpSpPr>
      <p:sp>
        <p:nvSpPr>
          <p:cNvPr id="7" name="Rectangle 6"/>
          <p:cNvSpPr/>
          <p:nvPr userDrawn="1"/>
        </p:nvSpPr>
        <p:spPr>
          <a:xfrm>
            <a:off x="0" y="1066800"/>
            <a:ext cx="1219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AutoShape 3"/>
          <p:cNvSpPr>
            <a:spLocks noChangeArrowheads="1"/>
          </p:cNvSpPr>
          <p:nvPr userDrawn="1"/>
        </p:nvSpPr>
        <p:spPr bwMode="auto">
          <a:xfrm>
            <a:off x="241161" y="257153"/>
            <a:ext cx="11646039" cy="1160831"/>
          </a:xfrm>
          <a:prstGeom prst="roundRect">
            <a:avLst>
              <a:gd name="adj" fmla="val 8645"/>
            </a:avLst>
          </a:prstGeom>
          <a:solidFill>
            <a:schemeClr val="accent1"/>
          </a:solidFill>
          <a:ln w="9525">
            <a:noFill/>
            <a:round/>
            <a:headEnd/>
            <a:tailEnd/>
          </a:ln>
          <a:effectLst/>
        </p:spPr>
        <p:txBody>
          <a:bodyPr wrap="none" anchor="ctr"/>
          <a:lstStyle/>
          <a:p>
            <a:pPr algn="ctr" eaLnBrk="0" hangingPunct="0">
              <a:defRPr/>
            </a:pPr>
            <a:endParaRPr lang="en-US" sz="2400" dirty="0">
              <a:solidFill>
                <a:srgbClr val="ADCC2B"/>
              </a:solidFill>
              <a:latin typeface="Arial"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BEDB2C6-5CF6-4C0F-AE58-6030B73588D4}" type="slidenum">
              <a:rPr lang="en-US" smtClean="0"/>
              <a:pPr/>
              <a:t>‹#›</a:t>
            </a:fld>
            <a:endParaRPr lang="en-US" dirty="0"/>
          </a:p>
        </p:txBody>
      </p:sp>
    </p:spTree>
    <p:extLst>
      <p:ext uri="{BB962C8B-B14F-4D97-AF65-F5344CB8AC3E}">
        <p14:creationId xmlns:p14="http://schemas.microsoft.com/office/powerpoint/2010/main" val="1480410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B0367B4-5292-4099-BDB3-5673CD885F4C}"/>
              </a:ext>
            </a:extLst>
          </p:cNvPr>
          <p:cNvCxnSpPr/>
          <p:nvPr userDrawn="1"/>
        </p:nvCxnSpPr>
        <p:spPr>
          <a:xfrm>
            <a:off x="711200" y="1193800"/>
            <a:ext cx="10875603"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5" name="Content Placeholder 5">
            <a:extLst>
              <a:ext uri="{FF2B5EF4-FFF2-40B4-BE49-F238E27FC236}">
                <a16:creationId xmlns:a16="http://schemas.microsoft.com/office/drawing/2014/main" id="{6669838A-87A0-4016-BFCE-8124653423B9}"/>
              </a:ext>
            </a:extLst>
          </p:cNvPr>
          <p:cNvSpPr>
            <a:spLocks noGrp="1"/>
          </p:cNvSpPr>
          <p:nvPr>
            <p:ph sz="quarter" idx="12" hasCustomPrompt="1"/>
          </p:nvPr>
        </p:nvSpPr>
        <p:spPr>
          <a:xfrm>
            <a:off x="609600" y="539749"/>
            <a:ext cx="8331200" cy="609600"/>
          </a:xfrm>
          <a:prstGeom prst="rect">
            <a:avLst/>
          </a:prstGeom>
        </p:spPr>
        <p:txBody>
          <a:bodyPr/>
          <a:lstStyle>
            <a:lvl1pPr marL="0" indent="0">
              <a:lnSpc>
                <a:spcPts val="4000"/>
              </a:lnSpc>
              <a:spcBef>
                <a:spcPts val="0"/>
              </a:spcBef>
              <a:buNone/>
              <a:defRPr sz="2667" b="1" i="0">
                <a:solidFill>
                  <a:srgbClr val="007A9B"/>
                </a:solidFill>
                <a:latin typeface="Arial" panose="020B0604020202020204" pitchFamily="34" charset="0"/>
                <a:cs typeface="Arial" panose="020B0604020202020204" pitchFamily="34"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Headline and text only</a:t>
            </a:r>
          </a:p>
        </p:txBody>
      </p:sp>
      <p:grpSp>
        <p:nvGrpSpPr>
          <p:cNvPr id="6" name="Group 5"/>
          <p:cNvGrpSpPr/>
          <p:nvPr userDrawn="1"/>
        </p:nvGrpSpPr>
        <p:grpSpPr>
          <a:xfrm>
            <a:off x="9855200" y="279400"/>
            <a:ext cx="1731603" cy="762000"/>
            <a:chOff x="7235698" y="206375"/>
            <a:chExt cx="1298702" cy="571500"/>
          </a:xfrm>
        </p:grpSpPr>
        <p:grpSp>
          <p:nvGrpSpPr>
            <p:cNvPr id="7" name="Group 6">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13" name="Picture 12">
                <a:extLst>
                  <a:ext uri="{FF2B5EF4-FFF2-40B4-BE49-F238E27FC236}">
                    <a16:creationId xmlns:a16="http://schemas.microsoft.com/office/drawing/2014/main" id="{9FE5DAF3-5E3C-452B-80D8-CCE900C00833}"/>
                  </a:ext>
                </a:extLst>
              </p:cNvPr>
              <p:cNvPicPr>
                <a:picLocks noChangeAspect="1"/>
              </p:cNvPicPr>
              <p:nvPr userDrawn="1"/>
            </p:nvPicPr>
            <p:blipFill>
              <a:blip r:embed="rId2"/>
              <a:stretch>
                <a:fillRect/>
              </a:stretch>
            </p:blipFill>
            <p:spPr>
              <a:xfrm>
                <a:off x="7235698" y="263525"/>
                <a:ext cx="457200" cy="457200"/>
              </a:xfrm>
              <a:prstGeom prst="rect">
                <a:avLst/>
              </a:prstGeom>
            </p:spPr>
          </p:pic>
          <p:cxnSp>
            <p:nvCxnSpPr>
              <p:cNvPr id="14" name="Straight Connector 13">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11" name="Picture 10">
                <a:extLst>
                  <a:ext uri="{FF2B5EF4-FFF2-40B4-BE49-F238E27FC236}">
                    <a16:creationId xmlns:a16="http://schemas.microsoft.com/office/drawing/2014/main" id="{C2414D84-E7A1-4157-B04E-D0A3849B184D}"/>
                  </a:ext>
                </a:extLst>
              </p:cNvPr>
              <p:cNvPicPr>
                <a:picLocks noChangeAspect="1"/>
              </p:cNvPicPr>
              <p:nvPr userDrawn="1"/>
            </p:nvPicPr>
            <p:blipFill>
              <a:blip r:embed="rId2"/>
              <a:stretch>
                <a:fillRect/>
              </a:stretch>
            </p:blipFill>
            <p:spPr>
              <a:xfrm>
                <a:off x="7235698" y="263525"/>
                <a:ext cx="457200" cy="457200"/>
              </a:xfrm>
              <a:prstGeom prst="rect">
                <a:avLst/>
              </a:prstGeom>
            </p:spPr>
          </p:pic>
          <p:cxnSp>
            <p:nvCxnSpPr>
              <p:cNvPr id="12" name="Straight Connector 11">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13808D62-DBFD-4AAD-B447-57F3FF80BF4D}"/>
                </a:ext>
              </a:extLst>
            </p:cNvPr>
            <p:cNvPicPr/>
            <p:nvPr userDrawn="1"/>
          </p:nvPicPr>
          <p:blipFill rotWithShape="1">
            <a:blip r:embed="rId3"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10" name="Straight Connector 9"/>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9529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98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408298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2783344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124236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324171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2018671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531280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1558810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111885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Line_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10464800" y="6553200"/>
            <a:ext cx="1696720" cy="304800"/>
          </a:xfrm>
          <a:prstGeom prst="rect">
            <a:avLst/>
          </a:prstGeom>
        </p:spPr>
        <p:txBody>
          <a:bodyPr/>
          <a:lstStyle>
            <a:lvl1pPr algn="r">
              <a:defRPr sz="1000">
                <a:latin typeface="+mn-lt"/>
              </a:defRPr>
            </a:lvl1pPr>
          </a:lstStyle>
          <a:p>
            <a:fld id="{4BEDB2C6-5CF6-4C0F-AE58-6030B73588D4}" type="slidenum">
              <a:rPr lang="en-US" smtClean="0">
                <a:solidFill>
                  <a:srgbClr val="525353">
                    <a:tint val="75000"/>
                  </a:srgbClr>
                </a:solidFill>
              </a:rPr>
              <a:pPr/>
              <a:t>‹#›</a:t>
            </a:fld>
            <a:endParaRPr lang="en-US" dirty="0">
              <a:solidFill>
                <a:srgbClr val="525353">
                  <a:tint val="75000"/>
                </a:srgbClr>
              </a:solidFill>
            </a:endParaRPr>
          </a:p>
        </p:txBody>
      </p:sp>
      <p:sp>
        <p:nvSpPr>
          <p:cNvPr id="6" name="Content Placeholder 14">
            <a:extLst>
              <a:ext uri="{FF2B5EF4-FFF2-40B4-BE49-F238E27FC236}">
                <a16:creationId xmlns:a16="http://schemas.microsoft.com/office/drawing/2014/main" id="{082654E5-3C61-3E4D-B502-E4AEB27A325E}"/>
              </a:ext>
            </a:extLst>
          </p:cNvPr>
          <p:cNvSpPr>
            <a:spLocks noGrp="1"/>
          </p:cNvSpPr>
          <p:nvPr>
            <p:ph sz="quarter" idx="12" hasCustomPrompt="1"/>
          </p:nvPr>
        </p:nvSpPr>
        <p:spPr>
          <a:xfrm>
            <a:off x="758549" y="1600200"/>
            <a:ext cx="9604651" cy="4572000"/>
          </a:xfrm>
          <a:prstGeom prst="rect">
            <a:avLst/>
          </a:prstGeom>
        </p:spPr>
        <p:txBody>
          <a:bodyPr/>
          <a:lstStyle>
            <a:lvl1pPr marL="285744" indent="-285744">
              <a:lnSpc>
                <a:spcPct val="100000"/>
              </a:lnSpc>
              <a:spcBef>
                <a:spcPts val="1200"/>
              </a:spcBef>
              <a:buFont typeface="Arial" panose="020B0604020202020204" pitchFamily="34" charset="0"/>
              <a:buChar char="•"/>
              <a:defRPr sz="2400" b="0" i="0">
                <a:solidFill>
                  <a:srgbClr val="464A4D"/>
                </a:solidFill>
                <a:latin typeface="Arial" panose="020B0604020202020204" pitchFamily="34" charset="0"/>
                <a:cs typeface="Arial" panose="020B0604020202020204" pitchFamily="34" charset="0"/>
              </a:defRPr>
            </a:lvl1pPr>
            <a:lvl2pPr marL="685783" indent="-228594">
              <a:buFont typeface="Gotham Book" panose="02000604040000020004" pitchFamily="50" charset="0"/>
              <a:buChar char="–"/>
              <a:defRPr lang="en-US" sz="2133" b="0" i="0" kern="1200" dirty="0" smtClean="0">
                <a:solidFill>
                  <a:srgbClr val="464A4D"/>
                </a:solidFill>
                <a:latin typeface="Arial" panose="020B0604020202020204" pitchFamily="34" charset="0"/>
                <a:ea typeface="+mn-ea"/>
                <a:cs typeface="Arial" panose="020B0604020202020204" pitchFamily="34" charset="0"/>
              </a:defRPr>
            </a:lvl2pPr>
            <a:lvl3pPr marL="1142971" indent="-228594">
              <a:buFont typeface="Wingdings" panose="05000000000000000000" pitchFamily="2" charset="2"/>
              <a:buChar char="§"/>
              <a:defRPr lang="en-US" sz="2133" b="0" i="0" kern="1200" dirty="0" smtClean="0">
                <a:solidFill>
                  <a:srgbClr val="464A4D"/>
                </a:solidFill>
                <a:latin typeface="Arial" panose="020B0604020202020204" pitchFamily="34" charset="0"/>
                <a:ea typeface="+mn-ea"/>
                <a:cs typeface="Arial" panose="020B0604020202020204" pitchFamily="34" charset="0"/>
              </a:defRPr>
            </a:lvl3pPr>
            <a:lvl4pPr>
              <a:defRPr lang="en-US" sz="2133" b="0" i="0" kern="1200" dirty="0">
                <a:solidFill>
                  <a:srgbClr val="464A4D"/>
                </a:solidFill>
                <a:latin typeface="Arial" panose="020B0604020202020204" pitchFamily="34" charset="0"/>
                <a:ea typeface="+mn-ea"/>
                <a:cs typeface="Arial" panose="020B0604020202020204" pitchFamily="34" charset="0"/>
              </a:defRPr>
            </a:lvl4pPr>
            <a:lvl5pPr>
              <a:defRPr sz="1800"/>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1"/>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a:p>
            <a:pPr lvl="2"/>
            <a:r>
              <a:rPr lang="en-US" dirty="0" err="1"/>
              <a:t>sintiae</a:t>
            </a:r>
            <a:r>
              <a:rPr lang="en-US" dirty="0"/>
              <a:t> nihil et </a:t>
            </a:r>
            <a:r>
              <a:rPr lang="en-US" dirty="0" err="1"/>
              <a:t>volorum</a:t>
            </a:r>
            <a:r>
              <a:rPr lang="en-US" dirty="0"/>
              <a:t> </a:t>
            </a:r>
            <a:r>
              <a:rPr lang="en-US" dirty="0" err="1"/>
              <a:t>vitatis</a:t>
            </a:r>
            <a:r>
              <a:rPr lang="en-US" dirty="0"/>
              <a:t> </a:t>
            </a:r>
            <a:r>
              <a:rPr lang="en-US" dirty="0" err="1"/>
              <a:t>seceaqu</a:t>
            </a:r>
            <a:r>
              <a:rPr lang="en-US" dirty="0"/>
              <a:t> </a:t>
            </a:r>
            <a:r>
              <a:rPr lang="en-US" dirty="0" err="1"/>
              <a:t>atatasiti</a:t>
            </a:r>
            <a:r>
              <a:rPr lang="en-US" dirty="0"/>
              <a:t> </a:t>
            </a:r>
            <a:r>
              <a:rPr lang="en-US" dirty="0" err="1"/>
              <a:t>officip</a:t>
            </a:r>
            <a:r>
              <a:rPr lang="en-US" dirty="0"/>
              <a:t> </a:t>
            </a:r>
            <a:r>
              <a:rPr lang="en-US" dirty="0" err="1"/>
              <a:t>itasped</a:t>
            </a:r>
            <a:r>
              <a:rPr lang="en-US" dirty="0"/>
              <a:t> </a:t>
            </a:r>
            <a:r>
              <a:rPr lang="en-US" dirty="0" err="1"/>
              <a:t>essimaio</a:t>
            </a:r>
            <a:r>
              <a:rPr lang="en-US" dirty="0"/>
              <a:t>. Ovid </a:t>
            </a:r>
            <a:r>
              <a:rPr lang="en-US" dirty="0" err="1"/>
              <a:t>mo</a:t>
            </a:r>
            <a:r>
              <a:rPr lang="en-US" dirty="0"/>
              <a:t> </a:t>
            </a:r>
            <a:r>
              <a:rPr lang="en-US" dirty="0" err="1"/>
              <a:t>eaquuntios</a:t>
            </a:r>
            <a:r>
              <a:rPr lang="en-US" dirty="0"/>
              <a:t> </a:t>
            </a:r>
            <a:r>
              <a:rPr lang="en-US" dirty="0" err="1"/>
              <a:t>veligent</a:t>
            </a:r>
            <a:r>
              <a:rPr lang="en-US" dirty="0"/>
              <a:t>.</a:t>
            </a:r>
          </a:p>
          <a:p>
            <a:pPr lvl="3"/>
            <a:r>
              <a:rPr lang="en-US" dirty="0" err="1"/>
              <a:t>Sectati</a:t>
            </a:r>
            <a:r>
              <a:rPr lang="en-US" dirty="0"/>
              <a:t> </a:t>
            </a:r>
            <a:r>
              <a:rPr lang="en-US" dirty="0" err="1"/>
              <a:t>sequassit</a:t>
            </a:r>
            <a:r>
              <a:rPr lang="en-US" dirty="0"/>
              <a:t> et </a:t>
            </a:r>
            <a:r>
              <a:rPr lang="en-US" dirty="0" err="1"/>
              <a:t>aliquat</a:t>
            </a:r>
            <a:r>
              <a:rPr lang="en-US" dirty="0"/>
              <a:t> ad et in pa </a:t>
            </a:r>
            <a:r>
              <a:rPr lang="en-US" dirty="0" err="1"/>
              <a:t>nulpari</a:t>
            </a:r>
            <a:r>
              <a:rPr lang="en-US" dirty="0"/>
              <a:t> </a:t>
            </a:r>
            <a:r>
              <a:rPr lang="en-US" dirty="0" err="1"/>
              <a:t>amusant</a:t>
            </a:r>
            <a:r>
              <a:rPr lang="en-US" dirty="0"/>
              <a:t>,</a:t>
            </a:r>
          </a:p>
        </p:txBody>
      </p:sp>
      <p:cxnSp>
        <p:nvCxnSpPr>
          <p:cNvPr id="7" name="Straight Connector 6">
            <a:extLst>
              <a:ext uri="{FF2B5EF4-FFF2-40B4-BE49-F238E27FC236}">
                <a16:creationId xmlns:a16="http://schemas.microsoft.com/office/drawing/2014/main" id="{DBED4769-2C52-4CF9-B25C-1E56DF0F7F2B}"/>
              </a:ext>
            </a:extLst>
          </p:cNvPr>
          <p:cNvCxnSpPr>
            <a:cxnSpLocks/>
          </p:cNvCxnSpPr>
          <p:nvPr userDrawn="1"/>
        </p:nvCxnSpPr>
        <p:spPr>
          <a:xfrm>
            <a:off x="735537" y="1193800"/>
            <a:ext cx="9424465"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13" name="Title 18"/>
          <p:cNvSpPr>
            <a:spLocks noGrp="1"/>
          </p:cNvSpPr>
          <p:nvPr>
            <p:ph type="title"/>
          </p:nvPr>
        </p:nvSpPr>
        <p:spPr>
          <a:xfrm>
            <a:off x="748235" y="413480"/>
            <a:ext cx="9614965" cy="462393"/>
          </a:xfrm>
          <a:prstGeom prst="rect">
            <a:avLst/>
          </a:prstGeom>
        </p:spPr>
        <p:txBody>
          <a:bodyPr/>
          <a:lstStyle>
            <a:lvl1pPr>
              <a:defRPr lang="en-US" sz="3733" dirty="0">
                <a:solidFill>
                  <a:srgbClr val="007A9B"/>
                </a:solidFill>
                <a:latin typeface="Arial" panose="020B0604020202020204" pitchFamily="34" charset="0"/>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3802047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883239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1834276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F73E79-C16B-4740-9EC5-2147C973B912}"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992C5-411B-4126-B6BA-C15D3081A3D3}" type="slidenum">
              <a:rPr lang="en-US" smtClean="0"/>
              <a:t>‹#›</a:t>
            </a:fld>
            <a:endParaRPr lang="en-US" dirty="0"/>
          </a:p>
        </p:txBody>
      </p:sp>
    </p:spTree>
    <p:extLst>
      <p:ext uri="{BB962C8B-B14F-4D97-AF65-F5344CB8AC3E}">
        <p14:creationId xmlns:p14="http://schemas.microsoft.com/office/powerpoint/2010/main" val="1274316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8F4A42-8254-904A-950C-30C898276B9A}"/>
              </a:ext>
            </a:extLst>
          </p:cNvPr>
          <p:cNvSpPr txBox="1"/>
          <p:nvPr userDrawn="1"/>
        </p:nvSpPr>
        <p:spPr>
          <a:xfrm>
            <a:off x="3495639" y="4513007"/>
            <a:ext cx="5142271" cy="584775"/>
          </a:xfrm>
          <a:prstGeom prst="rect">
            <a:avLst/>
          </a:prstGeom>
          <a:noFill/>
        </p:spPr>
        <p:txBody>
          <a:bodyPr wrap="square" rtlCol="0">
            <a:spAutoFit/>
          </a:bodyPr>
          <a:lstStyle/>
          <a:p>
            <a:pPr algn="ctr"/>
            <a:r>
              <a:rPr lang="en-US" sz="3200" b="0" i="0" dirty="0">
                <a:solidFill>
                  <a:srgbClr val="EE7F4B"/>
                </a:solidFill>
                <a:latin typeface="Montserrat" pitchFamily="2" charset="77"/>
              </a:rPr>
              <a:t>Hope. Care. Cure.</a:t>
            </a:r>
          </a:p>
        </p:txBody>
      </p:sp>
      <p:pic>
        <p:nvPicPr>
          <p:cNvPr id="4" name="Picture 3">
            <a:extLst>
              <a:ext uri="{FF2B5EF4-FFF2-40B4-BE49-F238E27FC236}">
                <a16:creationId xmlns:a16="http://schemas.microsoft.com/office/drawing/2014/main" id="{51D7D20D-1474-4349-B4C8-84209AD51925}"/>
              </a:ext>
            </a:extLst>
          </p:cNvPr>
          <p:cNvPicPr>
            <a:picLocks noChangeAspect="1"/>
          </p:cNvPicPr>
          <p:nvPr userDrawn="1"/>
        </p:nvPicPr>
        <p:blipFill>
          <a:blip r:embed="rId2"/>
          <a:srcRect/>
          <a:stretch/>
        </p:blipFill>
        <p:spPr>
          <a:xfrm>
            <a:off x="3534697" y="884904"/>
            <a:ext cx="5064159" cy="3072163"/>
          </a:xfrm>
          <a:prstGeom prst="rect">
            <a:avLst/>
          </a:prstGeom>
        </p:spPr>
      </p:pic>
    </p:spTree>
    <p:extLst>
      <p:ext uri="{BB962C8B-B14F-4D97-AF65-F5344CB8AC3E}">
        <p14:creationId xmlns:p14="http://schemas.microsoft.com/office/powerpoint/2010/main" val="3930578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026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781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0 60 90 Days Plan 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619FB4-4D65-F34B-BFFB-DE358D997D04}"/>
              </a:ext>
            </a:extLst>
          </p:cNvPr>
          <p:cNvSpPr>
            <a:spLocks noGrp="1"/>
          </p:cNvSpPr>
          <p:nvPr>
            <p:ph type="pic" sz="quarter" idx="10"/>
          </p:nvPr>
        </p:nvSpPr>
        <p:spPr>
          <a:xfrm>
            <a:off x="7763574" y="1340"/>
            <a:ext cx="4427926" cy="6854699"/>
          </a:xfrm>
          <a:custGeom>
            <a:avLst/>
            <a:gdLst>
              <a:gd name="connsiteX0" fmla="*/ 7325225 w 8853545"/>
              <a:gd name="connsiteY0" fmla="*/ 0 h 13709397"/>
              <a:gd name="connsiteX1" fmla="*/ 8853545 w 8853545"/>
              <a:gd name="connsiteY1" fmla="*/ 0 h 13709397"/>
              <a:gd name="connsiteX2" fmla="*/ 8853545 w 8853545"/>
              <a:gd name="connsiteY2" fmla="*/ 13709397 h 13709397"/>
              <a:gd name="connsiteX3" fmla="*/ 2214631 w 8853545"/>
              <a:gd name="connsiteY3" fmla="*/ 13709397 h 13709397"/>
              <a:gd name="connsiteX4" fmla="*/ 0 w 8853545"/>
              <a:gd name="connsiteY4" fmla="*/ 8119521 h 13709397"/>
              <a:gd name="connsiteX5" fmla="*/ 7325225 w 8853545"/>
              <a:gd name="connsiteY5" fmla="*/ 0 h 137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3545" h="13709397">
                <a:moveTo>
                  <a:pt x="7325225" y="0"/>
                </a:moveTo>
                <a:lnTo>
                  <a:pt x="8853545" y="0"/>
                </a:lnTo>
                <a:lnTo>
                  <a:pt x="8853545" y="13709397"/>
                </a:lnTo>
                <a:lnTo>
                  <a:pt x="2214631" y="13709397"/>
                </a:lnTo>
                <a:cubicBezTo>
                  <a:pt x="842008" y="12248407"/>
                  <a:pt x="0" y="10282982"/>
                  <a:pt x="0" y="8119521"/>
                </a:cubicBezTo>
                <a:cubicBezTo>
                  <a:pt x="0" y="3895975"/>
                  <a:pt x="3209845" y="419739"/>
                  <a:pt x="7325225"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007731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a:p>
        </p:txBody>
      </p:sp>
      <p:sp>
        <p:nvSpPr>
          <p:cNvPr id="7" name="Text Placeholder 6"/>
          <p:cNvSpPr>
            <a:spLocks noGrp="1"/>
          </p:cNvSpPr>
          <p:nvPr>
            <p:ph type="body" sz="quarter" idx="39" hasCustomPrompt="1"/>
          </p:nvPr>
        </p:nvSpPr>
        <p:spPr>
          <a:xfrm>
            <a:off x="1069123" y="1328087"/>
            <a:ext cx="9952567" cy="461345"/>
          </a:xfrm>
          <a:prstGeom prst="rect">
            <a:avLst/>
          </a:prstGeom>
        </p:spPr>
        <p:txBody>
          <a:bodyPr vert="horz" wrap="square" anchor="b" anchorCtr="0">
            <a:spAutoFit/>
          </a:bodyPr>
          <a:lstStyle>
            <a:lvl1pPr marL="0" indent="0" algn="l">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a:t>Name of Table</a:t>
            </a:r>
          </a:p>
        </p:txBody>
      </p:sp>
      <p:sp>
        <p:nvSpPr>
          <p:cNvPr id="8" name="Table Placeholder 7"/>
          <p:cNvSpPr>
            <a:spLocks noGrp="1"/>
          </p:cNvSpPr>
          <p:nvPr>
            <p:ph type="tbl" sz="quarter" idx="40"/>
          </p:nvPr>
        </p:nvSpPr>
        <p:spPr>
          <a:xfrm>
            <a:off x="1069125" y="1789433"/>
            <a:ext cx="9952567" cy="3119720"/>
          </a:xfrm>
          <a:prstGeom prst="rect">
            <a:avLst/>
          </a:prstGeom>
        </p:spPr>
        <p:txBody>
          <a:bodyPr vert="horz"/>
          <a:lstStyle/>
          <a:p>
            <a:r>
              <a:rPr lang="en-US"/>
              <a:t>Click icon to add table</a:t>
            </a:r>
          </a:p>
        </p:txBody>
      </p:sp>
    </p:spTree>
    <p:extLst>
      <p:ext uri="{BB962C8B-B14F-4D97-AF65-F5344CB8AC3E}">
        <p14:creationId xmlns:p14="http://schemas.microsoft.com/office/powerpoint/2010/main" val="136796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10464800" y="6553200"/>
            <a:ext cx="1696720" cy="304800"/>
          </a:xfrm>
          <a:prstGeom prst="rect">
            <a:avLst/>
          </a:prstGeom>
        </p:spPr>
        <p:txBody>
          <a:bodyPr/>
          <a:lstStyle>
            <a:lvl1pPr algn="r">
              <a:defRPr sz="1000"/>
            </a:lvl1pPr>
          </a:lstStyle>
          <a:p>
            <a:fld id="{4BEDB2C6-5CF6-4C0F-AE58-6030B73588D4}" type="slidenum">
              <a:rPr lang="en-US" smtClean="0">
                <a:solidFill>
                  <a:srgbClr val="525353">
                    <a:tint val="75000"/>
                  </a:srgbClr>
                </a:solidFill>
              </a:rPr>
              <a:pPr/>
              <a:t>‹#›</a:t>
            </a:fld>
            <a:endParaRPr lang="en-US" dirty="0">
              <a:solidFill>
                <a:srgbClr val="525353">
                  <a:tint val="75000"/>
                </a:srgbClr>
              </a:solidFill>
            </a:endParaRPr>
          </a:p>
        </p:txBody>
      </p:sp>
    </p:spTree>
    <p:extLst>
      <p:ext uri="{BB962C8B-B14F-4D97-AF65-F5344CB8AC3E}">
        <p14:creationId xmlns:p14="http://schemas.microsoft.com/office/powerpoint/2010/main" val="173931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_SideBySide">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10464800" y="6553200"/>
            <a:ext cx="1696720" cy="304800"/>
          </a:xfrm>
          <a:prstGeom prst="rect">
            <a:avLst/>
          </a:prstGeom>
        </p:spPr>
        <p:txBody>
          <a:bodyPr/>
          <a:lstStyle>
            <a:lvl1pPr algn="r">
              <a:defRPr sz="1000"/>
            </a:lvl1pPr>
          </a:lstStyle>
          <a:p>
            <a:fld id="{4BEDB2C6-5CF6-4C0F-AE58-6030B73588D4}" type="slidenum">
              <a:rPr lang="en-US" smtClean="0">
                <a:solidFill>
                  <a:srgbClr val="525353">
                    <a:tint val="75000"/>
                  </a:srgbClr>
                </a:solidFill>
              </a:rPr>
              <a:pPr/>
              <a:t>‹#›</a:t>
            </a:fld>
            <a:endParaRPr lang="en-US" dirty="0">
              <a:solidFill>
                <a:srgbClr val="525353">
                  <a:tint val="75000"/>
                </a:srgbClr>
              </a:solidFill>
            </a:endParaRPr>
          </a:p>
        </p:txBody>
      </p:sp>
      <p:sp>
        <p:nvSpPr>
          <p:cNvPr id="6" name="Content Placeholder 14">
            <a:extLst>
              <a:ext uri="{FF2B5EF4-FFF2-40B4-BE49-F238E27FC236}">
                <a16:creationId xmlns:a16="http://schemas.microsoft.com/office/drawing/2014/main" id="{082654E5-3C61-3E4D-B502-E4AEB27A325E}"/>
              </a:ext>
            </a:extLst>
          </p:cNvPr>
          <p:cNvSpPr>
            <a:spLocks noGrp="1"/>
          </p:cNvSpPr>
          <p:nvPr>
            <p:ph sz="quarter" idx="12" hasCustomPrompt="1"/>
          </p:nvPr>
        </p:nvSpPr>
        <p:spPr>
          <a:xfrm>
            <a:off x="758549" y="1600200"/>
            <a:ext cx="4626251" cy="4572000"/>
          </a:xfrm>
          <a:prstGeom prst="rect">
            <a:avLst/>
          </a:prstGeom>
        </p:spPr>
        <p:txBody>
          <a:bodyPr/>
          <a:lstStyle>
            <a:lvl1pPr marL="285744" indent="-285744">
              <a:lnSpc>
                <a:spcPct val="100000"/>
              </a:lnSpc>
              <a:spcBef>
                <a:spcPts val="1200"/>
              </a:spcBef>
              <a:buFont typeface="Arial" panose="020B0604020202020204" pitchFamily="34" charset="0"/>
              <a:buChar char="•"/>
              <a:defRPr sz="2400" b="0" i="0">
                <a:solidFill>
                  <a:srgbClr val="464A4D"/>
                </a:solidFill>
                <a:latin typeface="Arial" panose="020B0604020202020204" pitchFamily="34" charset="0"/>
                <a:cs typeface="Arial" panose="020B0604020202020204" pitchFamily="34" charset="0"/>
              </a:defRPr>
            </a:lvl1pPr>
            <a:lvl2pPr marL="685783" indent="-228594">
              <a:buFont typeface="Gotham Book" panose="02000604040000020004" pitchFamily="50" charset="0"/>
              <a:buChar char="–"/>
              <a:defRPr lang="en-US" sz="2400" b="0" i="0" kern="1200" dirty="0" smtClean="0">
                <a:solidFill>
                  <a:srgbClr val="464A4D"/>
                </a:solidFill>
                <a:latin typeface="Arial" panose="020B0604020202020204" pitchFamily="34" charset="0"/>
                <a:ea typeface="+mn-ea"/>
                <a:cs typeface="Arial" panose="020B0604020202020204" pitchFamily="34" charset="0"/>
              </a:defRPr>
            </a:lvl2pPr>
            <a:lvl3pPr marL="1142971" indent="-228594">
              <a:buFont typeface="Wingdings" panose="05000000000000000000" pitchFamily="2" charset="2"/>
              <a:buChar char="§"/>
              <a:defRPr lang="en-US" sz="2000" b="0" i="0" kern="1200" dirty="0" smtClean="0">
                <a:solidFill>
                  <a:srgbClr val="464A4D"/>
                </a:solidFill>
                <a:latin typeface="Gotham Book" panose="02000604040000020004" pitchFamily="50" charset="0"/>
                <a:ea typeface="+mn-ea"/>
                <a:cs typeface="+mn-cs"/>
              </a:defRPr>
            </a:lvl3pPr>
            <a:lvl4pPr>
              <a:defRPr lang="en-US" sz="2000" b="0" i="0" kern="1200" dirty="0">
                <a:solidFill>
                  <a:srgbClr val="464A4D"/>
                </a:solidFill>
                <a:latin typeface="Gotham Book" panose="02000604040000020004" pitchFamily="50" charset="0"/>
                <a:ea typeface="+mn-ea"/>
                <a:cs typeface="+mn-cs"/>
              </a:defRPr>
            </a:lvl4pPr>
            <a:lvl5pPr>
              <a:defRPr sz="1800"/>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1"/>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p:txBody>
      </p:sp>
      <p:sp>
        <p:nvSpPr>
          <p:cNvPr id="7" name="Content Placeholder 14">
            <a:extLst>
              <a:ext uri="{FF2B5EF4-FFF2-40B4-BE49-F238E27FC236}">
                <a16:creationId xmlns:a16="http://schemas.microsoft.com/office/drawing/2014/main" id="{A00B8488-FC28-4CF4-AD27-B092F8F3233E}"/>
              </a:ext>
            </a:extLst>
          </p:cNvPr>
          <p:cNvSpPr>
            <a:spLocks noGrp="1"/>
          </p:cNvSpPr>
          <p:nvPr>
            <p:ph sz="quarter" idx="14" hasCustomPrompt="1"/>
          </p:nvPr>
        </p:nvSpPr>
        <p:spPr>
          <a:xfrm>
            <a:off x="5736949" y="1601639"/>
            <a:ext cx="4626251" cy="4572000"/>
          </a:xfrm>
          <a:prstGeom prst="rect">
            <a:avLst/>
          </a:prstGeom>
        </p:spPr>
        <p:txBody>
          <a:bodyPr/>
          <a:lstStyle>
            <a:lvl1pPr marL="285744" indent="-285744">
              <a:lnSpc>
                <a:spcPct val="100000"/>
              </a:lnSpc>
              <a:spcBef>
                <a:spcPts val="1200"/>
              </a:spcBef>
              <a:buFont typeface="Arial" panose="020B0604020202020204" pitchFamily="34" charset="0"/>
              <a:buChar char="•"/>
              <a:defRPr sz="2400" b="0" i="0">
                <a:solidFill>
                  <a:srgbClr val="464A4D"/>
                </a:solidFill>
                <a:latin typeface="Arial" panose="020B0604020202020204" pitchFamily="34" charset="0"/>
                <a:cs typeface="Arial" panose="020B0604020202020204" pitchFamily="34" charset="0"/>
              </a:defRPr>
            </a:lvl1pPr>
            <a:lvl2pPr marL="685783" indent="-228594">
              <a:buFont typeface="Gotham Book" panose="02000604040000020004" pitchFamily="50" charset="0"/>
              <a:buChar char="–"/>
              <a:defRPr lang="en-US" sz="2400" b="0" i="0" kern="1200" dirty="0" smtClean="0">
                <a:solidFill>
                  <a:srgbClr val="464A4D"/>
                </a:solidFill>
                <a:latin typeface="Arial" panose="020B0604020202020204" pitchFamily="34" charset="0"/>
                <a:ea typeface="+mn-ea"/>
                <a:cs typeface="Arial" panose="020B0604020202020204" pitchFamily="34" charset="0"/>
              </a:defRPr>
            </a:lvl2pPr>
            <a:lvl3pPr marL="1142971" indent="-228594">
              <a:buFont typeface="Wingdings" panose="05000000000000000000" pitchFamily="2" charset="2"/>
              <a:buChar char="§"/>
              <a:defRPr lang="en-US" sz="2000" b="0" i="0" kern="1200" dirty="0" smtClean="0">
                <a:solidFill>
                  <a:srgbClr val="464A4D"/>
                </a:solidFill>
                <a:latin typeface="Gotham Book" panose="02000604040000020004" pitchFamily="50" charset="0"/>
                <a:ea typeface="+mn-ea"/>
                <a:cs typeface="+mn-cs"/>
              </a:defRPr>
            </a:lvl3pPr>
            <a:lvl4pPr>
              <a:defRPr lang="en-US" sz="2000" b="0" i="0" kern="1200" dirty="0">
                <a:solidFill>
                  <a:srgbClr val="464A4D"/>
                </a:solidFill>
                <a:latin typeface="Gotham Book" panose="02000604040000020004" pitchFamily="50" charset="0"/>
                <a:ea typeface="+mn-ea"/>
                <a:cs typeface="+mn-cs"/>
              </a:defRPr>
            </a:lvl4pPr>
            <a:lvl5pPr>
              <a:defRPr sz="1800"/>
            </a:lvl5pPr>
          </a:lstStyle>
          <a:p>
            <a:pPr lvl="0"/>
            <a:r>
              <a:rPr lang="en-US" dirty="0"/>
              <a:t>Re que diam, voles as ex et </a:t>
            </a:r>
            <a:r>
              <a:rPr lang="en-US" dirty="0" err="1"/>
              <a:t>acit</a:t>
            </a:r>
            <a:r>
              <a:rPr lang="en-US" dirty="0"/>
              <a:t> </a:t>
            </a:r>
            <a:r>
              <a:rPr lang="en-US" dirty="0" err="1"/>
              <a:t>erum</a:t>
            </a:r>
            <a:r>
              <a:rPr lang="en-US" dirty="0"/>
              <a:t> ant pos </a:t>
            </a:r>
            <a:r>
              <a:rPr lang="en-US" dirty="0" err="1"/>
              <a:t>aceptior</a:t>
            </a:r>
            <a:r>
              <a:rPr lang="en-US" dirty="0"/>
              <a:t> sapid </a:t>
            </a:r>
            <a:r>
              <a:rPr lang="en-US" dirty="0" err="1"/>
              <a:t>magnita</a:t>
            </a:r>
            <a:r>
              <a:rPr lang="en-US" dirty="0"/>
              <a:t> </a:t>
            </a:r>
            <a:r>
              <a:rPr lang="en-US" dirty="0" err="1"/>
              <a:t>sperum</a:t>
            </a:r>
            <a:r>
              <a:rPr lang="en-US" dirty="0"/>
              <a:t> </a:t>
            </a:r>
            <a:r>
              <a:rPr lang="en-US" dirty="0" err="1"/>
              <a:t>imus</a:t>
            </a:r>
            <a:r>
              <a:rPr lang="en-US" dirty="0"/>
              <a:t> </a:t>
            </a:r>
            <a:r>
              <a:rPr lang="en-US" dirty="0" err="1"/>
              <a:t>iur</a:t>
            </a:r>
            <a:r>
              <a:rPr lang="en-US" dirty="0"/>
              <a:t>?</a:t>
            </a:r>
          </a:p>
          <a:p>
            <a:pPr lvl="1"/>
            <a:r>
              <a:rPr lang="en-US" dirty="0"/>
              <a:t>Nam </a:t>
            </a:r>
            <a:r>
              <a:rPr lang="en-US" dirty="0" err="1"/>
              <a:t>venda</a:t>
            </a:r>
            <a:r>
              <a:rPr lang="en-US" dirty="0"/>
              <a:t> </a:t>
            </a:r>
            <a:r>
              <a:rPr lang="en-US" dirty="0" err="1"/>
              <a:t>eost</a:t>
            </a:r>
            <a:r>
              <a:rPr lang="en-US" dirty="0"/>
              <a:t>, </a:t>
            </a:r>
            <a:r>
              <a:rPr lang="en-US" dirty="0" err="1"/>
              <a:t>toreiciis</a:t>
            </a:r>
            <a:r>
              <a:rPr lang="en-US" dirty="0"/>
              <a:t> era </a:t>
            </a:r>
            <a:r>
              <a:rPr lang="en-US" dirty="0" err="1"/>
              <a:t>quam</a:t>
            </a:r>
            <a:r>
              <a:rPr lang="en-US" dirty="0"/>
              <a:t> </a:t>
            </a:r>
            <a:r>
              <a:rPr lang="en-US" dirty="0" err="1"/>
              <a:t>fugiatio</a:t>
            </a:r>
            <a:r>
              <a:rPr lang="en-US" dirty="0"/>
              <a:t> </a:t>
            </a:r>
            <a:r>
              <a:rPr lang="en-US" dirty="0" err="1"/>
              <a:t>tem</a:t>
            </a:r>
            <a:r>
              <a:rPr lang="en-US" dirty="0"/>
              <a:t> </a:t>
            </a:r>
            <a:r>
              <a:rPr lang="en-US" dirty="0" err="1"/>
              <a:t>quis</a:t>
            </a:r>
            <a:r>
              <a:rPr lang="en-US" dirty="0"/>
              <a:t> </a:t>
            </a:r>
            <a:r>
              <a:rPr lang="en-US" dirty="0" err="1"/>
              <a:t>abor</a:t>
            </a:r>
            <a:r>
              <a:rPr lang="en-US" dirty="0"/>
              <a:t> </a:t>
            </a:r>
            <a:r>
              <a:rPr lang="en-US" dirty="0" err="1"/>
              <a:t>aut</a:t>
            </a:r>
            <a:r>
              <a:rPr lang="en-US" dirty="0"/>
              <a:t> res </a:t>
            </a:r>
            <a:r>
              <a:rPr lang="en-US" dirty="0" err="1"/>
              <a:t>antios</a:t>
            </a:r>
            <a:r>
              <a:rPr lang="en-US" dirty="0"/>
              <a:t> </a:t>
            </a:r>
            <a:r>
              <a:rPr lang="en-US" dirty="0" err="1"/>
              <a:t>evel</a:t>
            </a:r>
            <a:r>
              <a:rPr lang="en-US" dirty="0"/>
              <a:t> </a:t>
            </a:r>
            <a:r>
              <a:rPr lang="en-US" dirty="0" err="1"/>
              <a:t>magnam</a:t>
            </a:r>
            <a:r>
              <a:rPr lang="en-US" dirty="0"/>
              <a:t> et </a:t>
            </a:r>
            <a:r>
              <a:rPr lang="en-US" dirty="0" err="1"/>
              <a:t>veniende</a:t>
            </a:r>
            <a:r>
              <a:rPr lang="en-US" dirty="0"/>
              <a:t> </a:t>
            </a:r>
          </a:p>
        </p:txBody>
      </p:sp>
      <p:cxnSp>
        <p:nvCxnSpPr>
          <p:cNvPr id="8" name="Straight Connector 7">
            <a:extLst>
              <a:ext uri="{FF2B5EF4-FFF2-40B4-BE49-F238E27FC236}">
                <a16:creationId xmlns:a16="http://schemas.microsoft.com/office/drawing/2014/main" id="{A86AE545-6979-4782-A14F-CA93A23CFCB2}"/>
              </a:ext>
            </a:extLst>
          </p:cNvPr>
          <p:cNvCxnSpPr>
            <a:cxnSpLocks/>
          </p:cNvCxnSpPr>
          <p:nvPr userDrawn="1"/>
        </p:nvCxnSpPr>
        <p:spPr>
          <a:xfrm>
            <a:off x="735537" y="1193800"/>
            <a:ext cx="9424465"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10" name="Title 18"/>
          <p:cNvSpPr>
            <a:spLocks noGrp="1"/>
          </p:cNvSpPr>
          <p:nvPr>
            <p:ph type="title"/>
          </p:nvPr>
        </p:nvSpPr>
        <p:spPr>
          <a:xfrm>
            <a:off x="748235" y="533401"/>
            <a:ext cx="9614965" cy="462393"/>
          </a:xfrm>
          <a:prstGeom prst="rect">
            <a:avLst/>
          </a:prstGeom>
        </p:spPr>
        <p:txBody>
          <a:bodyPr/>
          <a:lstStyle>
            <a:lvl1pPr>
              <a:defRPr lang="en-US" sz="3733" dirty="0">
                <a:solidFill>
                  <a:srgbClr val="007A9B"/>
                </a:solidFill>
                <a:latin typeface="Arial" panose="020B0604020202020204" pitchFamily="34" charset="0"/>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294710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10464800" y="6553200"/>
            <a:ext cx="1696720" cy="304800"/>
          </a:xfrm>
          <a:prstGeom prst="rect">
            <a:avLst/>
          </a:prstGeom>
        </p:spPr>
        <p:txBody>
          <a:bodyPr/>
          <a:lstStyle>
            <a:lvl1pPr algn="r">
              <a:defRPr sz="1000">
                <a:latin typeface="+mn-lt"/>
              </a:defRPr>
            </a:lvl1pPr>
          </a:lstStyle>
          <a:p>
            <a:fld id="{4BEDB2C6-5CF6-4C0F-AE58-6030B73588D4}" type="slidenum">
              <a:rPr lang="en-US" smtClean="0">
                <a:solidFill>
                  <a:srgbClr val="525353">
                    <a:tint val="75000"/>
                  </a:srgbClr>
                </a:solidFill>
              </a:rPr>
              <a:pPr/>
              <a:t>‹#›</a:t>
            </a:fld>
            <a:endParaRPr lang="en-US" dirty="0">
              <a:solidFill>
                <a:srgbClr val="525353">
                  <a:tint val="75000"/>
                </a:srgbClr>
              </a:solidFill>
            </a:endParaRPr>
          </a:p>
        </p:txBody>
      </p:sp>
      <p:cxnSp>
        <p:nvCxnSpPr>
          <p:cNvPr id="7" name="Straight Connector 6">
            <a:extLst>
              <a:ext uri="{FF2B5EF4-FFF2-40B4-BE49-F238E27FC236}">
                <a16:creationId xmlns:a16="http://schemas.microsoft.com/office/drawing/2014/main" id="{DBED4769-2C52-4CF9-B25C-1E56DF0F7F2B}"/>
              </a:ext>
            </a:extLst>
          </p:cNvPr>
          <p:cNvCxnSpPr>
            <a:cxnSpLocks/>
          </p:cNvCxnSpPr>
          <p:nvPr userDrawn="1"/>
        </p:nvCxnSpPr>
        <p:spPr>
          <a:xfrm>
            <a:off x="735537" y="1193800"/>
            <a:ext cx="9424465"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13" name="Title 18"/>
          <p:cNvSpPr>
            <a:spLocks noGrp="1"/>
          </p:cNvSpPr>
          <p:nvPr>
            <p:ph type="title"/>
          </p:nvPr>
        </p:nvSpPr>
        <p:spPr>
          <a:xfrm>
            <a:off x="748235" y="413480"/>
            <a:ext cx="9614965" cy="462393"/>
          </a:xfrm>
          <a:prstGeom prst="rect">
            <a:avLst/>
          </a:prstGeom>
        </p:spPr>
        <p:txBody>
          <a:bodyPr/>
          <a:lstStyle>
            <a:lvl1pPr>
              <a:defRPr lang="en-US" sz="3733" dirty="0">
                <a:solidFill>
                  <a:srgbClr val="007A9B"/>
                </a:solidFill>
                <a:latin typeface="Arial" panose="020B0604020202020204" pitchFamily="34" charset="0"/>
                <a:cs typeface="Arial" panose="020B0604020202020204" pitchFamily="34" charset="0"/>
              </a:defRPr>
            </a:lvl1pPr>
          </a:lstStyle>
          <a:p>
            <a:pPr lvl="0"/>
            <a:r>
              <a:rPr lang="en-US" dirty="0"/>
              <a:t>Click to edit Master title style</a:t>
            </a:r>
          </a:p>
        </p:txBody>
      </p:sp>
    </p:spTree>
    <p:extLst>
      <p:ext uri="{BB962C8B-B14F-4D97-AF65-F5344CB8AC3E}">
        <p14:creationId xmlns:p14="http://schemas.microsoft.com/office/powerpoint/2010/main" val="120434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C6E6786-DBAB-6F45-89F6-C610587EB507}"/>
              </a:ext>
            </a:extLst>
          </p:cNvPr>
          <p:cNvSpPr>
            <a:spLocks noGrp="1"/>
          </p:cNvSpPr>
          <p:nvPr>
            <p:ph sz="quarter" idx="10" hasCustomPrompt="1"/>
          </p:nvPr>
        </p:nvSpPr>
        <p:spPr>
          <a:xfrm>
            <a:off x="2007476" y="1600200"/>
            <a:ext cx="6299200" cy="591139"/>
          </a:xfrm>
          <a:prstGeom prst="rect">
            <a:avLst/>
          </a:prstGeom>
        </p:spPr>
        <p:txBody>
          <a:bodyPr/>
          <a:lstStyle>
            <a:lvl1pPr marL="0" indent="0">
              <a:buNone/>
              <a:defRPr sz="3733" b="0" i="0">
                <a:solidFill>
                  <a:srgbClr val="FF763D"/>
                </a:solidFill>
                <a:latin typeface="Gotham Medium" panose="02000604030000020004" pitchFamily="2" charset="0"/>
              </a:defRPr>
            </a:lvl1pPr>
            <a:lvl2pPr marL="609585" indent="0">
              <a:buNone/>
              <a:defRPr sz="2667" b="0" i="0">
                <a:latin typeface="Gotham Medium" panose="02000604030000020004" pitchFamily="2" charset="0"/>
              </a:defRPr>
            </a:lvl2pPr>
            <a:lvl3pPr marL="1219170" indent="0">
              <a:buFont typeface="Arial" panose="020B0604020202020204" pitchFamily="34" charset="0"/>
              <a:buNone/>
              <a:defRPr sz="2667" b="0" i="0">
                <a:latin typeface="Gotham Medium" panose="02000604030000020004" pitchFamily="2" charset="0"/>
              </a:defRPr>
            </a:lvl3pPr>
            <a:lvl4pPr marL="1828754" indent="0">
              <a:buNone/>
              <a:defRPr sz="2667" b="0" i="0">
                <a:latin typeface="Gotham Medium" panose="02000604030000020004" pitchFamily="2" charset="0"/>
              </a:defRPr>
            </a:lvl4pPr>
            <a:lvl5pPr marL="2438339" indent="0">
              <a:buNone/>
              <a:defRPr sz="2667" b="0" i="0">
                <a:latin typeface="Gotham Medium" panose="02000604030000020004" pitchFamily="2" charset="0"/>
              </a:defRPr>
            </a:lvl5pPr>
          </a:lstStyle>
          <a:p>
            <a:pPr lvl="0"/>
            <a:r>
              <a:rPr lang="en-US" dirty="0"/>
              <a:t>Title Slide</a:t>
            </a:r>
          </a:p>
        </p:txBody>
      </p:sp>
      <p:sp>
        <p:nvSpPr>
          <p:cNvPr id="6" name="Content Placeholder 5">
            <a:extLst>
              <a:ext uri="{FF2B5EF4-FFF2-40B4-BE49-F238E27FC236}">
                <a16:creationId xmlns:a16="http://schemas.microsoft.com/office/drawing/2014/main" id="{F263C4AD-18EF-EC4F-BC5D-BE05963A55CC}"/>
              </a:ext>
            </a:extLst>
          </p:cNvPr>
          <p:cNvSpPr>
            <a:spLocks noGrp="1"/>
          </p:cNvSpPr>
          <p:nvPr>
            <p:ph sz="quarter" idx="12" hasCustomPrompt="1"/>
          </p:nvPr>
        </p:nvSpPr>
        <p:spPr>
          <a:xfrm>
            <a:off x="2007476" y="2191339"/>
            <a:ext cx="7035800" cy="4387261"/>
          </a:xfrm>
          <a:prstGeom prst="rect">
            <a:avLst/>
          </a:prstGeom>
        </p:spPr>
        <p:txBody>
          <a:bodyPr/>
          <a:lstStyle>
            <a:lvl1pPr marL="0" indent="0">
              <a:lnSpc>
                <a:spcPts val="4267"/>
              </a:lnSpc>
              <a:buNone/>
              <a:defRPr sz="2667" b="0" i="0">
                <a:solidFill>
                  <a:srgbClr val="464A4D"/>
                </a:solidFill>
                <a:latin typeface="Gotham Book" panose="02000604040000020004" pitchFamily="2" charset="0"/>
              </a:defRPr>
            </a:lvl1pPr>
            <a:lvl2pPr marL="609585" indent="0">
              <a:lnSpc>
                <a:spcPts val="4267"/>
              </a:lnSpc>
              <a:buNone/>
              <a:defRPr sz="2667" b="0" i="0">
                <a:solidFill>
                  <a:schemeClr val="bg1"/>
                </a:solidFill>
                <a:latin typeface="Gotham Book" panose="02000604040000020004" pitchFamily="2" charset="0"/>
              </a:defRPr>
            </a:lvl2pPr>
            <a:lvl3pPr marL="1219170" indent="0">
              <a:lnSpc>
                <a:spcPts val="4267"/>
              </a:lnSpc>
              <a:buNone/>
              <a:defRPr sz="2667" b="0" i="0">
                <a:solidFill>
                  <a:schemeClr val="bg1"/>
                </a:solidFill>
                <a:latin typeface="Gotham Book" panose="02000604040000020004" pitchFamily="2" charset="0"/>
              </a:defRPr>
            </a:lvl3pPr>
            <a:lvl4pPr marL="1828754" indent="0">
              <a:lnSpc>
                <a:spcPts val="4267"/>
              </a:lnSpc>
              <a:buNone/>
              <a:defRPr sz="2667" b="0" i="0">
                <a:solidFill>
                  <a:schemeClr val="bg1"/>
                </a:solidFill>
                <a:latin typeface="Gotham Book" panose="02000604040000020004" pitchFamily="2" charset="0"/>
              </a:defRPr>
            </a:lvl4pPr>
            <a:lvl5pPr marL="2438339" indent="0">
              <a:lnSpc>
                <a:spcPts val="4267"/>
              </a:lnSpc>
              <a:buNone/>
              <a:defRPr sz="2667" b="0" i="0">
                <a:solidFill>
                  <a:schemeClr val="bg1"/>
                </a:solidFill>
                <a:latin typeface="Gotham Book" panose="02000604040000020004" pitchFamily="2" charset="0"/>
              </a:defRPr>
            </a:lvl5pPr>
          </a:lstStyle>
          <a:p>
            <a:pPr lvl="0"/>
            <a:r>
              <a:rPr lang="en-US" dirty="0"/>
              <a:t>Click to edit Master text styles. </a:t>
            </a:r>
            <a:r>
              <a:rPr lang="en-US" dirty="0" err="1"/>
              <a:t>Explab</a:t>
            </a:r>
            <a:r>
              <a:rPr lang="en-US" dirty="0"/>
              <a:t> </a:t>
            </a:r>
            <a:r>
              <a:rPr lang="en-US" dirty="0" err="1"/>
              <a:t>intem</a:t>
            </a:r>
            <a:r>
              <a:rPr lang="en-US" dirty="0"/>
              <a:t> </a:t>
            </a:r>
            <a:r>
              <a:rPr lang="en-US" dirty="0" err="1"/>
              <a:t>dolupic</a:t>
            </a:r>
            <a:r>
              <a:rPr lang="en-US" dirty="0"/>
              <a:t> </a:t>
            </a:r>
            <a:r>
              <a:rPr lang="en-US" dirty="0" err="1"/>
              <a:t>illest</a:t>
            </a:r>
            <a:r>
              <a:rPr lang="en-US" dirty="0"/>
              <a:t> </a:t>
            </a:r>
            <a:r>
              <a:rPr lang="en-US" dirty="0" err="1"/>
              <a:t>haria</a:t>
            </a:r>
            <a:r>
              <a:rPr lang="en-US" dirty="0"/>
              <a:t> </a:t>
            </a:r>
            <a:r>
              <a:rPr lang="en-US" dirty="0" err="1"/>
              <a:t>volorei</a:t>
            </a:r>
            <a:r>
              <a:rPr lang="en-US" dirty="0"/>
              <a:t> </a:t>
            </a:r>
            <a:r>
              <a:rPr lang="en-US" dirty="0" err="1"/>
              <a:t>uriorent</a:t>
            </a:r>
            <a:r>
              <a:rPr lang="en-US" dirty="0"/>
              <a:t> </a:t>
            </a:r>
            <a:r>
              <a:rPr lang="en-US" dirty="0" err="1"/>
              <a:t>dempore</a:t>
            </a:r>
            <a:r>
              <a:rPr lang="en-US" dirty="0"/>
              <a:t> </a:t>
            </a:r>
            <a:r>
              <a:rPr lang="en-US" dirty="0" err="1"/>
              <a:t>esci</a:t>
            </a:r>
            <a:r>
              <a:rPr lang="en-US" dirty="0"/>
              <a:t> sit </a:t>
            </a:r>
            <a:r>
              <a:rPr lang="en-US" dirty="0" err="1"/>
              <a:t>pereseq</a:t>
            </a:r>
            <a:r>
              <a:rPr lang="en-US" dirty="0"/>
              <a:t> </a:t>
            </a:r>
            <a:r>
              <a:rPr lang="en-US" dirty="0" err="1"/>
              <a:t>uibusa</a:t>
            </a:r>
            <a:r>
              <a:rPr lang="en-US" dirty="0"/>
              <a:t> </a:t>
            </a:r>
            <a:r>
              <a:rPr lang="en-US" dirty="0" err="1"/>
              <a:t>coneserum</a:t>
            </a:r>
            <a:r>
              <a:rPr lang="en-US" dirty="0"/>
              <a:t> </a:t>
            </a:r>
            <a:r>
              <a:rPr lang="en-US" dirty="0" err="1"/>
              <a:t>etur</a:t>
            </a:r>
            <a:r>
              <a:rPr lang="en-US" dirty="0"/>
              <a:t> mi, </a:t>
            </a:r>
            <a:r>
              <a:rPr lang="en-US" dirty="0" err="1"/>
              <a:t>velecusant</a:t>
            </a:r>
            <a:r>
              <a:rPr lang="en-US" dirty="0"/>
              <a:t> </a:t>
            </a:r>
            <a:r>
              <a:rPr lang="en-US" dirty="0" err="1"/>
              <a:t>fugitas</a:t>
            </a:r>
            <a:r>
              <a:rPr lang="en-US" dirty="0"/>
              <a:t> as con </a:t>
            </a:r>
            <a:r>
              <a:rPr lang="en-US" dirty="0" err="1"/>
              <a:t>eum</a:t>
            </a:r>
            <a:r>
              <a:rPr lang="en-US" dirty="0"/>
              <a:t> </a:t>
            </a:r>
            <a:r>
              <a:rPr lang="en-US" dirty="0" err="1"/>
              <a:t>aut</a:t>
            </a:r>
            <a:r>
              <a:rPr lang="en-US" dirty="0"/>
              <a:t> </a:t>
            </a:r>
            <a:r>
              <a:rPr lang="en-US" dirty="0" err="1"/>
              <a:t>dolo</a:t>
            </a:r>
            <a:r>
              <a:rPr lang="en-US" dirty="0"/>
              <a:t> con </a:t>
            </a:r>
            <a:r>
              <a:rPr lang="en-US" dirty="0" err="1"/>
              <a:t>cuptatectam</a:t>
            </a:r>
            <a:r>
              <a:rPr lang="en-US" dirty="0"/>
              <a:t> </a:t>
            </a:r>
            <a:r>
              <a:rPr lang="en-US" dirty="0" err="1"/>
              <a:t>voluptate</a:t>
            </a:r>
            <a:r>
              <a:rPr lang="en-US" dirty="0"/>
              <a:t> </a:t>
            </a:r>
            <a:r>
              <a:rPr lang="en-US" dirty="0" err="1"/>
              <a:t>eniae</a:t>
            </a:r>
            <a:r>
              <a:rPr lang="en-US" dirty="0"/>
              <a:t> </a:t>
            </a:r>
            <a:r>
              <a:rPr lang="en-US" dirty="0" err="1"/>
              <a:t>maio</a:t>
            </a:r>
            <a:r>
              <a:rPr lang="en-US" dirty="0"/>
              <a:t>.</a:t>
            </a:r>
          </a:p>
        </p:txBody>
      </p:sp>
    </p:spTree>
    <p:extLst>
      <p:ext uri="{BB962C8B-B14F-4D97-AF65-F5344CB8AC3E}">
        <p14:creationId xmlns:p14="http://schemas.microsoft.com/office/powerpoint/2010/main" val="34258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780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1.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12.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9.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13.xml"/><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24.xml"/><Relationship Id="rId5" Type="http://schemas.openxmlformats.org/officeDocument/2006/relationships/image" Target="../media/image15.png"/><Relationship Id="rId4" Type="http://schemas.microsoft.com/office/2007/relationships/hdphoto" Target="../media/hdphoto1.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15.xml"/><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9.e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16.xml"/><Relationship Id="rId1" Type="http://schemas.openxmlformats.org/officeDocument/2006/relationships/slideLayout" Target="../slideLayouts/slideLayout26.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17.xml"/><Relationship Id="rId1" Type="http://schemas.openxmlformats.org/officeDocument/2006/relationships/slideLayout" Target="../slideLayouts/slideLayout2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18.xml"/><Relationship Id="rId1" Type="http://schemas.openxmlformats.org/officeDocument/2006/relationships/slideLayout" Target="../slideLayouts/slideLayout28.xml"/><Relationship Id="rId4" Type="http://schemas.openxmlformats.org/officeDocument/2006/relationships/image" Target="../media/image12.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19.xml"/><Relationship Id="rId1" Type="http://schemas.openxmlformats.org/officeDocument/2006/relationships/slideLayout" Target="../slideLayouts/slideLayout29.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20.xml"/><Relationship Id="rId1" Type="http://schemas.openxmlformats.org/officeDocument/2006/relationships/slideLayout" Target="../slideLayouts/slideLayout30.xml"/><Relationship Id="rId4" Type="http://schemas.openxmlformats.org/officeDocument/2006/relationships/image" Target="../media/image1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theme" Target="../theme/theme21.xml"/><Relationship Id="rId1" Type="http://schemas.openxmlformats.org/officeDocument/2006/relationships/slideLayout" Target="../slideLayouts/slideLayout3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23.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6.xml"/><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ags" Target="../tags/tag4.xml"/><Relationship Id="rId5" Type="http://schemas.openxmlformats.org/officeDocument/2006/relationships/theme" Target="../theme/theme4.xml"/><Relationship Id="rId4" Type="http://schemas.openxmlformats.org/officeDocument/2006/relationships/slideLayout" Target="../slideLayouts/slideLayout7.xml"/><Relationship Id="rId9" Type="http://schemas.openxmlformats.org/officeDocument/2006/relationships/image" Target="../media/image9.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9.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87EAE3B-3F62-4A84-ACB5-6B363AA774B1}"/>
              </a:ext>
            </a:extLst>
          </p:cNvPr>
          <p:cNvGraphicFramePr>
            <a:graphicFrameLocks noChangeAspect="1"/>
          </p:cNvGraphicFramePr>
          <p:nvPr userDrawn="1">
            <p:custDataLst>
              <p:tags r:id="rId3"/>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a:extLst>
                          <a:ext uri="{FF2B5EF4-FFF2-40B4-BE49-F238E27FC236}">
                            <a16:creationId xmlns:a16="http://schemas.microsoft.com/office/drawing/2014/main" id="{D87EAE3B-3F62-4A84-ACB5-6B363AA774B1}"/>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6DD6B562-E39E-A742-998E-AB412B98FE81}"/>
              </a:ext>
            </a:extLst>
          </p:cNvPr>
          <p:cNvSpPr/>
          <p:nvPr userDrawn="1"/>
        </p:nvSpPr>
        <p:spPr>
          <a:xfrm>
            <a:off x="0" y="4140200"/>
            <a:ext cx="12202837" cy="1828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u="none" dirty="0"/>
          </a:p>
        </p:txBody>
      </p:sp>
      <p:sp>
        <p:nvSpPr>
          <p:cNvPr id="10" name="TextBox 9">
            <a:extLst>
              <a:ext uri="{FF2B5EF4-FFF2-40B4-BE49-F238E27FC236}">
                <a16:creationId xmlns:a16="http://schemas.microsoft.com/office/drawing/2014/main" id="{6A5ACDE9-BA35-B546-B49A-947D7D88E0BF}"/>
              </a:ext>
            </a:extLst>
          </p:cNvPr>
          <p:cNvSpPr txBox="1"/>
          <p:nvPr userDrawn="1"/>
        </p:nvSpPr>
        <p:spPr>
          <a:xfrm>
            <a:off x="10668000" y="6326964"/>
            <a:ext cx="821165"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Patrick</a:t>
            </a:r>
          </a:p>
        </p:txBody>
      </p:sp>
    </p:spTree>
    <p:extLst>
      <p:ext uri="{BB962C8B-B14F-4D97-AF65-F5344CB8AC3E}">
        <p14:creationId xmlns:p14="http://schemas.microsoft.com/office/powerpoint/2010/main" val="33330299"/>
      </p:ext>
    </p:extLst>
  </p:cSld>
  <p:clrMap bg1="lt1" tx1="dk1" bg2="lt2" tx2="dk2" accent1="accent1" accent2="accent2" accent3="accent3" accent4="accent4" accent5="accent5" accent6="accent6" hlink="hlink" folHlink="folHlink"/>
  <p:sldLayoutIdLst>
    <p:sldLayoutId id="2147484143" r:id="rId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A96DD-5E6B-5843-B125-90BCA016B6F2}"/>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12202837" cy="6949440"/>
          </a:xfrm>
          <a:prstGeom prst="rect">
            <a:avLst/>
          </a:prstGeom>
        </p:spPr>
      </p:pic>
      <p:sp>
        <p:nvSpPr>
          <p:cNvPr id="8" name="Rectangle 7">
            <a:extLst>
              <a:ext uri="{FF2B5EF4-FFF2-40B4-BE49-F238E27FC236}">
                <a16:creationId xmlns:a16="http://schemas.microsoft.com/office/drawing/2014/main" id="{6DD6B562-E39E-A742-998E-AB412B98FE81}"/>
              </a:ext>
            </a:extLst>
          </p:cNvPr>
          <p:cNvSpPr/>
          <p:nvPr userDrawn="1"/>
        </p:nvSpPr>
        <p:spPr>
          <a:xfrm>
            <a:off x="0" y="4305034"/>
            <a:ext cx="12202837" cy="26444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u="none" dirty="0"/>
          </a:p>
        </p:txBody>
      </p:sp>
      <p:sp>
        <p:nvSpPr>
          <p:cNvPr id="10" name="TextBox 9">
            <a:extLst>
              <a:ext uri="{FF2B5EF4-FFF2-40B4-BE49-F238E27FC236}">
                <a16:creationId xmlns:a16="http://schemas.microsoft.com/office/drawing/2014/main" id="{6A5ACDE9-BA35-B546-B49A-947D7D88E0BF}"/>
              </a:ext>
            </a:extLst>
          </p:cNvPr>
          <p:cNvSpPr txBox="1"/>
          <p:nvPr userDrawn="1"/>
        </p:nvSpPr>
        <p:spPr>
          <a:xfrm>
            <a:off x="11241623" y="3956220"/>
            <a:ext cx="915208" cy="318100"/>
          </a:xfrm>
          <a:prstGeom prst="rect">
            <a:avLst/>
          </a:prstGeom>
          <a:noFill/>
        </p:spPr>
        <p:txBody>
          <a:bodyPr wrap="square" rtlCol="0">
            <a:spAutoFit/>
          </a:bodyPr>
          <a:lstStyle/>
          <a:p>
            <a:r>
              <a:rPr lang="en-US" sz="1467" dirty="0">
                <a:solidFill>
                  <a:schemeClr val="bg1"/>
                </a:solidFill>
                <a:latin typeface="Montserrat" panose="00000500000000000000" pitchFamily="50" charset="0"/>
                <a:cs typeface="Arial" panose="020B0604020202020204" pitchFamily="34" charset="0"/>
              </a:rPr>
              <a:t>Patrick</a:t>
            </a:r>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841742" y="4913403"/>
            <a:ext cx="2857485" cy="1258797"/>
          </a:xfrm>
          <a:prstGeom prst="rect">
            <a:avLst/>
          </a:prstGeom>
        </p:spPr>
      </p:pic>
    </p:spTree>
    <p:extLst>
      <p:ext uri="{BB962C8B-B14F-4D97-AF65-F5344CB8AC3E}">
        <p14:creationId xmlns:p14="http://schemas.microsoft.com/office/powerpoint/2010/main" val="3294490628"/>
      </p:ext>
    </p:extLst>
  </p:cSld>
  <p:clrMap bg1="lt1" tx1="dk1" bg2="lt2" tx2="dk2" accent1="accent1" accent2="accent2" accent3="accent3" accent4="accent4" accent5="accent5" accent6="accent6" hlink="hlink" folHlink="folHlink"/>
  <p:sldLayoutIdLst>
    <p:sldLayoutId id="2147484114" r:id="rId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A96DD-5E6B-5843-B125-90BCA016B6F2}"/>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12202837" cy="6949440"/>
          </a:xfrm>
          <a:prstGeom prst="rect">
            <a:avLst/>
          </a:prstGeom>
        </p:spPr>
      </p:pic>
      <p:sp>
        <p:nvSpPr>
          <p:cNvPr id="8" name="Rectangle 7">
            <a:extLst>
              <a:ext uri="{FF2B5EF4-FFF2-40B4-BE49-F238E27FC236}">
                <a16:creationId xmlns:a16="http://schemas.microsoft.com/office/drawing/2014/main" id="{6DD6B562-E39E-A742-998E-AB412B98FE81}"/>
              </a:ext>
            </a:extLst>
          </p:cNvPr>
          <p:cNvSpPr/>
          <p:nvPr userDrawn="1"/>
        </p:nvSpPr>
        <p:spPr>
          <a:xfrm>
            <a:off x="0" y="4140200"/>
            <a:ext cx="12202837" cy="1828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u="none" dirty="0"/>
          </a:p>
        </p:txBody>
      </p:sp>
      <p:sp>
        <p:nvSpPr>
          <p:cNvPr id="10" name="TextBox 9">
            <a:extLst>
              <a:ext uri="{FF2B5EF4-FFF2-40B4-BE49-F238E27FC236}">
                <a16:creationId xmlns:a16="http://schemas.microsoft.com/office/drawing/2014/main" id="{6A5ACDE9-BA35-B546-B49A-947D7D88E0BF}"/>
              </a:ext>
            </a:extLst>
          </p:cNvPr>
          <p:cNvSpPr txBox="1"/>
          <p:nvPr userDrawn="1"/>
        </p:nvSpPr>
        <p:spPr>
          <a:xfrm>
            <a:off x="10668000" y="6326964"/>
            <a:ext cx="821165" cy="318100"/>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Patrick</a:t>
            </a:r>
          </a:p>
        </p:txBody>
      </p:sp>
      <p:grpSp>
        <p:nvGrpSpPr>
          <p:cNvPr id="5" name="Group 4"/>
          <p:cNvGrpSpPr/>
          <p:nvPr userDrawn="1"/>
        </p:nvGrpSpPr>
        <p:grpSpPr>
          <a:xfrm>
            <a:off x="7518401" y="4851400"/>
            <a:ext cx="4445095" cy="575056"/>
            <a:chOff x="5715000" y="3714750"/>
            <a:chExt cx="3333821" cy="431292"/>
          </a:xfrm>
        </p:grpSpPr>
        <p:pic>
          <p:nvPicPr>
            <p:cNvPr id="4" name="Picture 3">
              <a:extLst>
                <a:ext uri="{FF2B5EF4-FFF2-40B4-BE49-F238E27FC236}">
                  <a16:creationId xmlns:a16="http://schemas.microsoft.com/office/drawing/2014/main" id="{13808D62-DBFD-4AAD-B447-57F3FF80BF4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6036" t="34642" r="-2056"/>
            <a:stretch/>
          </p:blipFill>
          <p:spPr>
            <a:xfrm>
              <a:off x="7677221" y="3714750"/>
              <a:ext cx="1371600" cy="431292"/>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15000" y="3790950"/>
              <a:ext cx="1752603" cy="275096"/>
            </a:xfrm>
            <a:prstGeom prst="rect">
              <a:avLst/>
            </a:prstGeom>
          </p:spPr>
        </p:pic>
        <p:cxnSp>
          <p:nvCxnSpPr>
            <p:cNvPr id="3" name="Straight Connector 2"/>
            <p:cNvCxnSpPr/>
            <p:nvPr userDrawn="1"/>
          </p:nvCxnSpPr>
          <p:spPr>
            <a:xfrm>
              <a:off x="7572412" y="3790950"/>
              <a:ext cx="0" cy="275096"/>
            </a:xfrm>
            <a:prstGeom prst="line">
              <a:avLst/>
            </a:prstGeom>
            <a:ln>
              <a:solidFill>
                <a:srgbClr val="464A4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958900"/>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A24DE-005E-8A4A-8862-6F2BF020FD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645197" cy="6858000"/>
          </a:xfrm>
          <a:prstGeom prst="rect">
            <a:avLst/>
          </a:prstGeom>
        </p:spPr>
      </p:pic>
      <p:sp>
        <p:nvSpPr>
          <p:cNvPr id="6" name="TextBox 5">
            <a:extLst>
              <a:ext uri="{FF2B5EF4-FFF2-40B4-BE49-F238E27FC236}">
                <a16:creationId xmlns:a16="http://schemas.microsoft.com/office/drawing/2014/main" id="{DB0B420C-A7D5-4F4D-B20C-697D7E1D10CE}"/>
              </a:ext>
            </a:extLst>
          </p:cNvPr>
          <p:cNvSpPr txBox="1"/>
          <p:nvPr userDrawn="1"/>
        </p:nvSpPr>
        <p:spPr>
          <a:xfrm>
            <a:off x="3805413" y="6326964"/>
            <a:ext cx="868187" cy="318100"/>
          </a:xfrm>
          <a:prstGeom prst="rect">
            <a:avLst/>
          </a:prstGeom>
          <a:noFill/>
        </p:spPr>
        <p:txBody>
          <a:bodyPr wrap="square" rtlCol="0">
            <a:spAutoFit/>
          </a:bodyPr>
          <a:lstStyle/>
          <a:p>
            <a:r>
              <a:rPr lang="en-US" sz="1467" dirty="0">
                <a:solidFill>
                  <a:schemeClr val="bg1"/>
                </a:solidFill>
                <a:latin typeface="Gotham Medium" panose="02000604030000020004" pitchFamily="2" charset="0"/>
              </a:rPr>
              <a:t>Saleea</a:t>
            </a:r>
          </a:p>
        </p:txBody>
      </p:sp>
      <p:grpSp>
        <p:nvGrpSpPr>
          <p:cNvPr id="20" name="Group 19"/>
          <p:cNvGrpSpPr/>
          <p:nvPr userDrawn="1"/>
        </p:nvGrpSpPr>
        <p:grpSpPr>
          <a:xfrm>
            <a:off x="10058400" y="279400"/>
            <a:ext cx="1731603" cy="762000"/>
            <a:chOff x="7235698" y="206375"/>
            <a:chExt cx="1298702" cy="571500"/>
          </a:xfrm>
        </p:grpSpPr>
        <p:grpSp>
          <p:nvGrpSpPr>
            <p:cNvPr id="2" name="Group 1">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9" name="Picture 8">
                <a:extLst>
                  <a:ext uri="{FF2B5EF4-FFF2-40B4-BE49-F238E27FC236}">
                    <a16:creationId xmlns:a16="http://schemas.microsoft.com/office/drawing/2014/main" id="{9FE5DAF3-5E3C-452B-80D8-CCE900C00833}"/>
                  </a:ext>
                </a:extLst>
              </p:cNvPr>
              <p:cNvPicPr>
                <a:picLocks noChangeAspect="1"/>
              </p:cNvPicPr>
              <p:nvPr userDrawn="1"/>
            </p:nvPicPr>
            <p:blipFill>
              <a:blip r:embed="rId4"/>
              <a:stretch>
                <a:fillRect/>
              </a:stretch>
            </p:blipFill>
            <p:spPr>
              <a:xfrm>
                <a:off x="7235698" y="263525"/>
                <a:ext cx="457200" cy="457200"/>
              </a:xfrm>
              <a:prstGeom prst="rect">
                <a:avLst/>
              </a:prstGeom>
            </p:spPr>
          </p:pic>
          <p:cxnSp>
            <p:nvCxnSpPr>
              <p:cNvPr id="10" name="Straight Connector 9">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14" name="Picture 13">
                <a:extLst>
                  <a:ext uri="{FF2B5EF4-FFF2-40B4-BE49-F238E27FC236}">
                    <a16:creationId xmlns:a16="http://schemas.microsoft.com/office/drawing/2014/main" id="{C2414D84-E7A1-4157-B04E-D0A3849B184D}"/>
                  </a:ext>
                </a:extLst>
              </p:cNvPr>
              <p:cNvPicPr>
                <a:picLocks noChangeAspect="1"/>
              </p:cNvPicPr>
              <p:nvPr userDrawn="1"/>
            </p:nvPicPr>
            <p:blipFill>
              <a:blip r:embed="rId4"/>
              <a:stretch>
                <a:fillRect/>
              </a:stretch>
            </p:blipFill>
            <p:spPr>
              <a:xfrm>
                <a:off x="7235698" y="263525"/>
                <a:ext cx="457200" cy="457200"/>
              </a:xfrm>
              <a:prstGeom prst="rect">
                <a:avLst/>
              </a:prstGeom>
            </p:spPr>
          </p:pic>
          <p:cxnSp>
            <p:nvCxnSpPr>
              <p:cNvPr id="15" name="Straight Connector 14">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13808D62-DBFD-4AAD-B447-57F3FF80BF4D}"/>
                </a:ext>
              </a:extLst>
            </p:cNvPr>
            <p:cNvPicPr/>
            <p:nvPr userDrawn="1"/>
          </p:nvPicPr>
          <p:blipFill rotWithShape="1">
            <a:blip r:embed="rId5"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4" name="Straight Connector 3"/>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4116926"/>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5BFD62-1515-0949-BFFC-11A1E9777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TextBox 9">
            <a:extLst>
              <a:ext uri="{FF2B5EF4-FFF2-40B4-BE49-F238E27FC236}">
                <a16:creationId xmlns:a16="http://schemas.microsoft.com/office/drawing/2014/main" id="{9DD03905-7B5A-3C49-834F-C918E58ECFBA}"/>
              </a:ext>
            </a:extLst>
          </p:cNvPr>
          <p:cNvSpPr txBox="1"/>
          <p:nvPr userDrawn="1"/>
        </p:nvSpPr>
        <p:spPr>
          <a:xfrm>
            <a:off x="10566401" y="6326964"/>
            <a:ext cx="925895" cy="318100"/>
          </a:xfrm>
          <a:prstGeom prst="rect">
            <a:avLst/>
          </a:prstGeom>
          <a:noFill/>
        </p:spPr>
        <p:txBody>
          <a:bodyPr wrap="square" rtlCol="0">
            <a:spAutoFit/>
          </a:bodyPr>
          <a:lstStyle/>
          <a:p>
            <a:r>
              <a:rPr lang="en-US" sz="1467" dirty="0">
                <a:solidFill>
                  <a:schemeClr val="bg1"/>
                </a:solidFill>
                <a:latin typeface="Gotham Medium" panose="02000604030000020004" pitchFamily="2" charset="0"/>
              </a:rPr>
              <a:t>Ashton</a:t>
            </a:r>
          </a:p>
        </p:txBody>
      </p:sp>
      <p:sp>
        <p:nvSpPr>
          <p:cNvPr id="4" name="Rectangle 3">
            <a:extLst>
              <a:ext uri="{FF2B5EF4-FFF2-40B4-BE49-F238E27FC236}">
                <a16:creationId xmlns:a16="http://schemas.microsoft.com/office/drawing/2014/main" id="{455DEA9D-753D-3349-B1DD-000B8798F565}"/>
              </a:ext>
            </a:extLst>
          </p:cNvPr>
          <p:cNvSpPr/>
          <p:nvPr userDrawn="1"/>
        </p:nvSpPr>
        <p:spPr>
          <a:xfrm>
            <a:off x="0" y="4140200"/>
            <a:ext cx="12191997" cy="1828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1" name="Group 10"/>
          <p:cNvGrpSpPr/>
          <p:nvPr userDrawn="1"/>
        </p:nvGrpSpPr>
        <p:grpSpPr>
          <a:xfrm>
            <a:off x="9893468" y="381000"/>
            <a:ext cx="1889984" cy="803123"/>
            <a:chOff x="7420101" y="285750"/>
            <a:chExt cx="1417488" cy="602342"/>
          </a:xfrm>
        </p:grpSpPr>
        <p:cxnSp>
          <p:nvCxnSpPr>
            <p:cNvPr id="12" name="Straight Connector 11">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3808D62-DBFD-4AAD-B447-57F3FF80BF4D}"/>
                </a:ext>
              </a:extLst>
            </p:cNvPr>
            <p:cNvPicPr/>
            <p:nvPr userDrawn="1"/>
          </p:nvPicPr>
          <p:blipFill rotWithShape="1">
            <a:blip r:embed="rId4" cstate="print">
              <a:biLevel thresh="5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3809856841"/>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464A4D"/>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9893468" y="381000"/>
            <a:ext cx="1889984" cy="803123"/>
            <a:chOff x="7420101" y="285750"/>
            <a:chExt cx="1417488" cy="602342"/>
          </a:xfrm>
        </p:grpSpPr>
        <p:cxnSp>
          <p:nvCxnSpPr>
            <p:cNvPr id="8" name="Straight Connector 7">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3808D62-DBFD-4AAD-B447-57F3FF80BF4D}"/>
                </a:ext>
              </a:extLst>
            </p:cNvPr>
            <p:cNvPicPr/>
            <p:nvPr userDrawn="1"/>
          </p:nvPicPr>
          <p:blipFill rotWithShape="1">
            <a:blip r:embed="rId3" cstate="print">
              <a:biLevel thresh="5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225518271"/>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097E9-53AA-5849-8618-80381FDB34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133" y="1618343"/>
            <a:ext cx="3437467" cy="4775200"/>
          </a:xfrm>
          <a:prstGeom prst="rect">
            <a:avLst/>
          </a:prstGeom>
        </p:spPr>
      </p:pic>
      <p:cxnSp>
        <p:nvCxnSpPr>
          <p:cNvPr id="7" name="Straight Connector 6">
            <a:extLst>
              <a:ext uri="{FF2B5EF4-FFF2-40B4-BE49-F238E27FC236}">
                <a16:creationId xmlns:a16="http://schemas.microsoft.com/office/drawing/2014/main" id="{8C0A8639-76E7-2446-8CF8-07CF5C920392}"/>
              </a:ext>
            </a:extLst>
          </p:cNvPr>
          <p:cNvCxnSpPr/>
          <p:nvPr userDrawn="1"/>
        </p:nvCxnSpPr>
        <p:spPr>
          <a:xfrm>
            <a:off x="711200" y="1193800"/>
            <a:ext cx="1076960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CD1CF2-079D-FA4B-8196-E30DAF6CC124}"/>
              </a:ext>
            </a:extLst>
          </p:cNvPr>
          <p:cNvSpPr txBox="1"/>
          <p:nvPr userDrawn="1"/>
        </p:nvSpPr>
        <p:spPr>
          <a:xfrm>
            <a:off x="3048001" y="5867400"/>
            <a:ext cx="1043449" cy="318100"/>
          </a:xfrm>
          <a:prstGeom prst="rect">
            <a:avLst/>
          </a:prstGeom>
          <a:noFill/>
        </p:spPr>
        <p:txBody>
          <a:bodyPr wrap="square" rtlCol="0">
            <a:spAutoFit/>
          </a:bodyPr>
          <a:lstStyle/>
          <a:p>
            <a:r>
              <a:rPr lang="en-US" sz="1467" dirty="0">
                <a:solidFill>
                  <a:srgbClr val="5F6972"/>
                </a:solidFill>
                <a:latin typeface="Gotham Medium" panose="02000604030000020004" pitchFamily="2" charset="0"/>
              </a:rPr>
              <a:t>Arabelle</a:t>
            </a:r>
          </a:p>
        </p:txBody>
      </p:sp>
      <p:grpSp>
        <p:nvGrpSpPr>
          <p:cNvPr id="12" name="Group 11"/>
          <p:cNvGrpSpPr/>
          <p:nvPr userDrawn="1"/>
        </p:nvGrpSpPr>
        <p:grpSpPr>
          <a:xfrm>
            <a:off x="9855200" y="177800"/>
            <a:ext cx="1731603" cy="762000"/>
            <a:chOff x="7235698" y="206375"/>
            <a:chExt cx="1298702" cy="571500"/>
          </a:xfrm>
        </p:grpSpPr>
        <p:grpSp>
          <p:nvGrpSpPr>
            <p:cNvPr id="13" name="Group 12">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19" name="Picture 18">
                <a:extLst>
                  <a:ext uri="{FF2B5EF4-FFF2-40B4-BE49-F238E27FC236}">
                    <a16:creationId xmlns:a16="http://schemas.microsoft.com/office/drawing/2014/main" id="{9FE5DAF3-5E3C-452B-80D8-CCE900C00833}"/>
                  </a:ext>
                </a:extLst>
              </p:cNvPr>
              <p:cNvPicPr>
                <a:picLocks noChangeAspect="1"/>
              </p:cNvPicPr>
              <p:nvPr userDrawn="1"/>
            </p:nvPicPr>
            <p:blipFill>
              <a:blip r:embed="rId4"/>
              <a:stretch>
                <a:fillRect/>
              </a:stretch>
            </p:blipFill>
            <p:spPr>
              <a:xfrm>
                <a:off x="7235698" y="263525"/>
                <a:ext cx="457200" cy="457200"/>
              </a:xfrm>
              <a:prstGeom prst="rect">
                <a:avLst/>
              </a:prstGeom>
            </p:spPr>
          </p:pic>
          <p:cxnSp>
            <p:nvCxnSpPr>
              <p:cNvPr id="20" name="Straight Connector 19">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17" name="Picture 16">
                <a:extLst>
                  <a:ext uri="{FF2B5EF4-FFF2-40B4-BE49-F238E27FC236}">
                    <a16:creationId xmlns:a16="http://schemas.microsoft.com/office/drawing/2014/main" id="{C2414D84-E7A1-4157-B04E-D0A3849B184D}"/>
                  </a:ext>
                </a:extLst>
              </p:cNvPr>
              <p:cNvPicPr>
                <a:picLocks noChangeAspect="1"/>
              </p:cNvPicPr>
              <p:nvPr userDrawn="1"/>
            </p:nvPicPr>
            <p:blipFill>
              <a:blip r:embed="rId4"/>
              <a:stretch>
                <a:fillRect/>
              </a:stretch>
            </p:blipFill>
            <p:spPr>
              <a:xfrm>
                <a:off x="7235698" y="263525"/>
                <a:ext cx="457200" cy="457200"/>
              </a:xfrm>
              <a:prstGeom prst="rect">
                <a:avLst/>
              </a:prstGeom>
            </p:spPr>
          </p:pic>
          <p:cxnSp>
            <p:nvCxnSpPr>
              <p:cNvPr id="18" name="Straight Connector 17">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13808D62-DBFD-4AAD-B447-57F3FF80BF4D}"/>
                </a:ext>
              </a:extLst>
            </p:cNvPr>
            <p:cNvPicPr/>
            <p:nvPr userDrawn="1"/>
          </p:nvPicPr>
          <p:blipFill rotWithShape="1">
            <a:blip r:embed="rId5"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16" name="Straight Connector 15"/>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379616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6E261-96CD-3A41-A1B5-5E464FB9EA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3163" y="0"/>
            <a:ext cx="5168837" cy="6858000"/>
          </a:xfrm>
          <a:prstGeom prst="rect">
            <a:avLst/>
          </a:prstGeom>
        </p:spPr>
      </p:pic>
      <p:grpSp>
        <p:nvGrpSpPr>
          <p:cNvPr id="22" name="Group 21"/>
          <p:cNvGrpSpPr/>
          <p:nvPr userDrawn="1"/>
        </p:nvGrpSpPr>
        <p:grpSpPr>
          <a:xfrm>
            <a:off x="9893468" y="381000"/>
            <a:ext cx="1889984" cy="803123"/>
            <a:chOff x="7420101" y="285750"/>
            <a:chExt cx="1417488" cy="602342"/>
          </a:xfrm>
        </p:grpSpPr>
        <p:cxnSp>
          <p:nvCxnSpPr>
            <p:cNvPr id="23" name="Straight Connector 22">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3808D62-DBFD-4AAD-B447-57F3FF80BF4D}"/>
                </a:ext>
              </a:extLst>
            </p:cNvPr>
            <p:cNvPicPr/>
            <p:nvPr userDrawn="1"/>
          </p:nvPicPr>
          <p:blipFill rotWithShape="1">
            <a:blip r:embed="rId4" cstate="print">
              <a:biLevel thresh="5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25" name="Picture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1593911033"/>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96539-9C3E-9D48-B694-ACA60261770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63" t="1458" r="1863" b="4792"/>
          <a:stretch/>
        </p:blipFill>
        <p:spPr>
          <a:xfrm>
            <a:off x="-15013" y="0"/>
            <a:ext cx="12207012" cy="6858000"/>
          </a:xfrm>
          <a:prstGeom prst="rect">
            <a:avLst/>
          </a:prstGeom>
        </p:spPr>
      </p:pic>
      <p:sp>
        <p:nvSpPr>
          <p:cNvPr id="4" name="Rectangle 3">
            <a:extLst>
              <a:ext uri="{FF2B5EF4-FFF2-40B4-BE49-F238E27FC236}">
                <a16:creationId xmlns:a16="http://schemas.microsoft.com/office/drawing/2014/main" id="{455DEA9D-753D-3349-B1DD-000B8798F565}"/>
              </a:ext>
            </a:extLst>
          </p:cNvPr>
          <p:cNvSpPr/>
          <p:nvPr userDrawn="1"/>
        </p:nvSpPr>
        <p:spPr>
          <a:xfrm>
            <a:off x="0" y="4140200"/>
            <a:ext cx="12191997" cy="1828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a:extLst>
              <a:ext uri="{FF2B5EF4-FFF2-40B4-BE49-F238E27FC236}">
                <a16:creationId xmlns:a16="http://schemas.microsoft.com/office/drawing/2014/main" id="{84A1A1B2-DD11-3143-821B-A6C7E67C9743}"/>
              </a:ext>
            </a:extLst>
          </p:cNvPr>
          <p:cNvSpPr txBox="1"/>
          <p:nvPr userDrawn="1"/>
        </p:nvSpPr>
        <p:spPr>
          <a:xfrm>
            <a:off x="10668000" y="6326964"/>
            <a:ext cx="868187" cy="318100"/>
          </a:xfrm>
          <a:prstGeom prst="rect">
            <a:avLst/>
          </a:prstGeom>
          <a:noFill/>
        </p:spPr>
        <p:txBody>
          <a:bodyPr wrap="square" rtlCol="0">
            <a:spAutoFit/>
          </a:bodyPr>
          <a:lstStyle/>
          <a:p>
            <a:r>
              <a:rPr lang="en-US" sz="1467" dirty="0">
                <a:solidFill>
                  <a:schemeClr val="bg1"/>
                </a:solidFill>
                <a:latin typeface="Gotham Medium" panose="02000604030000020004" pitchFamily="2" charset="0"/>
              </a:rPr>
              <a:t>Saleea</a:t>
            </a:r>
          </a:p>
        </p:txBody>
      </p:sp>
      <p:grpSp>
        <p:nvGrpSpPr>
          <p:cNvPr id="14" name="Group 13"/>
          <p:cNvGrpSpPr/>
          <p:nvPr userDrawn="1"/>
        </p:nvGrpSpPr>
        <p:grpSpPr>
          <a:xfrm>
            <a:off x="9893468" y="381000"/>
            <a:ext cx="1889984" cy="803123"/>
            <a:chOff x="7420101" y="285750"/>
            <a:chExt cx="1417488" cy="602342"/>
          </a:xfrm>
        </p:grpSpPr>
        <p:cxnSp>
          <p:nvCxnSpPr>
            <p:cNvPr id="15" name="Straight Connector 14">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3808D62-DBFD-4AAD-B447-57F3FF80BF4D}"/>
                </a:ext>
              </a:extLst>
            </p:cNvPr>
            <p:cNvPicPr/>
            <p:nvPr userDrawn="1"/>
          </p:nvPicPr>
          <p:blipFill rotWithShape="1">
            <a:blip r:embed="rId4" cstate="print">
              <a:biLevel thresh="5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4015046650"/>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8331200" y="2570202"/>
            <a:ext cx="3373120" cy="3805199"/>
          </a:xfrm>
          <a:prstGeom prst="rect">
            <a:avLst/>
          </a:prstGeom>
          <a:solidFill>
            <a:srgbClr val="DAD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8636001" y="3241135"/>
            <a:ext cx="2702871"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609600" y="1193800"/>
            <a:ext cx="11094720"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9855200" y="228600"/>
            <a:ext cx="1731603" cy="762000"/>
            <a:chOff x="7235698" y="206375"/>
            <a:chExt cx="1298702" cy="571500"/>
          </a:xfrm>
        </p:grpSpPr>
        <p:grpSp>
          <p:nvGrpSpPr>
            <p:cNvPr id="13" name="Group 12">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20" name="Picture 19">
                <a:extLst>
                  <a:ext uri="{FF2B5EF4-FFF2-40B4-BE49-F238E27FC236}">
                    <a16:creationId xmlns:a16="http://schemas.microsoft.com/office/drawing/2014/main" id="{9FE5DAF3-5E3C-452B-80D8-CCE900C00833}"/>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21" name="Straight Connector 20">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18" name="Picture 17">
                <a:extLst>
                  <a:ext uri="{FF2B5EF4-FFF2-40B4-BE49-F238E27FC236}">
                    <a16:creationId xmlns:a16="http://schemas.microsoft.com/office/drawing/2014/main" id="{C2414D84-E7A1-4157-B04E-D0A3849B184D}"/>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19" name="Straight Connector 18">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13808D62-DBFD-4AAD-B447-57F3FF80BF4D}"/>
                </a:ext>
              </a:extLst>
            </p:cNvPr>
            <p:cNvPicPr/>
            <p:nvPr userDrawn="1"/>
          </p:nvPicPr>
          <p:blipFill rotWithShape="1">
            <a:blip r:embed="rId4"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17" name="Straight Connector 16"/>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3044997"/>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8229600" y="2570202"/>
            <a:ext cx="3373120" cy="3805199"/>
          </a:xfrm>
          <a:prstGeom prst="rect">
            <a:avLst/>
          </a:prstGeom>
          <a:solidFill>
            <a:srgbClr val="007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8534401" y="3241135"/>
            <a:ext cx="2702871"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609600" y="1193800"/>
            <a:ext cx="10977203"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9855200" y="228600"/>
            <a:ext cx="1731603" cy="762000"/>
            <a:chOff x="7235698" y="206375"/>
            <a:chExt cx="1298702" cy="571500"/>
          </a:xfrm>
        </p:grpSpPr>
        <p:grpSp>
          <p:nvGrpSpPr>
            <p:cNvPr id="13" name="Group 12">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20" name="Picture 19">
                <a:extLst>
                  <a:ext uri="{FF2B5EF4-FFF2-40B4-BE49-F238E27FC236}">
                    <a16:creationId xmlns:a16="http://schemas.microsoft.com/office/drawing/2014/main" id="{9FE5DAF3-5E3C-452B-80D8-CCE900C00833}"/>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21" name="Straight Connector 20">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18" name="Picture 17">
                <a:extLst>
                  <a:ext uri="{FF2B5EF4-FFF2-40B4-BE49-F238E27FC236}">
                    <a16:creationId xmlns:a16="http://schemas.microsoft.com/office/drawing/2014/main" id="{C2414D84-E7A1-4157-B04E-D0A3849B184D}"/>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19" name="Straight Connector 18">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13808D62-DBFD-4AAD-B447-57F3FF80BF4D}"/>
                </a:ext>
              </a:extLst>
            </p:cNvPr>
            <p:cNvPicPr/>
            <p:nvPr userDrawn="1"/>
          </p:nvPicPr>
          <p:blipFill rotWithShape="1">
            <a:blip r:embed="rId4"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17" name="Straight Connector 16"/>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1898753"/>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0A24DE-005E-8A4A-8862-6F2BF020FD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645197" cy="6858000"/>
          </a:xfrm>
          <a:prstGeom prst="rect">
            <a:avLst/>
          </a:prstGeom>
        </p:spPr>
      </p:pic>
      <p:sp>
        <p:nvSpPr>
          <p:cNvPr id="6" name="TextBox 5">
            <a:extLst>
              <a:ext uri="{FF2B5EF4-FFF2-40B4-BE49-F238E27FC236}">
                <a16:creationId xmlns:a16="http://schemas.microsoft.com/office/drawing/2014/main" id="{DB0B420C-A7D5-4F4D-B20C-697D7E1D10CE}"/>
              </a:ext>
            </a:extLst>
          </p:cNvPr>
          <p:cNvSpPr txBox="1"/>
          <p:nvPr userDrawn="1"/>
        </p:nvSpPr>
        <p:spPr>
          <a:xfrm>
            <a:off x="3657600" y="6273800"/>
            <a:ext cx="868187" cy="318100"/>
          </a:xfrm>
          <a:prstGeom prst="rect">
            <a:avLst/>
          </a:prstGeom>
          <a:noFill/>
        </p:spPr>
        <p:txBody>
          <a:bodyPr wrap="square" rtlCol="0">
            <a:spAutoFit/>
          </a:bodyPr>
          <a:lstStyle/>
          <a:p>
            <a:r>
              <a:rPr lang="en-US" sz="1467" dirty="0">
                <a:solidFill>
                  <a:schemeClr val="bg1"/>
                </a:solidFill>
                <a:latin typeface="Montserrat" panose="00000500000000000000" pitchFamily="50" charset="0"/>
              </a:rPr>
              <a:t>Saleea</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t="-8333"/>
          <a:stretch/>
        </p:blipFill>
        <p:spPr>
          <a:xfrm>
            <a:off x="11105661" y="190601"/>
            <a:ext cx="781539" cy="846667"/>
          </a:xfrm>
          <a:prstGeom prst="rect">
            <a:avLst/>
          </a:prstGeom>
        </p:spPr>
      </p:pic>
    </p:spTree>
    <p:extLst>
      <p:ext uri="{BB962C8B-B14F-4D97-AF65-F5344CB8AC3E}">
        <p14:creationId xmlns:p14="http://schemas.microsoft.com/office/powerpoint/2010/main" val="3879739173"/>
      </p:ext>
    </p:extLst>
  </p:cSld>
  <p:clrMap bg1="lt1" tx1="dk1" bg2="lt2" tx2="dk2" accent1="accent1" accent2="accent2" accent3="accent3" accent4="accent4" accent5="accent5" accent6="accent6" hlink="hlink" folHlink="folHlink"/>
  <p:sldLayoutIdLst>
    <p:sldLayoutId id="21474841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8229600" y="2570202"/>
            <a:ext cx="3373120" cy="3805199"/>
          </a:xfrm>
          <a:prstGeom prst="rect">
            <a:avLst/>
          </a:prstGeom>
          <a:solidFill>
            <a:srgbClr val="007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8534401" y="3241135"/>
            <a:ext cx="2702871"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D6B609B-2252-4031-B7FC-E5A0741838A4}"/>
              </a:ext>
            </a:extLst>
          </p:cNvPr>
          <p:cNvCxnSpPr/>
          <p:nvPr userDrawn="1"/>
        </p:nvCxnSpPr>
        <p:spPr>
          <a:xfrm>
            <a:off x="609600" y="1193800"/>
            <a:ext cx="10977203" cy="0"/>
          </a:xfrm>
          <a:prstGeom prst="line">
            <a:avLst/>
          </a:prstGeom>
          <a:ln w="19050">
            <a:solidFill>
              <a:srgbClr val="5F6972"/>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9855200" y="177800"/>
            <a:ext cx="1731603" cy="762000"/>
            <a:chOff x="7235698" y="206375"/>
            <a:chExt cx="1298702" cy="571500"/>
          </a:xfrm>
        </p:grpSpPr>
        <p:grpSp>
          <p:nvGrpSpPr>
            <p:cNvPr id="22" name="Group 21">
              <a:extLst>
                <a:ext uri="{FF2B5EF4-FFF2-40B4-BE49-F238E27FC236}">
                  <a16:creationId xmlns:a16="http://schemas.microsoft.com/office/drawing/2014/main" id="{3AC50A3C-6DDE-4BEF-AACB-4B97280E7B78}"/>
                </a:ext>
              </a:extLst>
            </p:cNvPr>
            <p:cNvGrpSpPr/>
            <p:nvPr userDrawn="1"/>
          </p:nvGrpSpPr>
          <p:grpSpPr>
            <a:xfrm>
              <a:off x="7235698" y="263525"/>
              <a:ext cx="584200" cy="457200"/>
              <a:chOff x="7235698" y="263525"/>
              <a:chExt cx="584200" cy="457200"/>
            </a:xfrm>
          </p:grpSpPr>
          <p:pic>
            <p:nvPicPr>
              <p:cNvPr id="28" name="Picture 27">
                <a:extLst>
                  <a:ext uri="{FF2B5EF4-FFF2-40B4-BE49-F238E27FC236}">
                    <a16:creationId xmlns:a16="http://schemas.microsoft.com/office/drawing/2014/main" id="{9FE5DAF3-5E3C-452B-80D8-CCE900C00833}"/>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29" name="Straight Connector 28">
                <a:extLst>
                  <a:ext uri="{FF2B5EF4-FFF2-40B4-BE49-F238E27FC236}">
                    <a16:creationId xmlns:a16="http://schemas.microsoft.com/office/drawing/2014/main" id="{CB453033-6892-4039-838F-0DE87FD2C3F4}"/>
                  </a:ext>
                </a:extLst>
              </p:cNvPr>
              <p:cNvCxnSpPr>
                <a:cxnSpLocks/>
              </p:cNvCxnSpPr>
              <p:nvPr userDrawn="1"/>
            </p:nvCxnSpPr>
            <p:spPr>
              <a:xfrm>
                <a:off x="7819898" y="263525"/>
                <a:ext cx="0" cy="457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B073A39-EF65-4A0B-9313-3758F705B320}"/>
                </a:ext>
              </a:extLst>
            </p:cNvPr>
            <p:cNvGrpSpPr/>
            <p:nvPr userDrawn="1"/>
          </p:nvGrpSpPr>
          <p:grpSpPr>
            <a:xfrm>
              <a:off x="7235698" y="263525"/>
              <a:ext cx="584200" cy="457200"/>
              <a:chOff x="7235698" y="263525"/>
              <a:chExt cx="584200" cy="457200"/>
            </a:xfrm>
          </p:grpSpPr>
          <p:pic>
            <p:nvPicPr>
              <p:cNvPr id="26" name="Picture 25">
                <a:extLst>
                  <a:ext uri="{FF2B5EF4-FFF2-40B4-BE49-F238E27FC236}">
                    <a16:creationId xmlns:a16="http://schemas.microsoft.com/office/drawing/2014/main" id="{C2414D84-E7A1-4157-B04E-D0A3849B184D}"/>
                  </a:ext>
                </a:extLst>
              </p:cNvPr>
              <p:cNvPicPr>
                <a:picLocks noChangeAspect="1"/>
              </p:cNvPicPr>
              <p:nvPr userDrawn="1"/>
            </p:nvPicPr>
            <p:blipFill>
              <a:blip r:embed="rId3"/>
              <a:stretch>
                <a:fillRect/>
              </a:stretch>
            </p:blipFill>
            <p:spPr>
              <a:xfrm>
                <a:off x="7235698" y="263525"/>
                <a:ext cx="457200" cy="457200"/>
              </a:xfrm>
              <a:prstGeom prst="rect">
                <a:avLst/>
              </a:prstGeom>
            </p:spPr>
          </p:pic>
          <p:cxnSp>
            <p:nvCxnSpPr>
              <p:cNvPr id="27" name="Straight Connector 26">
                <a:extLst>
                  <a:ext uri="{FF2B5EF4-FFF2-40B4-BE49-F238E27FC236}">
                    <a16:creationId xmlns:a16="http://schemas.microsoft.com/office/drawing/2014/main" id="{FE3CE7D3-2306-47F3-9B7A-DC49A5A91CDC}"/>
                  </a:ext>
                </a:extLst>
              </p:cNvPr>
              <p:cNvCxnSpPr>
                <a:cxnSpLocks/>
              </p:cNvCxnSpPr>
              <p:nvPr userDrawn="1"/>
            </p:nvCxnSpPr>
            <p:spPr>
              <a:xfrm>
                <a:off x="7819898" y="263525"/>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13808D62-DBFD-4AAD-B447-57F3FF80BF4D}"/>
                </a:ext>
              </a:extLst>
            </p:cNvPr>
            <p:cNvPicPr/>
            <p:nvPr userDrawn="1"/>
          </p:nvPicPr>
          <p:blipFill rotWithShape="1">
            <a:blip r:embed="rId4" cstate="print">
              <a:extLst>
                <a:ext uri="{28A0092B-C50C-407E-A947-70E740481C1C}">
                  <a14:useLocalDpi xmlns:a14="http://schemas.microsoft.com/office/drawing/2010/main" val="0"/>
                </a:ext>
              </a:extLst>
            </a:blip>
            <a:srcRect l="65305" t="30311" r="22930" b="6132"/>
            <a:stretch/>
          </p:blipFill>
          <p:spPr bwMode="auto">
            <a:xfrm>
              <a:off x="7924271" y="206375"/>
              <a:ext cx="610129" cy="571500"/>
            </a:xfrm>
            <a:prstGeom prst="rect">
              <a:avLst/>
            </a:prstGeom>
            <a:ln>
              <a:noFill/>
            </a:ln>
            <a:extLst>
              <a:ext uri="{53640926-AAD7-44D8-BBD7-CCE9431645EC}">
                <a14:shadowObscured xmlns:a14="http://schemas.microsoft.com/office/drawing/2010/main"/>
              </a:ext>
            </a:extLst>
          </p:spPr>
        </p:pic>
        <p:cxnSp>
          <p:nvCxnSpPr>
            <p:cNvPr id="25" name="Straight Connector 24"/>
            <p:cNvCxnSpPr/>
            <p:nvPr userDrawn="1"/>
          </p:nvCxnSpPr>
          <p:spPr>
            <a:xfrm>
              <a:off x="7819898" y="263525"/>
              <a:ext cx="0" cy="45720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7362413"/>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13BFE-6BBE-5545-A478-F66B81772E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9" name="TextBox 8">
            <a:extLst>
              <a:ext uri="{FF2B5EF4-FFF2-40B4-BE49-F238E27FC236}">
                <a16:creationId xmlns:a16="http://schemas.microsoft.com/office/drawing/2014/main" id="{BFFBABCB-E4EE-7646-95E0-6B1F340F8672}"/>
              </a:ext>
            </a:extLst>
          </p:cNvPr>
          <p:cNvSpPr txBox="1"/>
          <p:nvPr userDrawn="1"/>
        </p:nvSpPr>
        <p:spPr>
          <a:xfrm>
            <a:off x="711200" y="3225800"/>
            <a:ext cx="4267200" cy="711200"/>
          </a:xfrm>
          <a:prstGeom prst="rect">
            <a:avLst/>
          </a:prstGeom>
          <a:noFill/>
        </p:spPr>
        <p:txBody>
          <a:bodyPr wrap="square" rtlCol="0">
            <a:noAutofit/>
          </a:bodyPr>
          <a:lstStyle/>
          <a:p>
            <a:pPr>
              <a:lnSpc>
                <a:spcPts val="4267"/>
              </a:lnSpc>
            </a:pPr>
            <a:r>
              <a:rPr lang="en-US" sz="3733" b="1" dirty="0">
                <a:solidFill>
                  <a:schemeClr val="bg1">
                    <a:lumMod val="95000"/>
                  </a:schemeClr>
                </a:solidFill>
                <a:latin typeface="Arial" panose="020B0604020202020204" pitchFamily="34" charset="0"/>
                <a:cs typeface="Arial" panose="020B0604020202020204" pitchFamily="34" charset="0"/>
              </a:rPr>
              <a:t>Any Questions?</a:t>
            </a:r>
          </a:p>
        </p:txBody>
      </p:sp>
      <p:sp>
        <p:nvSpPr>
          <p:cNvPr id="11" name="TextBox 10">
            <a:extLst>
              <a:ext uri="{FF2B5EF4-FFF2-40B4-BE49-F238E27FC236}">
                <a16:creationId xmlns:a16="http://schemas.microsoft.com/office/drawing/2014/main" id="{FA465CC5-8F03-6D48-BA8D-BB5C6CB392B9}"/>
              </a:ext>
            </a:extLst>
          </p:cNvPr>
          <p:cNvSpPr txBox="1"/>
          <p:nvPr userDrawn="1"/>
        </p:nvSpPr>
        <p:spPr>
          <a:xfrm>
            <a:off x="11098096" y="6326964"/>
            <a:ext cx="789105" cy="318100"/>
          </a:xfrm>
          <a:prstGeom prst="rect">
            <a:avLst/>
          </a:prstGeom>
          <a:noFill/>
        </p:spPr>
        <p:txBody>
          <a:bodyPr wrap="square" rtlCol="0">
            <a:spAutoFit/>
          </a:bodyPr>
          <a:lstStyle/>
          <a:p>
            <a:r>
              <a:rPr lang="en-US" sz="1467" dirty="0">
                <a:solidFill>
                  <a:schemeClr val="bg1"/>
                </a:solidFill>
                <a:latin typeface="Gotham Medium" panose="02000604030000020004" pitchFamily="2" charset="0"/>
              </a:rPr>
              <a:t>Olivia</a:t>
            </a:r>
          </a:p>
        </p:txBody>
      </p:sp>
      <p:grpSp>
        <p:nvGrpSpPr>
          <p:cNvPr id="10" name="Group 9"/>
          <p:cNvGrpSpPr/>
          <p:nvPr userDrawn="1"/>
        </p:nvGrpSpPr>
        <p:grpSpPr>
          <a:xfrm>
            <a:off x="9893468" y="381000"/>
            <a:ext cx="1889984" cy="803123"/>
            <a:chOff x="7420101" y="285750"/>
            <a:chExt cx="1417488" cy="602342"/>
          </a:xfrm>
        </p:grpSpPr>
        <p:cxnSp>
          <p:nvCxnSpPr>
            <p:cNvPr id="12" name="Straight Connector 11">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808D62-DBFD-4AAD-B447-57F3FF80BF4D}"/>
                </a:ext>
              </a:extLst>
            </p:cNvPr>
            <p:cNvPicPr/>
            <p:nvPr userDrawn="1"/>
          </p:nvPicPr>
          <p:blipFill rotWithShape="1">
            <a:blip r:embed="rId4" cstate="print">
              <a:biLevel thresh="50000"/>
              <a:extLst>
                <a:ext uri="{BEBA8EAE-BF5A-486C-A8C5-ECC9F3942E4B}">
                  <a14:imgProps xmlns:a14="http://schemas.microsoft.com/office/drawing/2010/main">
                    <a14:imgLayer r:embed="rId5">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3363956717"/>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20524880"/>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00640E-D0DE-1F47-9130-5B54BD3060A0}"/>
              </a:ext>
            </a:extLst>
          </p:cNvPr>
          <p:cNvSpPr/>
          <p:nvPr userDrawn="1"/>
        </p:nvSpPr>
        <p:spPr>
          <a:xfrm>
            <a:off x="-78658" y="6684904"/>
            <a:ext cx="12351259" cy="246473"/>
          </a:xfrm>
          <a:prstGeom prst="rect">
            <a:avLst/>
          </a:prstGeom>
          <a:solidFill>
            <a:srgbClr val="7A7D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01272407"/>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1754326"/>
          </a:xfrm>
          <a:prstGeom prst="rect">
            <a:avLst/>
          </a:prstGeom>
        </p:spPr>
        <p:txBody>
          <a:bodyPr vert="horz" wrap="square"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BEDB2C6-5CF6-4C0F-AE58-6030B73588D4}" type="slidenum">
              <a:rPr lang="en-US" smtClean="0"/>
              <a:pPr/>
              <a:t>‹#›</a:t>
            </a:fld>
            <a:endParaRPr lang="en-US" dirty="0"/>
          </a:p>
        </p:txBody>
      </p:sp>
      <p:pic>
        <p:nvPicPr>
          <p:cNvPr id="7" name="Picture 2"/>
          <p:cNvPicPr>
            <a:picLocks noChangeAspect="1" noChangeArrowheads="1"/>
          </p:cNvPicPr>
          <p:nvPr userDrawn="1"/>
        </p:nvPicPr>
        <p:blipFill>
          <a:blip r:embed="rId3" cstate="print"/>
          <a:stretch>
            <a:fillRect/>
          </a:stretch>
        </p:blipFill>
        <p:spPr bwMode="auto">
          <a:xfrm>
            <a:off x="5401531" y="1905001"/>
            <a:ext cx="6807176" cy="4949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LOGO_smH_3col_rgb.png"/>
          <p:cNvPicPr>
            <a:picLocks noChangeAspect="1"/>
          </p:cNvPicPr>
          <p:nvPr userDrawn="1"/>
        </p:nvPicPr>
        <p:blipFill>
          <a:blip r:embed="rId4" cstate="print"/>
          <a:stretch>
            <a:fillRect/>
          </a:stretch>
        </p:blipFill>
        <p:spPr>
          <a:xfrm>
            <a:off x="203205" y="6070605"/>
            <a:ext cx="2482855" cy="648424"/>
          </a:xfrm>
          <a:prstGeom prst="rect">
            <a:avLst/>
          </a:prstGeom>
        </p:spPr>
      </p:pic>
    </p:spTree>
    <p:extLst>
      <p:ext uri="{BB962C8B-B14F-4D97-AF65-F5344CB8AC3E}">
        <p14:creationId xmlns:p14="http://schemas.microsoft.com/office/powerpoint/2010/main" val="653632771"/>
      </p:ext>
    </p:extLst>
  </p:cSld>
  <p:clrMap bg1="lt1" tx1="dk1" bg2="lt2" tx2="dk2" accent1="accent1" accent2="accent2" accent3="accent3" accent4="accent4" accent5="accent5" accent6="accent6" hlink="hlink" folHlink="folHlink"/>
  <p:sldLayoutIdLst>
    <p:sldLayoutId id="2147484170" r:id="rId1"/>
  </p:sldLayoutIdLst>
  <p:transition/>
  <p:hf hdr="0" dt="0"/>
  <p:txStyles>
    <p:titleStyle>
      <a:lvl1pPr algn="l" defTabSz="914400" rtl="0" eaLnBrk="1" latinLnBrk="0" hangingPunct="1">
        <a:spcBef>
          <a:spcPct val="0"/>
        </a:spcBef>
        <a:buNone/>
        <a:defRPr sz="3200" kern="1200" cap="none" spc="0" baseline="0">
          <a:solidFill>
            <a:schemeClr val="accent1"/>
          </a:solidFill>
          <a:latin typeface="Gotham Medium" pitchFamily="2" charset="0"/>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baseline="0">
          <a:solidFill>
            <a:schemeClr val="tx1"/>
          </a:solidFill>
          <a:latin typeface="Gotham Book" pitchFamily="2"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000" kern="1200">
          <a:solidFill>
            <a:schemeClr val="tx1"/>
          </a:solidFill>
          <a:latin typeface="Gotham Book" pitchFamily="2" charset="0"/>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Gotham Book" pitchFamily="2" charset="0"/>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Gotham Book" pitchFamily="2" charset="0"/>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51A932-4415-46BA-847F-366C0C19F130}"/>
              </a:ext>
            </a:extLst>
          </p:cNvPr>
          <p:cNvGraphicFramePr>
            <a:graphicFrameLocks noChangeAspect="1"/>
          </p:cNvGraphicFramePr>
          <p:nvPr userDrawn="1">
            <p:custDataLst>
              <p:tags r:id="rId6"/>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7" imgW="501" imgH="501" progId="TCLayout.ActiveDocument.1">
                  <p:embed/>
                </p:oleObj>
              </mc:Choice>
              <mc:Fallback>
                <p:oleObj name="think-cell Slide" r:id="rId7" imgW="501" imgH="501" progId="TCLayout.ActiveDocument.1">
                  <p:embed/>
                  <p:pic>
                    <p:nvPicPr>
                      <p:cNvPr id="4" name="Object 3" hidden="1">
                        <a:extLst>
                          <a:ext uri="{FF2B5EF4-FFF2-40B4-BE49-F238E27FC236}">
                            <a16:creationId xmlns:a16="http://schemas.microsoft.com/office/drawing/2014/main" id="{5151A932-4415-46BA-847F-366C0C19F130}"/>
                          </a:ext>
                        </a:extLst>
                      </p:cNvPr>
                      <p:cNvPicPr/>
                      <p:nvPr/>
                    </p:nvPicPr>
                    <p:blipFill>
                      <a:blip r:embed="rId8"/>
                      <a:stretch>
                        <a:fillRect/>
                      </a:stretch>
                    </p:blipFill>
                    <p:spPr>
                      <a:xfrm>
                        <a:off x="2118" y="2118"/>
                        <a:ext cx="2117" cy="2117"/>
                      </a:xfrm>
                      <a:prstGeom prst="rect">
                        <a:avLst/>
                      </a:prstGeom>
                    </p:spPr>
                  </p:pic>
                </p:oleObj>
              </mc:Fallback>
            </mc:AlternateContent>
          </a:graphicData>
        </a:graphic>
      </p:graphicFrame>
      <p:sp>
        <p:nvSpPr>
          <p:cNvPr id="3" name="Slide Number Placeholder 3"/>
          <p:cNvSpPr>
            <a:spLocks noGrp="1"/>
          </p:cNvSpPr>
          <p:nvPr>
            <p:ph type="sldNum" sz="quarter" idx="4"/>
          </p:nvPr>
        </p:nvSpPr>
        <p:spPr>
          <a:xfrm>
            <a:off x="10464800" y="6553200"/>
            <a:ext cx="1696720" cy="304800"/>
          </a:xfrm>
          <a:prstGeom prst="rect">
            <a:avLst/>
          </a:prstGeom>
        </p:spPr>
        <p:txBody>
          <a:bodyPr anchor="b"/>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4BEDB2C6-5CF6-4C0F-AE58-6030B73588D4}" type="slidenum">
              <a:rPr lang="en-US" smtClean="0"/>
              <a:pPr/>
              <a:t>‹#›</a:t>
            </a:fld>
            <a:endParaRPr lang="en-US" dirty="0"/>
          </a:p>
        </p:txBody>
      </p:sp>
      <p:sp>
        <p:nvSpPr>
          <p:cNvPr id="2" name="TextBox 1"/>
          <p:cNvSpPr txBox="1"/>
          <p:nvPr userDrawn="1"/>
        </p:nvSpPr>
        <p:spPr>
          <a:xfrm>
            <a:off x="0" y="6609379"/>
            <a:ext cx="4267200" cy="246221"/>
          </a:xfrm>
          <a:prstGeom prst="rect">
            <a:avLst/>
          </a:prstGeom>
          <a:noFill/>
        </p:spPr>
        <p:txBody>
          <a:bodyPr wrap="square" rtlCol="0" anchor="b">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Confidential &amp; Proprietary</a:t>
            </a:r>
          </a:p>
        </p:txBody>
      </p:sp>
      <p:pic>
        <p:nvPicPr>
          <p:cNvPr id="5" name="Picture 4">
            <a:extLst>
              <a:ext uri="{FF2B5EF4-FFF2-40B4-BE49-F238E27FC236}">
                <a16:creationId xmlns:a16="http://schemas.microsoft.com/office/drawing/2014/main" id="{F7D572A6-A068-E44D-A748-0D8CCA0A41D5}"/>
              </a:ext>
            </a:extLst>
          </p:cNvPr>
          <p:cNvPicPr>
            <a:picLocks noChangeAspect="1"/>
          </p:cNvPicPr>
          <p:nvPr userDrawn="1"/>
        </p:nvPicPr>
        <p:blipFill>
          <a:blip r:embed="rId9"/>
          <a:stretch>
            <a:fillRect/>
          </a:stretch>
        </p:blipFill>
        <p:spPr>
          <a:xfrm>
            <a:off x="10972800" y="351367"/>
            <a:ext cx="731520" cy="731520"/>
          </a:xfrm>
          <a:prstGeom prst="rect">
            <a:avLst/>
          </a:prstGeom>
        </p:spPr>
      </p:pic>
    </p:spTree>
    <p:extLst>
      <p:ext uri="{BB962C8B-B14F-4D97-AF65-F5344CB8AC3E}">
        <p14:creationId xmlns:p14="http://schemas.microsoft.com/office/powerpoint/2010/main" val="1038237861"/>
      </p:ext>
    </p:extLst>
  </p:cSld>
  <p:clrMap bg1="lt1" tx1="dk1" bg2="lt2" tx2="dk2" accent1="accent1" accent2="accent2" accent3="accent3" accent4="accent4" accent5="accent5" accent6="accent6" hlink="hlink" folHlink="folHlink"/>
  <p:sldLayoutIdLst>
    <p:sldLayoutId id="2147484153" r:id="rId1"/>
    <p:sldLayoutId id="2147484160" r:id="rId2"/>
    <p:sldLayoutId id="2147484154" r:id="rId3"/>
    <p:sldLayoutId id="2147484158"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E4A906-2CB6-BE4A-9E65-4ACA9B64A57B}"/>
              </a:ext>
            </a:extLst>
          </p:cNvPr>
          <p:cNvPicPr>
            <a:picLocks noChangeAspect="1"/>
          </p:cNvPicPr>
          <p:nvPr userDrawn="1"/>
        </p:nvPicPr>
        <p:blipFill>
          <a:blip r:embed="rId4"/>
          <a:stretch>
            <a:fillRect/>
          </a:stretch>
        </p:blipFill>
        <p:spPr>
          <a:xfrm>
            <a:off x="10972800" y="351367"/>
            <a:ext cx="731520" cy="731520"/>
          </a:xfrm>
          <a:prstGeom prst="rect">
            <a:avLst/>
          </a:prstGeom>
        </p:spPr>
      </p:pic>
    </p:spTree>
    <p:extLst>
      <p:ext uri="{BB962C8B-B14F-4D97-AF65-F5344CB8AC3E}">
        <p14:creationId xmlns:p14="http://schemas.microsoft.com/office/powerpoint/2010/main" val="3927609296"/>
      </p:ext>
    </p:extLst>
  </p:cSld>
  <p:clrMap bg1="lt1" tx1="dk1" bg2="lt2" tx2="dk2" accent1="accent1" accent2="accent2" accent3="accent3" accent4="accent4" accent5="accent5" accent6="accent6" hlink="hlink" folHlink="folHlink"/>
  <p:sldLayoutIdLst>
    <p:sldLayoutId id="2147483735" r:id="rId1"/>
    <p:sldLayoutId id="21474839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42E8F-33F5-3D45-91F8-2CB3F75F5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B5EF192-BBAE-B845-9714-5C4E4BE53091}"/>
              </a:ext>
            </a:extLst>
          </p:cNvPr>
          <p:cNvSpPr/>
          <p:nvPr userDrawn="1"/>
        </p:nvSpPr>
        <p:spPr>
          <a:xfrm>
            <a:off x="508000" y="-1"/>
            <a:ext cx="3759200" cy="68580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userDrawn="1"/>
        </p:nvGrpSpPr>
        <p:grpSpPr>
          <a:xfrm>
            <a:off x="711200" y="6123583"/>
            <a:ext cx="3454400" cy="446891"/>
            <a:chOff x="5715000" y="3714750"/>
            <a:chExt cx="3333821" cy="431292"/>
          </a:xfrm>
        </p:grpSpPr>
        <p:pic>
          <p:nvPicPr>
            <p:cNvPr id="9" name="Picture 8">
              <a:extLst>
                <a:ext uri="{FF2B5EF4-FFF2-40B4-BE49-F238E27FC236}">
                  <a16:creationId xmlns:a16="http://schemas.microsoft.com/office/drawing/2014/main" id="{13808D62-DBFD-4AAD-B447-57F3FF80BF4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6036" t="34642" r="-2056"/>
            <a:stretch/>
          </p:blipFill>
          <p:spPr>
            <a:xfrm>
              <a:off x="7677221" y="3714750"/>
              <a:ext cx="1371600" cy="431292"/>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15000" y="3790950"/>
              <a:ext cx="1752603" cy="275096"/>
            </a:xfrm>
            <a:prstGeom prst="rect">
              <a:avLst/>
            </a:prstGeom>
          </p:spPr>
        </p:pic>
        <p:cxnSp>
          <p:nvCxnSpPr>
            <p:cNvPr id="11" name="Straight Connector 10"/>
            <p:cNvCxnSpPr/>
            <p:nvPr userDrawn="1"/>
          </p:nvCxnSpPr>
          <p:spPr>
            <a:xfrm>
              <a:off x="7572412" y="3790950"/>
              <a:ext cx="0" cy="275096"/>
            </a:xfrm>
            <a:prstGeom prst="line">
              <a:avLst/>
            </a:prstGeom>
            <a:ln>
              <a:solidFill>
                <a:srgbClr val="464A4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945099"/>
      </p:ext>
    </p:extLst>
  </p:cSld>
  <p:clrMap bg1="lt1" tx1="dk1" bg2="lt2" tx2="dk2" accent1="accent1" accent2="accent2" accent3="accent3" accent4="accent4" accent5="accent5" accent6="accent6" hlink="hlink" folHlink="folHlink"/>
  <p:sldLayoutIdLst>
    <p:sldLayoutId id="21474838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B8AC7-BC5F-0AFA-574D-144860289E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0FF45F-2DB0-A18C-F651-CD547CBB5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02DAC-AA66-A280-BA9B-A5D74B375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48DE4-C5D1-4418-A9E0-E91D4024565C}" type="datetimeFigureOut">
              <a:rPr lang="en-US" smtClean="0"/>
              <a:t>5/6/2024</a:t>
            </a:fld>
            <a:endParaRPr lang="en-US" dirty="0"/>
          </a:p>
        </p:txBody>
      </p:sp>
      <p:sp>
        <p:nvSpPr>
          <p:cNvPr id="5" name="Footer Placeholder 4">
            <a:extLst>
              <a:ext uri="{FF2B5EF4-FFF2-40B4-BE49-F238E27FC236}">
                <a16:creationId xmlns:a16="http://schemas.microsoft.com/office/drawing/2014/main" id="{CEFAE720-1B81-A87F-2277-7F85BAE4B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71D763-FDF5-8C58-7B9D-7F58AB4A22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B61CA-8DFF-4676-8603-3E5BBB2E691A}" type="slidenum">
              <a:rPr lang="en-US" smtClean="0"/>
              <a:t>‹#›</a:t>
            </a:fld>
            <a:endParaRPr lang="en-US" dirty="0"/>
          </a:p>
        </p:txBody>
      </p:sp>
    </p:spTree>
    <p:custDataLst>
      <p:tags r:id="rId3"/>
    </p:custDataLst>
    <p:extLst>
      <p:ext uri="{BB962C8B-B14F-4D97-AF65-F5344CB8AC3E}">
        <p14:creationId xmlns:p14="http://schemas.microsoft.com/office/powerpoint/2010/main" val="2173360495"/>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64A4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171740-0619-DA48-AD2E-D21D1ACC79EE}"/>
              </a:ext>
            </a:extLst>
          </p:cNvPr>
          <p:cNvSpPr/>
          <p:nvPr userDrawn="1"/>
        </p:nvSpPr>
        <p:spPr>
          <a:xfrm>
            <a:off x="8331200" y="2570202"/>
            <a:ext cx="3373120" cy="3805199"/>
          </a:xfrm>
          <a:prstGeom prst="rect">
            <a:avLst/>
          </a:prstGeom>
          <a:solidFill>
            <a:srgbClr val="DAD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4" name="Straight Connector 13">
            <a:extLst>
              <a:ext uri="{FF2B5EF4-FFF2-40B4-BE49-F238E27FC236}">
                <a16:creationId xmlns:a16="http://schemas.microsoft.com/office/drawing/2014/main" id="{EB39C46B-506C-7549-A66C-9396A6C02563}"/>
              </a:ext>
            </a:extLst>
          </p:cNvPr>
          <p:cNvCxnSpPr>
            <a:cxnSpLocks/>
          </p:cNvCxnSpPr>
          <p:nvPr userDrawn="1"/>
        </p:nvCxnSpPr>
        <p:spPr>
          <a:xfrm>
            <a:off x="8636001" y="3241135"/>
            <a:ext cx="2702871"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2D3C63-9D48-AD46-B05F-1B3E0BFB2BD0}"/>
              </a:ext>
            </a:extLst>
          </p:cNvPr>
          <p:cNvCxnSpPr/>
          <p:nvPr userDrawn="1"/>
        </p:nvCxnSpPr>
        <p:spPr>
          <a:xfrm>
            <a:off x="508000" y="1397000"/>
            <a:ext cx="1119632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9893468" y="381000"/>
            <a:ext cx="1889984" cy="803123"/>
            <a:chOff x="7420101" y="285750"/>
            <a:chExt cx="1417488" cy="602342"/>
          </a:xfrm>
        </p:grpSpPr>
        <p:cxnSp>
          <p:nvCxnSpPr>
            <p:cNvPr id="18" name="Straight Connector 17">
              <a:extLst>
                <a:ext uri="{FF2B5EF4-FFF2-40B4-BE49-F238E27FC236}">
                  <a16:creationId xmlns:a16="http://schemas.microsoft.com/office/drawing/2014/main" id="{FE3CE7D3-2306-47F3-9B7A-DC49A5A91CDC}"/>
                </a:ext>
              </a:extLst>
            </p:cNvPr>
            <p:cNvCxnSpPr>
              <a:cxnSpLocks/>
            </p:cNvCxnSpPr>
            <p:nvPr userDrawn="1"/>
          </p:nvCxnSpPr>
          <p:spPr>
            <a:xfrm>
              <a:off x="8128000" y="358321"/>
              <a:ext cx="0" cy="457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3808D62-DBFD-4AAD-B447-57F3FF80BF4D}"/>
                </a:ext>
              </a:extLst>
            </p:cNvPr>
            <p:cNvPicPr/>
            <p:nvPr userDrawn="1"/>
          </p:nvPicPr>
          <p:blipFill rotWithShape="1">
            <a:blip r:embed="rId3" cstate="print">
              <a:biLevel thresh="50000"/>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6036" t="34642" r="23014"/>
            <a:stretch/>
          </p:blipFill>
          <p:spPr bwMode="auto">
            <a:xfrm>
              <a:off x="8255001" y="285750"/>
              <a:ext cx="582588" cy="602342"/>
            </a:xfrm>
            <a:prstGeom prst="rect">
              <a:avLst/>
            </a:prstGeom>
            <a:ln>
              <a:noFill/>
            </a:ln>
            <a:extLst>
              <a:ext uri="{53640926-AAD7-44D8-BBD7-CCE9431645EC}">
                <a14:shadowObscured xmlns:a14="http://schemas.microsoft.com/office/drawing/2010/main"/>
              </a:ext>
            </a:extLst>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31708" t="-3105" r="33740" b="37745"/>
            <a:stretch/>
          </p:blipFill>
          <p:spPr>
            <a:xfrm>
              <a:off x="7420101" y="313557"/>
              <a:ext cx="580899" cy="546728"/>
            </a:xfrm>
            <a:prstGeom prst="rect">
              <a:avLst/>
            </a:prstGeom>
          </p:spPr>
        </p:pic>
      </p:grpSp>
    </p:spTree>
    <p:extLst>
      <p:ext uri="{BB962C8B-B14F-4D97-AF65-F5344CB8AC3E}">
        <p14:creationId xmlns:p14="http://schemas.microsoft.com/office/powerpoint/2010/main" val="3258827965"/>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CC665-1471-4E3C-6F09-D9A889F0C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DEA3F-49D7-FC19-0AF5-5C7CB6055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E8D4-C903-A499-2A4C-5C729574F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903C9-6896-405D-9551-7246AC7271B0}" type="datetimeFigureOut">
              <a:rPr lang="en-US" smtClean="0"/>
              <a:t>5/6/2024</a:t>
            </a:fld>
            <a:endParaRPr lang="en-US"/>
          </a:p>
        </p:txBody>
      </p:sp>
      <p:sp>
        <p:nvSpPr>
          <p:cNvPr id="5" name="Footer Placeholder 4">
            <a:extLst>
              <a:ext uri="{FF2B5EF4-FFF2-40B4-BE49-F238E27FC236}">
                <a16:creationId xmlns:a16="http://schemas.microsoft.com/office/drawing/2014/main" id="{A2CA14B5-CA87-9236-BF44-DF3BBC843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DD8C09-3CCA-0DCD-137D-0869FA3455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B9899-C766-437E-967E-395B8A304919}" type="slidenum">
              <a:rPr lang="en-US" smtClean="0"/>
              <a:t>‹#›</a:t>
            </a:fld>
            <a:endParaRPr lang="en-US"/>
          </a:p>
        </p:txBody>
      </p:sp>
    </p:spTree>
    <p:extLst>
      <p:ext uri="{BB962C8B-B14F-4D97-AF65-F5344CB8AC3E}">
        <p14:creationId xmlns:p14="http://schemas.microsoft.com/office/powerpoint/2010/main" val="29577214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3" r:id="rId4"/>
    <p:sldLayoutId id="2147483650" r:id="rId5"/>
    <p:sldLayoutId id="2147483649" r:id="rId6"/>
    <p:sldLayoutId id="214748365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7.xml"/><Relationship Id="rId1" Type="http://schemas.openxmlformats.org/officeDocument/2006/relationships/tags" Target="../tags/tag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xml"/><Relationship Id="rId7" Type="http://schemas.openxmlformats.org/officeDocument/2006/relationships/diagramColors" Target="../diagrams/colors4.xml"/><Relationship Id="rId2" Type="http://schemas.openxmlformats.org/officeDocument/2006/relationships/slideLayout" Target="../slideLayouts/slideLayout17.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history.nih.gov/display/history/Human+Subjects+Timeline#HumanSubjectsTimeline-ANTIQUITY" TargetMode="External"/><Relationship Id="rId2" Type="http://schemas.openxmlformats.org/officeDocument/2006/relationships/hyperlink" Target="https://ori.hhs.gov/research-clinic"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8.xml"/><Relationship Id="rId7" Type="http://schemas.openxmlformats.org/officeDocument/2006/relationships/diagramColors" Target="../diagrams/colors10.xml"/><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9.xml"/><Relationship Id="rId7" Type="http://schemas.openxmlformats.org/officeDocument/2006/relationships/diagramColors" Target="../diagrams/colors11.xml"/><Relationship Id="rId2" Type="http://schemas.openxmlformats.org/officeDocument/2006/relationships/slideLayout" Target="../slideLayouts/slideLayout17.xml"/><Relationship Id="rId1" Type="http://schemas.openxmlformats.org/officeDocument/2006/relationships/tags" Target="../tags/tag1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slideLayout" Target="../slideLayouts/slideLayout19.xml"/><Relationship Id="rId1" Type="http://schemas.openxmlformats.org/officeDocument/2006/relationships/tags" Target="../tags/tag18.xml"/><Relationship Id="rId6" Type="http://schemas.openxmlformats.org/officeDocument/2006/relationships/image" Target="../media/image83.svg"/><Relationship Id="rId5" Type="http://schemas.openxmlformats.org/officeDocument/2006/relationships/image" Target="../media/image82.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89.jpeg"/><Relationship Id="rId5" Type="http://schemas.openxmlformats.org/officeDocument/2006/relationships/image" Target="../media/image88.jpg"/><Relationship Id="rId4" Type="http://schemas.openxmlformats.org/officeDocument/2006/relationships/image" Target="../media/image8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13.xml"/><Relationship Id="rId7" Type="http://schemas.openxmlformats.org/officeDocument/2006/relationships/diagramColors" Target="../diagrams/colors12.xml"/><Relationship Id="rId2" Type="http://schemas.openxmlformats.org/officeDocument/2006/relationships/slideLayout" Target="../slideLayouts/slideLayout19.xml"/><Relationship Id="rId1" Type="http://schemas.openxmlformats.org/officeDocument/2006/relationships/tags" Target="../tags/tag2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103.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16.xml"/><Relationship Id="rId7" Type="http://schemas.openxmlformats.org/officeDocument/2006/relationships/diagramColors" Target="../diagrams/colors13.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111.jpg"/></Relationships>
</file>

<file path=ppt/slides/_rels/slide5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18.xml"/><Relationship Id="rId7" Type="http://schemas.openxmlformats.org/officeDocument/2006/relationships/diagramColors" Target="../diagrams/colors14.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33.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34.xml"/><Relationship Id="rId4" Type="http://schemas.openxmlformats.org/officeDocument/2006/relationships/image" Target="../media/image12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s://www.nih.gov/institutes-nih/nih-office-director/office-communications-public-liaison/clear-communication" TargetMode="External"/><Relationship Id="rId2" Type="http://schemas.openxmlformats.org/officeDocument/2006/relationships/slideLayout" Target="../slideLayouts/slideLayout38.xml"/><Relationship Id="rId1" Type="http://schemas.openxmlformats.org/officeDocument/2006/relationships/tags" Target="../tags/tag35.xml"/><Relationship Id="rId6" Type="http://schemas.openxmlformats.org/officeDocument/2006/relationships/hyperlink" Target="https://www.kpwashingtonresearch.org/about-us/capabilities/research-communications/prism" TargetMode="External"/><Relationship Id="rId5" Type="http://schemas.openxmlformats.org/officeDocument/2006/relationships/hyperlink" Target="https://www.wma.net/what-we-do/medical-ethics/declaration-of-helsinki/" TargetMode="External"/><Relationship Id="rId4" Type="http://schemas.openxmlformats.org/officeDocument/2006/relationships/hyperlink" Target="https://www.hhs.gov/ohrp/regulations-and-policy/belmont-report/index.html"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journalofethics.ama-assn.org/article/genetic-research-among-havasupai-cautionary-tale/2011-02" TargetMode="External"/><Relationship Id="rId13" Type="http://schemas.openxmlformats.org/officeDocument/2006/relationships/hyperlink" Target="https://www.hhs.gov/ohrp/sites/default/files/ohrp/detrm_letrs/YR13/mar13a.pdf" TargetMode="External"/><Relationship Id="rId3" Type="http://schemas.openxmlformats.org/officeDocument/2006/relationships/notesSlide" Target="../notesSlides/notesSlide24.xml"/><Relationship Id="rId7" Type="http://schemas.openxmlformats.org/officeDocument/2006/relationships/hyperlink" Target="https://archive.nytimes.com/www.nytimes.com/2010/04/22/us/22dna.html" TargetMode="External"/><Relationship Id="rId12" Type="http://schemas.openxmlformats.org/officeDocument/2006/relationships/hyperlink" Target="https://www.ncbi.nlm.nih.gov/pmc/articles/PMC4014302/" TargetMode="External"/><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hyperlink" Target="https://journalofethics.ama-assn.org/article/wright-v-fred-hutchinson-cancer-center-maintaining-patient-and-public-trust-clinical-research/2004-11" TargetMode="External"/><Relationship Id="rId11" Type="http://schemas.openxmlformats.org/officeDocument/2006/relationships/hyperlink" Target="https://ajph.aphapublications.org/doi/10.2105/AJPH.2005.081729" TargetMode="External"/><Relationship Id="rId5" Type="http://schemas.openxmlformats.org/officeDocument/2006/relationships/hyperlink" Target="https://special.seattletimes.com/o/uninformed_consent/index.html" TargetMode="External"/><Relationship Id="rId10" Type="http://schemas.openxmlformats.org/officeDocument/2006/relationships/hyperlink" Target="https://www.nytimes.com/2010/04/22/us/22dna.html?action=click&amp;module=RelatedCoverage&amp;pgtype=Article&amp;region=Footer" TargetMode="External"/><Relationship Id="rId4" Type="http://schemas.openxmlformats.org/officeDocument/2006/relationships/hyperlink" Target="https://www.nytimes.com/2003/03/16/magazine/the-stuttering-doctor-s-monster-study.html" TargetMode="External"/><Relationship Id="rId9" Type="http://schemas.openxmlformats.org/officeDocument/2006/relationships/hyperlink" Target="https://www.nytimes.com/2010/04/22/us/22dnaside.html" TargetMode="External"/><Relationship Id="rId14" Type="http://schemas.openxmlformats.org/officeDocument/2006/relationships/hyperlink" Target="https://www.nejm.org/doi/10.1056/NEJMra141125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slideLayout" Target="../slideLayouts/slideLayout19.xml"/><Relationship Id="rId1" Type="http://schemas.openxmlformats.org/officeDocument/2006/relationships/tags" Target="../tags/tag3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tags" Target="../tags/tag38.xml"/><Relationship Id="rId4" Type="http://schemas.openxmlformats.org/officeDocument/2006/relationships/image" Target="../media/image1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2.svg"/><Relationship Id="rId2" Type="http://schemas.openxmlformats.org/officeDocument/2006/relationships/slideLayout" Target="../slideLayouts/slideLayout14.xml"/><Relationship Id="rId1" Type="http://schemas.openxmlformats.org/officeDocument/2006/relationships/tags" Target="../tags/tag39.xml"/><Relationship Id="rId6" Type="http://schemas.openxmlformats.org/officeDocument/2006/relationships/image" Target="../media/image131.png"/><Relationship Id="rId5" Type="http://schemas.openxmlformats.org/officeDocument/2006/relationships/hyperlink" Target="https://www.youtube.com/watch?v=U8fme1boEbE" TargetMode="Externa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slideLayout" Target="../slideLayouts/slideLayout9.xml"/><Relationship Id="rId1" Type="http://schemas.openxmlformats.org/officeDocument/2006/relationships/tags" Target="../tags/tag4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slideLayout" Target="../slideLayouts/slideLayout9.xml"/><Relationship Id="rId1" Type="http://schemas.openxmlformats.org/officeDocument/2006/relationships/tags" Target="../tags/tag41.xml"/><Relationship Id="rId4" Type="http://schemas.openxmlformats.org/officeDocument/2006/relationships/image" Target="../media/image13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37.jpg"/><Relationship Id="rId2" Type="http://schemas.openxmlformats.org/officeDocument/2006/relationships/slideLayout" Target="../slideLayouts/slideLayout17.xml"/><Relationship Id="rId1" Type="http://schemas.openxmlformats.org/officeDocument/2006/relationships/tags" Target="../tags/tag4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slideLayout" Target="../slideLayouts/slideLayout38.xml"/><Relationship Id="rId1" Type="http://schemas.openxmlformats.org/officeDocument/2006/relationships/tags" Target="../tags/tag4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notesSlide" Target="../notesSlides/notesSlide29.xml"/><Relationship Id="rId7" Type="http://schemas.openxmlformats.org/officeDocument/2006/relationships/diagramQuickStyle" Target="../diagrams/quickStyle18.xml"/><Relationship Id="rId2" Type="http://schemas.openxmlformats.org/officeDocument/2006/relationships/slideLayout" Target="../slideLayouts/slideLayout15.xml"/><Relationship Id="rId1" Type="http://schemas.openxmlformats.org/officeDocument/2006/relationships/tags" Target="../tags/tag45.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42.jpg"/><Relationship Id="rId9" Type="http://schemas.microsoft.com/office/2007/relationships/diagramDrawing" Target="../diagrams/drawing18.xml"/></Relationships>
</file>

<file path=ppt/slides/_rels/slide6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30.xml"/><Relationship Id="rId7" Type="http://schemas.openxmlformats.org/officeDocument/2006/relationships/diagramColors" Target="../diagrams/colors19.xml"/><Relationship Id="rId2" Type="http://schemas.openxmlformats.org/officeDocument/2006/relationships/slideLayout" Target="../slideLayouts/slideLayout17.xml"/><Relationship Id="rId1" Type="http://schemas.openxmlformats.org/officeDocument/2006/relationships/tags" Target="../tags/tag4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31.xml"/><Relationship Id="rId7" Type="http://schemas.openxmlformats.org/officeDocument/2006/relationships/diagramColors" Target="../diagrams/colors20.xml"/><Relationship Id="rId2" Type="http://schemas.openxmlformats.org/officeDocument/2006/relationships/slideLayout" Target="../slideLayouts/slideLayout14.xml"/><Relationship Id="rId1" Type="http://schemas.openxmlformats.org/officeDocument/2006/relationships/tags" Target="../tags/tag47.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149.jpeg"/></Relationships>
</file>

<file path=ppt/slides/_rels/slide6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32.xml"/><Relationship Id="rId7" Type="http://schemas.openxmlformats.org/officeDocument/2006/relationships/diagramColors" Target="../diagrams/colors21.xml"/><Relationship Id="rId2" Type="http://schemas.openxmlformats.org/officeDocument/2006/relationships/slideLayout" Target="../slideLayouts/slideLayout13.xml"/><Relationship Id="rId1" Type="http://schemas.openxmlformats.org/officeDocument/2006/relationships/tags" Target="../tags/tag48.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33.xml"/><Relationship Id="rId7" Type="http://schemas.openxmlformats.org/officeDocument/2006/relationships/diagramColors" Target="../diagrams/colors22.xml"/><Relationship Id="rId2" Type="http://schemas.openxmlformats.org/officeDocument/2006/relationships/slideLayout" Target="../slideLayouts/slideLayout13.xml"/><Relationship Id="rId1" Type="http://schemas.openxmlformats.org/officeDocument/2006/relationships/tags" Target="../tags/tag49.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slideLayout" Target="../slideLayouts/slideLayout13.xml"/><Relationship Id="rId1" Type="http://schemas.openxmlformats.org/officeDocument/2006/relationships/tags" Target="../tags/tag50.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2.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34.xml"/><Relationship Id="rId7" Type="http://schemas.openxmlformats.org/officeDocument/2006/relationships/diagramColors" Target="../diagrams/colors24.xml"/><Relationship Id="rId2" Type="http://schemas.openxmlformats.org/officeDocument/2006/relationships/slideLayout" Target="../slideLayouts/slideLayout37.xml"/><Relationship Id="rId1" Type="http://schemas.openxmlformats.org/officeDocument/2006/relationships/tags" Target="../tags/tag5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152.jpg"/></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notesSlide" Target="../notesSlides/notesSlide36.xml"/><Relationship Id="rId7" Type="http://schemas.openxmlformats.org/officeDocument/2006/relationships/diagramQuickStyle" Target="../diagrams/quickStyle25.xml"/><Relationship Id="rId2" Type="http://schemas.openxmlformats.org/officeDocument/2006/relationships/slideLayout" Target="../slideLayouts/slideLayout6.xml"/><Relationship Id="rId1" Type="http://schemas.openxmlformats.org/officeDocument/2006/relationships/tags" Target="../tags/tag54.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26.jpg"/><Relationship Id="rId9" Type="http://schemas.microsoft.com/office/2007/relationships/diagramDrawing" Target="../diagrams/drawing25.xml"/></Relationships>
</file>

<file path=ppt/slides/_rels/slide7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7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37.xml"/><Relationship Id="rId7" Type="http://schemas.openxmlformats.org/officeDocument/2006/relationships/diagramColors" Target="../diagrams/colors26.xml"/><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7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57.xml"/><Relationship Id="rId4" Type="http://schemas.openxmlformats.org/officeDocument/2006/relationships/image" Target="../media/image155.JPG"/></Relationships>
</file>

<file path=ppt/slides/_rels/slide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notesSlide" Target="../notesSlides/notesSlide39.xml"/><Relationship Id="rId7" Type="http://schemas.openxmlformats.org/officeDocument/2006/relationships/diagramQuickStyle" Target="../diagrams/quickStyle27.xml"/><Relationship Id="rId2" Type="http://schemas.openxmlformats.org/officeDocument/2006/relationships/slideLayout" Target="../slideLayouts/slideLayout6.xml"/><Relationship Id="rId1" Type="http://schemas.openxmlformats.org/officeDocument/2006/relationships/tags" Target="../tags/tag58.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156.jpg"/><Relationship Id="rId9" Type="http://schemas.microsoft.com/office/2007/relationships/diagramDrawing" Target="../diagrams/drawing27.xml"/></Relationships>
</file>

<file path=ppt/slides/_rels/slide81.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57.jpg"/><Relationship Id="rId7" Type="http://schemas.openxmlformats.org/officeDocument/2006/relationships/diagramColors" Target="../diagrams/colors28.xml"/><Relationship Id="rId2" Type="http://schemas.openxmlformats.org/officeDocument/2006/relationships/slideLayout" Target="../slideLayouts/slideLayout6.xml"/><Relationship Id="rId1" Type="http://schemas.openxmlformats.org/officeDocument/2006/relationships/tags" Target="../tags/tag59.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82.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3" Type="http://schemas.openxmlformats.org/officeDocument/2006/relationships/notesSlide" Target="../notesSlides/notesSlide40.xml"/><Relationship Id="rId7" Type="http://schemas.openxmlformats.org/officeDocument/2006/relationships/diagramColors" Target="../diagrams/colors29.xml"/><Relationship Id="rId12" Type="http://schemas.openxmlformats.org/officeDocument/2006/relationships/diagramColors" Target="../diagrams/colors30.xml"/><Relationship Id="rId2" Type="http://schemas.openxmlformats.org/officeDocument/2006/relationships/slideLayout" Target="../slideLayouts/slideLayout38.xml"/><Relationship Id="rId1" Type="http://schemas.openxmlformats.org/officeDocument/2006/relationships/tags" Target="../tags/tag60.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5" Type="http://schemas.openxmlformats.org/officeDocument/2006/relationships/diagramLayout" Target="../diagrams/layout29.xml"/><Relationship Id="rId10" Type="http://schemas.openxmlformats.org/officeDocument/2006/relationships/diagramLayout" Target="../diagrams/layout30.xml"/><Relationship Id="rId4" Type="http://schemas.openxmlformats.org/officeDocument/2006/relationships/diagramData" Target="../diagrams/data29.xml"/><Relationship Id="rId9" Type="http://schemas.openxmlformats.org/officeDocument/2006/relationships/diagramData" Target="../diagrams/data30.xml"/></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19.xml"/><Relationship Id="rId1" Type="http://schemas.openxmlformats.org/officeDocument/2006/relationships/tags" Target="../tags/tag6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slideLayout" Target="../slideLayouts/slideLayout38.xml"/><Relationship Id="rId1" Type="http://schemas.openxmlformats.org/officeDocument/2006/relationships/tags" Target="../tags/tag6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5.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notesSlide" Target="../notesSlides/notesSlide41.xml"/><Relationship Id="rId7" Type="http://schemas.openxmlformats.org/officeDocument/2006/relationships/diagramColors" Target="../diagrams/colors32.xml"/><Relationship Id="rId2" Type="http://schemas.openxmlformats.org/officeDocument/2006/relationships/slideLayout" Target="../slideLayouts/slideLayout17.xml"/><Relationship Id="rId1" Type="http://schemas.openxmlformats.org/officeDocument/2006/relationships/tags" Target="../tags/tag63.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64.xml"/><Relationship Id="rId4" Type="http://schemas.openxmlformats.org/officeDocument/2006/relationships/image" Target="../media/image163.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65.xml"/><Relationship Id="rId5" Type="http://schemas.openxmlformats.org/officeDocument/2006/relationships/image" Target="../media/image165.jpeg"/><Relationship Id="rId4" Type="http://schemas.openxmlformats.org/officeDocument/2006/relationships/image" Target="../media/image164.jpe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Microscope with lab glassware">
            <a:extLst>
              <a:ext uri="{FF2B5EF4-FFF2-40B4-BE49-F238E27FC236}">
                <a16:creationId xmlns:a16="http://schemas.microsoft.com/office/drawing/2014/main" id="{EBD83CAF-6DF0-0BF7-3276-9C2231AC32A4}"/>
              </a:ext>
            </a:extLst>
          </p:cNvPr>
          <p:cNvPicPr>
            <a:picLocks noGrp="1" noChangeAspect="1"/>
          </p:cNvPicPr>
          <p:nvPr>
            <p:ph idx="4294967295"/>
          </p:nvPr>
        </p:nvPicPr>
        <p:blipFill rotWithShape="1">
          <a:blip r:embed="rId3">
            <a:alphaModFix amt="35000"/>
            <a:extLst>
              <a:ext uri="{28A0092B-C50C-407E-A947-70E740481C1C}">
                <a14:useLocalDpi xmlns:a14="http://schemas.microsoft.com/office/drawing/2010/main" val="0"/>
              </a:ext>
            </a:extLst>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436082E0-11AA-84C6-C09D-F0CA18AA87D1}"/>
              </a:ext>
            </a:extLst>
          </p:cNvPr>
          <p:cNvSpPr>
            <a:spLocks noGrp="1"/>
          </p:cNvSpPr>
          <p:nvPr>
            <p:ph type="ctrTitle"/>
          </p:nvPr>
        </p:nvSpPr>
        <p:spPr>
          <a:xfrm>
            <a:off x="838199" y="1065862"/>
            <a:ext cx="6052955" cy="4726276"/>
          </a:xfrm>
        </p:spPr>
        <p:txBody>
          <a:bodyPr vert="horz" lIns="91440" tIns="45720" rIns="91440" bIns="45720" rtlCol="0" anchor="ctr">
            <a:normAutofit/>
          </a:bodyPr>
          <a:lstStyle/>
          <a:p>
            <a:pPr algn="r"/>
            <a:r>
              <a:rPr lang="en-US" sz="5600" dirty="0">
                <a:ln w="22225">
                  <a:solidFill>
                    <a:srgbClr val="FFFFFF"/>
                  </a:solidFill>
                </a:ln>
                <a:noFill/>
              </a:rPr>
              <a:t>FUNDAMENTALS OF CLINICAL RESEARCH</a:t>
            </a:r>
            <a:br>
              <a:rPr lang="en-US" sz="5600" dirty="0">
                <a:ln w="22225">
                  <a:solidFill>
                    <a:srgbClr val="FFFFFF"/>
                  </a:solidFill>
                </a:ln>
                <a:noFill/>
              </a:rPr>
            </a:br>
            <a:r>
              <a:rPr lang="en-US" sz="5600" dirty="0">
                <a:ln w="22225">
                  <a:solidFill>
                    <a:srgbClr val="FFFFFF"/>
                  </a:solidFill>
                </a:ln>
                <a:noFill/>
              </a:rPr>
              <a:t> </a:t>
            </a:r>
            <a:br>
              <a:rPr lang="en-US" sz="5600" dirty="0">
                <a:ln w="22225">
                  <a:solidFill>
                    <a:srgbClr val="FFFFFF"/>
                  </a:solidFill>
                </a:ln>
                <a:noFill/>
              </a:rPr>
            </a:br>
            <a:br>
              <a:rPr lang="en-US" sz="5600" dirty="0">
                <a:ln w="22225">
                  <a:solidFill>
                    <a:srgbClr val="FFFFFF"/>
                  </a:solidFill>
                </a:ln>
                <a:noFill/>
              </a:rPr>
            </a:br>
            <a:endParaRPr lang="en-US" sz="5600" dirty="0">
              <a:ln w="22225">
                <a:solidFill>
                  <a:srgbClr val="FFFFFF"/>
                </a:solidFill>
              </a:ln>
              <a:noFill/>
            </a:endParaRPr>
          </a:p>
        </p:txBody>
      </p:sp>
      <p:cxnSp>
        <p:nvCxnSpPr>
          <p:cNvPr id="147" name="Straight Connector 146">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57731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descr="Pins pinned on a white surface and connecting a black thread">
            <a:extLst>
              <a:ext uri="{FF2B5EF4-FFF2-40B4-BE49-F238E27FC236}">
                <a16:creationId xmlns:a16="http://schemas.microsoft.com/office/drawing/2014/main" id="{A0F5F9C9-22AF-561E-882C-6AB38731328D}"/>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3047" y="0"/>
            <a:ext cx="9669642" cy="6857990"/>
          </a:xfrm>
          <a:prstGeom prst="rect">
            <a:avLst/>
          </a:prstGeom>
        </p:spPr>
      </p:pic>
      <p:sp>
        <p:nvSpPr>
          <p:cNvPr id="55" name="Rectangle 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75CA65D-2724-C07C-5A27-F579631D3C3B}"/>
              </a:ext>
            </a:extLst>
          </p:cNvPr>
          <p:cNvSpPr txBox="1"/>
          <p:nvPr/>
        </p:nvSpPr>
        <p:spPr>
          <a:xfrm>
            <a:off x="4333461" y="365125"/>
            <a:ext cx="7558709" cy="120173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dirty="0">
                <a:latin typeface="Montserrat Medium" panose="00000600000000000000" pitchFamily="2" charset="0"/>
                <a:ea typeface="+mj-ea"/>
                <a:cs typeface="+mj-cs"/>
              </a:rPr>
              <a:t>Clinical Research Coordinators</a:t>
            </a:r>
            <a:r>
              <a:rPr lang="en-US" sz="3100" i="0" dirty="0">
                <a:effectLst/>
                <a:latin typeface="Montserrat Medium" panose="00000600000000000000" pitchFamily="2" charset="0"/>
                <a:ea typeface="+mj-ea"/>
                <a:cs typeface="+mj-cs"/>
              </a:rPr>
              <a:t> might also oversee or assist: </a:t>
            </a:r>
          </a:p>
        </p:txBody>
      </p:sp>
      <p:sp>
        <p:nvSpPr>
          <p:cNvPr id="14" name="TextBox 13">
            <a:extLst>
              <a:ext uri="{FF2B5EF4-FFF2-40B4-BE49-F238E27FC236}">
                <a16:creationId xmlns:a16="http://schemas.microsoft.com/office/drawing/2014/main" id="{1795400D-60B8-D5E2-D04F-03B2A1353A83}"/>
              </a:ext>
            </a:extLst>
          </p:cNvPr>
          <p:cNvSpPr txBox="1"/>
          <p:nvPr/>
        </p:nvSpPr>
        <p:spPr>
          <a:xfrm>
            <a:off x="5570026" y="1833563"/>
            <a:ext cx="6548437" cy="3742762"/>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Regulatory submission &amp; maintenance</a:t>
            </a:r>
          </a:p>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Budget development</a:t>
            </a:r>
          </a:p>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Billing compliance</a:t>
            </a:r>
          </a:p>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Study contracts &amp; agreements </a:t>
            </a:r>
          </a:p>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Sample collection &amp; shipping</a:t>
            </a:r>
          </a:p>
          <a:p>
            <a:pPr indent="-228600" fontAlgn="base">
              <a:lnSpc>
                <a:spcPct val="90000"/>
              </a:lnSpc>
              <a:spcAft>
                <a:spcPts val="600"/>
              </a:spcAft>
              <a:buFont typeface="Arial" panose="020B0604020202020204" pitchFamily="34" charset="0"/>
              <a:buChar char="•"/>
            </a:pPr>
            <a:r>
              <a:rPr lang="en-US" sz="2400" b="0" i="0" dirty="0">
                <a:effectLst/>
                <a:latin typeface="Montserrat" panose="00000500000000000000" pitchFamily="2" charset="0"/>
              </a:rPr>
              <a:t>Study close out &amp; archival of records</a:t>
            </a:r>
          </a:p>
        </p:txBody>
      </p:sp>
    </p:spTree>
    <p:extLst>
      <p:ext uri="{BB962C8B-B14F-4D97-AF65-F5344CB8AC3E}">
        <p14:creationId xmlns:p14="http://schemas.microsoft.com/office/powerpoint/2010/main" val="209539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Doctor smiling">
            <a:extLst>
              <a:ext uri="{FF2B5EF4-FFF2-40B4-BE49-F238E27FC236}">
                <a16:creationId xmlns:a16="http://schemas.microsoft.com/office/drawing/2014/main" id="{B95662AF-4CCF-BDFB-4C9C-5E412ECEC79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0743" r="19991" b="-1"/>
          <a:stretch/>
        </p:blipFill>
        <p:spPr>
          <a:xfrm>
            <a:off x="6103027" y="10"/>
            <a:ext cx="6088971" cy="6857990"/>
          </a:xfrm>
          <a:prstGeom prst="rect">
            <a:avLst/>
          </a:prstGeom>
        </p:spPr>
      </p:pic>
      <p:sp useBgFill="1">
        <p:nvSpPr>
          <p:cNvPr id="22" name="Rectangle 2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5C5965-6609-A038-8A14-C5B744EFAA50}"/>
              </a:ext>
            </a:extLst>
          </p:cNvPr>
          <p:cNvSpPr>
            <a:spLocks noGrp="1"/>
          </p:cNvSpPr>
          <p:nvPr>
            <p:ph type="title"/>
          </p:nvPr>
        </p:nvSpPr>
        <p:spPr>
          <a:xfrm>
            <a:off x="761801" y="328512"/>
            <a:ext cx="4778387" cy="1628970"/>
          </a:xfrm>
        </p:spPr>
        <p:txBody>
          <a:bodyPr vert="horz" lIns="91440" tIns="45720" rIns="91440" bIns="45720" rtlCol="0" anchor="ctr">
            <a:normAutofit/>
          </a:bodyPr>
          <a:lstStyle/>
          <a:p>
            <a:pPr algn="ctr"/>
            <a:r>
              <a:rPr lang="en-US" sz="4000" dirty="0">
                <a:latin typeface="Montserrat Light" panose="00000400000000000000" pitchFamily="2" charset="0"/>
              </a:rPr>
              <a:t>Investigator</a:t>
            </a:r>
            <a:br>
              <a:rPr lang="en-US" sz="4000" dirty="0">
                <a:latin typeface="Montserrat Light" panose="00000400000000000000" pitchFamily="2" charset="0"/>
              </a:rPr>
            </a:br>
            <a:r>
              <a:rPr lang="en-US" sz="4000" dirty="0">
                <a:latin typeface="Montserrat Light" panose="00000400000000000000" pitchFamily="2" charset="0"/>
              </a:rPr>
              <a:t>Responsibilities </a:t>
            </a:r>
          </a:p>
        </p:txBody>
      </p:sp>
      <p:sp>
        <p:nvSpPr>
          <p:cNvPr id="3" name="Content Placeholder 2">
            <a:extLst>
              <a:ext uri="{FF2B5EF4-FFF2-40B4-BE49-F238E27FC236}">
                <a16:creationId xmlns:a16="http://schemas.microsoft.com/office/drawing/2014/main" id="{6237ACC1-40F7-CFA5-373F-50F9038DEA63}"/>
              </a:ext>
            </a:extLst>
          </p:cNvPr>
          <p:cNvSpPr>
            <a:spLocks noGrp="1"/>
          </p:cNvSpPr>
          <p:nvPr>
            <p:ph sz="half" idx="1"/>
          </p:nvPr>
        </p:nvSpPr>
        <p:spPr>
          <a:xfrm>
            <a:off x="212325" y="2571434"/>
            <a:ext cx="5678374" cy="3894761"/>
          </a:xfrm>
        </p:spPr>
        <p:txBody>
          <a:bodyPr vert="horz" lIns="91440" tIns="45720" rIns="91440" bIns="45720" rtlCol="0" anchor="ctr">
            <a:noAutofit/>
          </a:bodyPr>
          <a:lstStyle/>
          <a:p>
            <a:r>
              <a:rPr lang="en-US" sz="2400" dirty="0">
                <a:latin typeface="Montserrat Light" panose="00000400000000000000" pitchFamily="2" charset="0"/>
              </a:rPr>
              <a:t>Confirm Eligibility </a:t>
            </a:r>
          </a:p>
          <a:p>
            <a:r>
              <a:rPr lang="en-US" sz="2400" dirty="0">
                <a:latin typeface="Montserrat Light" panose="00000400000000000000" pitchFamily="2" charset="0"/>
              </a:rPr>
              <a:t>Obtain Informed Consent</a:t>
            </a:r>
          </a:p>
          <a:p>
            <a:r>
              <a:rPr lang="en-US" sz="2400" dirty="0">
                <a:latin typeface="Montserrat Light" panose="00000400000000000000" pitchFamily="2" charset="0"/>
              </a:rPr>
              <a:t>Assess Adverse Events</a:t>
            </a:r>
          </a:p>
          <a:p>
            <a:r>
              <a:rPr lang="en-US" sz="2400" dirty="0">
                <a:latin typeface="Montserrat Light" panose="00000400000000000000" pitchFamily="2" charset="0"/>
              </a:rPr>
              <a:t>Adhere to protocol </a:t>
            </a:r>
          </a:p>
          <a:p>
            <a:r>
              <a:rPr lang="en-US" sz="2400" dirty="0">
                <a:latin typeface="Montserrat Light" panose="00000400000000000000" pitchFamily="2" charset="0"/>
              </a:rPr>
              <a:t>Follow IRB directives</a:t>
            </a:r>
          </a:p>
          <a:p>
            <a:pPr marL="0" indent="0">
              <a:buNone/>
            </a:pPr>
            <a:endParaRPr lang="en-US" sz="2400" dirty="0">
              <a:latin typeface="Montserrat Light" panose="00000400000000000000" pitchFamily="2" charset="0"/>
            </a:endParaRPr>
          </a:p>
          <a:p>
            <a:pPr marL="0" indent="0" algn="ctr">
              <a:buNone/>
            </a:pPr>
            <a:r>
              <a:rPr lang="en-US" sz="2400" u="sng" dirty="0">
                <a:latin typeface="Montserrat Light" panose="00000400000000000000" pitchFamily="2" charset="0"/>
              </a:rPr>
              <a:t>ULTIMATELY RESPONSIBLE FOR STUDY CONDUCT</a:t>
            </a:r>
            <a:endParaRPr lang="en-US" sz="2400" dirty="0">
              <a:latin typeface="Montserrat Light" panose="00000400000000000000" pitchFamily="2" charset="0"/>
            </a:endParaRPr>
          </a:p>
        </p:txBody>
      </p:sp>
    </p:spTree>
    <p:custDataLst>
      <p:tags r:id="rId1"/>
    </p:custDataLst>
    <p:extLst>
      <p:ext uri="{BB962C8B-B14F-4D97-AF65-F5344CB8AC3E}">
        <p14:creationId xmlns:p14="http://schemas.microsoft.com/office/powerpoint/2010/main" val="87230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7EBF-15A6-799F-EBF7-8692AEC0A755}"/>
              </a:ext>
            </a:extLst>
          </p:cNvPr>
          <p:cNvSpPr>
            <a:spLocks noGrp="1"/>
          </p:cNvSpPr>
          <p:nvPr>
            <p:ph type="title"/>
          </p:nvPr>
        </p:nvSpPr>
        <p:spPr>
          <a:xfrm>
            <a:off x="994087" y="503411"/>
            <a:ext cx="10044023" cy="877729"/>
          </a:xfrm>
        </p:spPr>
        <p:txBody>
          <a:bodyPr anchor="ctr">
            <a:normAutofit/>
          </a:bodyPr>
          <a:lstStyle/>
          <a:p>
            <a:pPr algn="ctr"/>
            <a:r>
              <a:rPr lang="en-US" sz="4800" dirty="0">
                <a:latin typeface="Montserrat" pitchFamily="2" charset="0"/>
              </a:rPr>
              <a:t>INSTITUTIONAL RESOURCES</a:t>
            </a:r>
            <a:endParaRPr lang="en-US" sz="4800" dirty="0">
              <a:solidFill>
                <a:srgbClr val="FFFFFF"/>
              </a:solidFill>
              <a:latin typeface="Montserrat" pitchFamily="2" charset="0"/>
            </a:endParaRPr>
          </a:p>
        </p:txBody>
      </p:sp>
      <p:graphicFrame>
        <p:nvGraphicFramePr>
          <p:cNvPr id="5" name="Content Placeholder 2">
            <a:extLst>
              <a:ext uri="{FF2B5EF4-FFF2-40B4-BE49-F238E27FC236}">
                <a16:creationId xmlns:a16="http://schemas.microsoft.com/office/drawing/2014/main" id="{60B0A704-1C61-FF38-E230-1437AD200278}"/>
              </a:ext>
            </a:extLst>
          </p:cNvPr>
          <p:cNvGraphicFramePr>
            <a:graphicFrameLocks noGrp="1"/>
          </p:cNvGraphicFramePr>
          <p:nvPr>
            <p:ph idx="1"/>
            <p:extLst>
              <p:ext uri="{D42A27DB-BD31-4B8C-83A1-F6EECF244321}">
                <p14:modId xmlns:p14="http://schemas.microsoft.com/office/powerpoint/2010/main" val="932837206"/>
              </p:ext>
            </p:extLst>
          </p:nvPr>
        </p:nvGraphicFramePr>
        <p:xfrm>
          <a:off x="552183" y="2161784"/>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6884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Scales of justice on blue background">
            <a:extLst>
              <a:ext uri="{FF2B5EF4-FFF2-40B4-BE49-F238E27FC236}">
                <a16:creationId xmlns:a16="http://schemas.microsoft.com/office/drawing/2014/main" id="{01B8EE4E-6E50-AA00-BD33-9448D31FE01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20381" r="20381"/>
          <a:stretch/>
        </p:blipFill>
        <p:spPr>
          <a:xfrm>
            <a:off x="6117081" y="10"/>
            <a:ext cx="6088971" cy="6857990"/>
          </a:xfrm>
          <a:prstGeom prst="rect">
            <a:avLst/>
          </a:prstGeom>
        </p:spPr>
      </p:pic>
      <p:sp useBgFill="1">
        <p:nvSpPr>
          <p:cNvPr id="59" name="Rectangle 5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 name="Rectangle 6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66B17-3ED2-055E-9E80-8BB031AD3F63}"/>
              </a:ext>
            </a:extLst>
          </p:cNvPr>
          <p:cNvSpPr>
            <a:spLocks noGrp="1"/>
          </p:cNvSpPr>
          <p:nvPr>
            <p:ph type="title"/>
          </p:nvPr>
        </p:nvSpPr>
        <p:spPr>
          <a:xfrm>
            <a:off x="643170" y="712459"/>
            <a:ext cx="4778387" cy="1065822"/>
          </a:xfrm>
        </p:spPr>
        <p:txBody>
          <a:bodyPr vert="horz" lIns="91440" tIns="45720" rIns="91440" bIns="45720" rtlCol="0" anchor="ctr">
            <a:normAutofit/>
          </a:bodyPr>
          <a:lstStyle/>
          <a:p>
            <a:pPr algn="ctr"/>
            <a:r>
              <a:rPr lang="en-US" sz="4000" dirty="0">
                <a:latin typeface="Montserrat Medium" panose="00000600000000000000" pitchFamily="2" charset="0"/>
              </a:rPr>
              <a:t>Research Ethics</a:t>
            </a:r>
          </a:p>
        </p:txBody>
      </p:sp>
      <p:sp>
        <p:nvSpPr>
          <p:cNvPr id="7" name="TextBox 6">
            <a:extLst>
              <a:ext uri="{FF2B5EF4-FFF2-40B4-BE49-F238E27FC236}">
                <a16:creationId xmlns:a16="http://schemas.microsoft.com/office/drawing/2014/main" id="{AA01678C-A25F-3455-A0C8-91F7A5061711}"/>
              </a:ext>
            </a:extLst>
          </p:cNvPr>
          <p:cNvSpPr txBox="1"/>
          <p:nvPr/>
        </p:nvSpPr>
        <p:spPr>
          <a:xfrm>
            <a:off x="339874" y="2820742"/>
            <a:ext cx="5709109" cy="3416320"/>
          </a:xfrm>
          <a:prstGeom prst="rect">
            <a:avLst/>
          </a:prstGeom>
          <a:noFill/>
        </p:spPr>
        <p:txBody>
          <a:bodyPr wrap="square">
            <a:spAutoFit/>
          </a:bodyPr>
          <a:lstStyle/>
          <a:p>
            <a:pPr marL="342900" indent="-342900">
              <a:buFont typeface="+mj-lt"/>
              <a:buAutoNum type="arabicPeriod"/>
            </a:pPr>
            <a:r>
              <a:rPr lang="en-US" dirty="0">
                <a:latin typeface="Montserrat" panose="00000500000000000000" pitchFamily="2" charset="0"/>
              </a:rPr>
              <a:t>These three documents provide guidance and inform our current ethical codes and research standards.</a:t>
            </a:r>
          </a:p>
          <a:p>
            <a:pPr marL="342900" indent="-342900">
              <a:buFont typeface="+mj-lt"/>
              <a:buAutoNum type="arabicPeriod"/>
            </a:pPr>
            <a:endParaRPr lang="en-US" dirty="0">
              <a:latin typeface="Montserrat" panose="00000500000000000000" pitchFamily="2" charset="0"/>
            </a:endParaRPr>
          </a:p>
          <a:p>
            <a:pPr marL="342900" indent="-342900">
              <a:buFont typeface="+mj-lt"/>
              <a:buAutoNum type="arabicPeriod"/>
            </a:pPr>
            <a:r>
              <a:rPr lang="en-US" dirty="0">
                <a:latin typeface="Montserrat" panose="00000500000000000000" pitchFamily="2" charset="0"/>
              </a:rPr>
              <a:t>They aren't regulations or binding legal requirements.</a:t>
            </a:r>
          </a:p>
          <a:p>
            <a:pPr marL="342900" indent="-342900">
              <a:buFont typeface="+mj-lt"/>
              <a:buAutoNum type="arabicPeriod"/>
            </a:pPr>
            <a:endParaRPr lang="en-US" dirty="0">
              <a:latin typeface="Montserrat" panose="00000500000000000000" pitchFamily="2" charset="0"/>
            </a:endParaRPr>
          </a:p>
          <a:p>
            <a:pPr marL="342900" indent="-342900">
              <a:buFont typeface="+mj-lt"/>
              <a:buAutoNum type="arabicPeriod"/>
            </a:pPr>
            <a:r>
              <a:rPr lang="en-US" dirty="0">
                <a:latin typeface="Montserrat" panose="00000500000000000000" pitchFamily="2" charset="0"/>
              </a:rPr>
              <a:t>Understanding of these documents and the historical events surrounding them will help you understand current regulations and legal requirements of human subjects' research.</a:t>
            </a:r>
          </a:p>
        </p:txBody>
      </p:sp>
      <p:sp>
        <p:nvSpPr>
          <p:cNvPr id="5" name="TextBox 4">
            <a:extLst>
              <a:ext uri="{FF2B5EF4-FFF2-40B4-BE49-F238E27FC236}">
                <a16:creationId xmlns:a16="http://schemas.microsoft.com/office/drawing/2014/main" id="{31A05150-23EF-052C-BFF9-8E968BED2E69}"/>
              </a:ext>
            </a:extLst>
          </p:cNvPr>
          <p:cNvSpPr txBox="1"/>
          <p:nvPr/>
        </p:nvSpPr>
        <p:spPr>
          <a:xfrm>
            <a:off x="236103" y="2480043"/>
            <a:ext cx="5709109" cy="4216539"/>
          </a:xfrm>
          <a:prstGeom prst="rect">
            <a:avLst/>
          </a:prstGeom>
          <a:solidFill>
            <a:schemeClr val="bg1"/>
          </a:solidFill>
        </p:spPr>
        <p:txBody>
          <a:bodyPr wrap="square" rtlCol="0">
            <a:spAutoFit/>
          </a:bodyPr>
          <a:lstStyle/>
          <a:p>
            <a:pPr algn="ctr"/>
            <a:r>
              <a:rPr lang="en-US" sz="2000" b="1" dirty="0">
                <a:latin typeface="Montserrat Medium" panose="00000600000000000000" pitchFamily="2" charset="0"/>
              </a:rPr>
              <a:t>1979: The Belmont Report</a:t>
            </a:r>
          </a:p>
          <a:p>
            <a:pPr algn="ctr"/>
            <a:endParaRPr lang="en-US" sz="800" b="1" dirty="0">
              <a:latin typeface="Montserrat Medium" panose="00000600000000000000" pitchFamily="2" charset="0"/>
            </a:endParaRPr>
          </a:p>
          <a:p>
            <a:pPr algn="just" fontAlgn="base"/>
            <a:r>
              <a:rPr lang="en-US" sz="2000" b="0" i="0" dirty="0">
                <a:solidFill>
                  <a:srgbClr val="000000"/>
                </a:solidFill>
                <a:effectLst/>
                <a:latin typeface="Montserrat" panose="00000500000000000000" pitchFamily="2" charset="0"/>
              </a:rPr>
              <a:t>Written by the National Commission for the Protection of Human Subjects of Biomedical and Behavioral Research, </a:t>
            </a:r>
            <a:r>
              <a:rPr lang="en-US" sz="2000" b="1" i="0" dirty="0">
                <a:solidFill>
                  <a:srgbClr val="000000"/>
                </a:solidFill>
                <a:effectLst/>
                <a:latin typeface="Montserrat" panose="00000500000000000000" pitchFamily="2" charset="0"/>
              </a:rPr>
              <a:t>The Belmont Report</a:t>
            </a:r>
            <a:r>
              <a:rPr lang="en-US" sz="2000" b="0" i="0" dirty="0">
                <a:solidFill>
                  <a:srgbClr val="000000"/>
                </a:solidFill>
                <a:effectLst/>
                <a:latin typeface="Montserrat" panose="00000500000000000000" pitchFamily="2" charset="0"/>
              </a:rPr>
              <a:t> identifies basic ethical principles and guidelines that address ethical issues arising from the conduct of research with human subjects.</a:t>
            </a:r>
          </a:p>
          <a:p>
            <a:pPr algn="just" fontAlgn="base"/>
            <a:endParaRPr lang="en-US" sz="2000" b="0" i="0" dirty="0">
              <a:solidFill>
                <a:srgbClr val="000000"/>
              </a:solidFill>
              <a:effectLst/>
              <a:latin typeface="Montserrat" panose="00000500000000000000" pitchFamily="2" charset="0"/>
            </a:endParaRPr>
          </a:p>
          <a:p>
            <a:pPr algn="just" fontAlgn="base"/>
            <a:r>
              <a:rPr lang="en-US" sz="2000" b="0" i="0" dirty="0">
                <a:solidFill>
                  <a:srgbClr val="000000"/>
                </a:solidFill>
                <a:effectLst/>
                <a:latin typeface="Montserrat" panose="00000500000000000000" pitchFamily="2" charset="0"/>
              </a:rPr>
              <a:t>The Belmont Report describes the importance of the distinction and boundaries between standard medical practice and research. </a:t>
            </a:r>
            <a:r>
              <a:rPr lang="en-US" b="1" dirty="0">
                <a:latin typeface="Montserrat Medium" panose="00000600000000000000" pitchFamily="2" charset="0"/>
              </a:rPr>
              <a:t> </a:t>
            </a:r>
          </a:p>
        </p:txBody>
      </p:sp>
      <p:sp>
        <p:nvSpPr>
          <p:cNvPr id="3" name="TextBox 2">
            <a:extLst>
              <a:ext uri="{FF2B5EF4-FFF2-40B4-BE49-F238E27FC236}">
                <a16:creationId xmlns:a16="http://schemas.microsoft.com/office/drawing/2014/main" id="{6319B6A6-1B4A-0361-F455-F11ADACDC6CB}"/>
              </a:ext>
            </a:extLst>
          </p:cNvPr>
          <p:cNvSpPr txBox="1"/>
          <p:nvPr/>
        </p:nvSpPr>
        <p:spPr>
          <a:xfrm>
            <a:off x="239970" y="2480043"/>
            <a:ext cx="5618157" cy="4216539"/>
          </a:xfrm>
          <a:prstGeom prst="rect">
            <a:avLst/>
          </a:prstGeom>
          <a:solidFill>
            <a:schemeClr val="bg1"/>
          </a:solidFill>
        </p:spPr>
        <p:txBody>
          <a:bodyPr wrap="square" rtlCol="0">
            <a:spAutoFit/>
          </a:bodyPr>
          <a:lstStyle/>
          <a:p>
            <a:pPr algn="ctr"/>
            <a:r>
              <a:rPr lang="en-US" sz="2000" b="1" dirty="0">
                <a:latin typeface="Montserrat Medium" panose="00000600000000000000" pitchFamily="2" charset="0"/>
              </a:rPr>
              <a:t>1964: Declaration of Helsinki </a:t>
            </a:r>
          </a:p>
          <a:p>
            <a:pPr algn="ctr"/>
            <a:endParaRPr lang="en-US" sz="800" dirty="0">
              <a:latin typeface="Montserrat" panose="00000500000000000000" pitchFamily="2" charset="0"/>
            </a:endParaRPr>
          </a:p>
          <a:p>
            <a:pPr algn="just"/>
            <a:r>
              <a:rPr lang="en-US" sz="2000" dirty="0">
                <a:latin typeface="Montserrat" panose="00000500000000000000" pitchFamily="2" charset="0"/>
              </a:rPr>
              <a:t>Developed by the World Medical Association (WMA), The Declaration of Helsinki is a formal statement of ethical principles to guide the protection of human participants in medical research. </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The Declaration of Helsinki was adopted in 1964 by the 18th WMA General Assembly, and has been revised several times, most recently in 2013.</a:t>
            </a:r>
          </a:p>
          <a:p>
            <a:pPr algn="just"/>
            <a:endParaRPr lang="en-US" sz="2000" dirty="0">
              <a:latin typeface="Montserrat" panose="00000500000000000000" pitchFamily="2" charset="0"/>
            </a:endParaRPr>
          </a:p>
          <a:p>
            <a:pPr algn="just"/>
            <a:endParaRPr lang="en-US" sz="2000" dirty="0">
              <a:latin typeface="Montserrat" panose="00000500000000000000" pitchFamily="2" charset="0"/>
            </a:endParaRPr>
          </a:p>
        </p:txBody>
      </p:sp>
      <p:sp>
        <p:nvSpPr>
          <p:cNvPr id="4" name="Content Placeholder 3">
            <a:extLst>
              <a:ext uri="{FF2B5EF4-FFF2-40B4-BE49-F238E27FC236}">
                <a16:creationId xmlns:a16="http://schemas.microsoft.com/office/drawing/2014/main" id="{698FF51F-FD11-18DD-6828-CD04159EA50D}"/>
              </a:ext>
            </a:extLst>
          </p:cNvPr>
          <p:cNvSpPr>
            <a:spLocks noGrp="1"/>
          </p:cNvSpPr>
          <p:nvPr>
            <p:ph sz="half" idx="2"/>
          </p:nvPr>
        </p:nvSpPr>
        <p:spPr>
          <a:xfrm>
            <a:off x="96960" y="2438782"/>
            <a:ext cx="5904176" cy="4299059"/>
          </a:xfrm>
          <a:solidFill>
            <a:schemeClr val="bg1"/>
          </a:solidFill>
        </p:spPr>
        <p:txBody>
          <a:bodyPr vert="horz" lIns="91440" tIns="45720" rIns="91440" bIns="45720" rtlCol="0" anchor="ctr">
            <a:normAutofit/>
          </a:bodyPr>
          <a:lstStyle/>
          <a:p>
            <a:pPr marL="0" indent="0" algn="ctr">
              <a:buNone/>
            </a:pPr>
            <a:r>
              <a:rPr lang="en-US" sz="2000" b="1" dirty="0">
                <a:latin typeface="Montserrat Medium" panose="00000600000000000000" pitchFamily="2" charset="0"/>
              </a:rPr>
              <a:t>1947: Nuremberg Code</a:t>
            </a:r>
          </a:p>
          <a:p>
            <a:pPr marL="0" indent="0" algn="just" fontAlgn="base">
              <a:buNone/>
            </a:pPr>
            <a:r>
              <a:rPr lang="en-US" sz="2000" i="0" dirty="0">
                <a:solidFill>
                  <a:srgbClr val="000000"/>
                </a:solidFill>
                <a:effectLst/>
                <a:latin typeface="Montserrat" panose="00000500000000000000" pitchFamily="2" charset="0"/>
              </a:rPr>
              <a:t>The Nuremberg Military Tribunal’s decision in the case of the </a:t>
            </a:r>
            <a:r>
              <a:rPr lang="en-US" sz="2000" i="1" dirty="0">
                <a:solidFill>
                  <a:srgbClr val="000000"/>
                </a:solidFill>
                <a:effectLst/>
                <a:latin typeface="Montserrat" panose="00000500000000000000" pitchFamily="2" charset="0"/>
              </a:rPr>
              <a:t>United States v Karl Brandt et al</a:t>
            </a:r>
            <a:r>
              <a:rPr lang="en-US" sz="2000" i="0" dirty="0">
                <a:solidFill>
                  <a:srgbClr val="000000"/>
                </a:solidFill>
                <a:effectLst/>
                <a:latin typeface="Montserrat" panose="00000500000000000000" pitchFamily="2" charset="0"/>
              </a:rPr>
              <a:t>. includes what is now called The Nuremberg Code, a ten-point statement outlining what is permissible in medical experimentation on human subjects. </a:t>
            </a:r>
            <a:br>
              <a:rPr lang="en-US" sz="2000" i="0" dirty="0">
                <a:solidFill>
                  <a:srgbClr val="000000"/>
                </a:solidFill>
                <a:effectLst/>
                <a:latin typeface="Montserrat" panose="00000500000000000000" pitchFamily="2" charset="0"/>
              </a:rPr>
            </a:br>
            <a:endParaRPr lang="en-US" sz="2000" i="0" dirty="0">
              <a:solidFill>
                <a:srgbClr val="000000"/>
              </a:solidFill>
              <a:effectLst/>
              <a:latin typeface="Montserrat" panose="00000500000000000000" pitchFamily="2" charset="0"/>
            </a:endParaRPr>
          </a:p>
          <a:p>
            <a:pPr marL="0" indent="0" algn="just" fontAlgn="base">
              <a:buNone/>
            </a:pPr>
            <a:r>
              <a:rPr lang="en-US" sz="2000" i="0" dirty="0">
                <a:solidFill>
                  <a:srgbClr val="000000"/>
                </a:solidFill>
                <a:effectLst/>
                <a:latin typeface="Montserrat" panose="00000500000000000000" pitchFamily="2" charset="0"/>
              </a:rPr>
              <a:t>According to this statement, human experimentation is justified only if the results benefit society and if the study is carried out with basic principles that “satisfy moral, ethical, and legal concepts.”</a:t>
            </a:r>
          </a:p>
        </p:txBody>
      </p:sp>
    </p:spTree>
    <p:custDataLst>
      <p:tags r:id="rId1"/>
    </p:custDataLst>
    <p:extLst>
      <p:ext uri="{BB962C8B-B14F-4D97-AF65-F5344CB8AC3E}">
        <p14:creationId xmlns:p14="http://schemas.microsoft.com/office/powerpoint/2010/main" val="18064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81EED3-2CA7-4BC4-FDC8-B3E92FF02EDA}"/>
              </a:ext>
            </a:extLst>
          </p:cNvPr>
          <p:cNvSpPr>
            <a:spLocks noGrp="1"/>
          </p:cNvSpPr>
          <p:nvPr>
            <p:ph type="title"/>
          </p:nvPr>
        </p:nvSpPr>
        <p:spPr>
          <a:xfrm>
            <a:off x="838200" y="557188"/>
            <a:ext cx="10515600" cy="1133499"/>
          </a:xfrm>
        </p:spPr>
        <p:txBody>
          <a:bodyPr>
            <a:normAutofit/>
          </a:bodyPr>
          <a:lstStyle/>
          <a:p>
            <a:pPr algn="ctr"/>
            <a:r>
              <a:rPr lang="en-US" sz="5200" dirty="0">
                <a:latin typeface="Montserrat" pitchFamily="2" charset="0"/>
              </a:rPr>
              <a:t>TOOLS/DOCUMENTS</a:t>
            </a:r>
          </a:p>
        </p:txBody>
      </p:sp>
      <p:graphicFrame>
        <p:nvGraphicFramePr>
          <p:cNvPr id="25" name="Content Placeholder 2">
            <a:extLst>
              <a:ext uri="{FF2B5EF4-FFF2-40B4-BE49-F238E27FC236}">
                <a16:creationId xmlns:a16="http://schemas.microsoft.com/office/drawing/2014/main" id="{D5C7AF89-277C-FEE8-6575-4128B0803798}"/>
              </a:ext>
            </a:extLst>
          </p:cNvPr>
          <p:cNvGraphicFramePr>
            <a:graphicFrameLocks noGrp="1"/>
          </p:cNvGraphicFramePr>
          <p:nvPr>
            <p:ph idx="1"/>
            <p:extLst>
              <p:ext uri="{D42A27DB-BD31-4B8C-83A1-F6EECF244321}">
                <p14:modId xmlns:p14="http://schemas.microsoft.com/office/powerpoint/2010/main" val="28306413"/>
              </p:ext>
            </p:extLst>
          </p:nvPr>
        </p:nvGraphicFramePr>
        <p:xfrm>
          <a:off x="373486" y="1614153"/>
          <a:ext cx="11299065" cy="492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94139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6">
            <a:extLst>
              <a:ext uri="{FF2B5EF4-FFF2-40B4-BE49-F238E27FC236}">
                <a16:creationId xmlns:a16="http://schemas.microsoft.com/office/drawing/2014/main" id="{691AC6B6-1EF3-58CD-3409-D543A3DF4405}"/>
              </a:ext>
            </a:extLst>
          </p:cNvPr>
          <p:cNvSpPr>
            <a:spLocks noGrp="1"/>
          </p:cNvSpPr>
          <p:nvPr>
            <p:ph type="title"/>
          </p:nvPr>
        </p:nvSpPr>
        <p:spPr>
          <a:xfrm>
            <a:off x="479394" y="1070800"/>
            <a:ext cx="3939688" cy="5583126"/>
          </a:xfrm>
        </p:spPr>
        <p:txBody>
          <a:bodyPr>
            <a:normAutofit/>
          </a:bodyPr>
          <a:lstStyle/>
          <a:p>
            <a:pPr algn="r"/>
            <a:r>
              <a:rPr lang="en-US" sz="5000">
                <a:latin typeface="Montserrat" panose="00000500000000000000" pitchFamily="2" charset="0"/>
              </a:rPr>
              <a:t>Delegation of Authority Log </a:t>
            </a:r>
          </a:p>
        </p:txBody>
      </p:sp>
      <p:cxnSp>
        <p:nvCxnSpPr>
          <p:cNvPr id="25" name="Straight Connector 1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6" name="Content Placeholder 7">
            <a:extLst>
              <a:ext uri="{FF2B5EF4-FFF2-40B4-BE49-F238E27FC236}">
                <a16:creationId xmlns:a16="http://schemas.microsoft.com/office/drawing/2014/main" id="{502063F4-B1CC-9E59-BF78-C17CDD77ACD9}"/>
              </a:ext>
            </a:extLst>
          </p:cNvPr>
          <p:cNvGraphicFramePr>
            <a:graphicFrameLocks noGrp="1"/>
          </p:cNvGraphicFramePr>
          <p:nvPr>
            <p:ph idx="1"/>
            <p:extLst>
              <p:ext uri="{D42A27DB-BD31-4B8C-83A1-F6EECF244321}">
                <p14:modId xmlns:p14="http://schemas.microsoft.com/office/powerpoint/2010/main" val="118358751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20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1448D498-119D-710C-C9AB-AED71D08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681" y="56996"/>
            <a:ext cx="9138525" cy="6511200"/>
          </a:xfrm>
          <a:prstGeom prst="rect">
            <a:avLst/>
          </a:prstGeom>
        </p:spPr>
      </p:pic>
    </p:spTree>
    <p:extLst>
      <p:ext uri="{BB962C8B-B14F-4D97-AF65-F5344CB8AC3E}">
        <p14:creationId xmlns:p14="http://schemas.microsoft.com/office/powerpoint/2010/main" val="2795587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81E1833-5D8C-E31D-E156-8D45C76F4C80}"/>
              </a:ext>
            </a:extLst>
          </p:cNvPr>
          <p:cNvSpPr>
            <a:spLocks noGrp="1"/>
          </p:cNvSpPr>
          <p:nvPr>
            <p:ph type="title"/>
          </p:nvPr>
        </p:nvSpPr>
        <p:spPr>
          <a:xfrm>
            <a:off x="793835" y="920645"/>
            <a:ext cx="3494362" cy="4930986"/>
          </a:xfrm>
        </p:spPr>
        <p:txBody>
          <a:bodyPr>
            <a:normAutofit/>
          </a:bodyPr>
          <a:lstStyle/>
          <a:p>
            <a:pPr algn="r"/>
            <a:r>
              <a:rPr lang="en-US" dirty="0">
                <a:solidFill>
                  <a:schemeClr val="accent1"/>
                </a:solidFill>
                <a:latin typeface="Montserrat Medium" panose="00000600000000000000" pitchFamily="2" charset="0"/>
              </a:rPr>
              <a:t>The Belmont Report </a:t>
            </a:r>
            <a:endParaRPr lang="en-US" dirty="0">
              <a:solidFill>
                <a:schemeClr val="accent1"/>
              </a:solidFill>
            </a:endParaRPr>
          </a:p>
        </p:txBody>
      </p:sp>
      <p:cxnSp>
        <p:nvCxnSpPr>
          <p:cNvPr id="17" name="Straight Connector 16">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27C4744-3971-CC72-F4E9-5D6A04648378}"/>
              </a:ext>
            </a:extLst>
          </p:cNvPr>
          <p:cNvSpPr>
            <a:spLocks noGrp="1"/>
          </p:cNvSpPr>
          <p:nvPr>
            <p:ph sz="half" idx="1"/>
          </p:nvPr>
        </p:nvSpPr>
        <p:spPr>
          <a:xfrm>
            <a:off x="4931664" y="2868982"/>
            <a:ext cx="6339670" cy="2304627"/>
          </a:xfrm>
        </p:spPr>
        <p:txBody>
          <a:bodyPr anchor="b">
            <a:normAutofit/>
          </a:bodyPr>
          <a:lstStyle/>
          <a:p>
            <a:pPr marL="0" indent="0" algn="just">
              <a:buNone/>
            </a:pPr>
            <a:r>
              <a:rPr lang="en-US" sz="2000" i="0" dirty="0">
                <a:effectLst/>
                <a:latin typeface="Montserrat" panose="00000500000000000000" pitchFamily="2" charset="0"/>
              </a:rPr>
              <a:t>Describes the ethical principles of </a:t>
            </a:r>
            <a:r>
              <a:rPr lang="en-US" sz="2000" b="1" i="0" dirty="0">
                <a:effectLst/>
                <a:latin typeface="Montserrat" panose="00000500000000000000" pitchFamily="2" charset="0"/>
              </a:rPr>
              <a:t>Respect for Persons</a:t>
            </a:r>
            <a:r>
              <a:rPr lang="en-US" sz="2000" i="0" dirty="0">
                <a:effectLst/>
                <a:latin typeface="Montserrat" panose="00000500000000000000" pitchFamily="2" charset="0"/>
              </a:rPr>
              <a:t>, </a:t>
            </a:r>
            <a:r>
              <a:rPr lang="en-US" sz="2000" b="1" i="0" dirty="0">
                <a:effectLst/>
                <a:latin typeface="Montserrat" panose="00000500000000000000" pitchFamily="2" charset="0"/>
              </a:rPr>
              <a:t>Beneficence</a:t>
            </a:r>
            <a:r>
              <a:rPr lang="en-US" sz="2000" i="0" dirty="0">
                <a:effectLst/>
                <a:latin typeface="Montserrat" panose="00000500000000000000" pitchFamily="2" charset="0"/>
              </a:rPr>
              <a:t>, and </a:t>
            </a:r>
            <a:r>
              <a:rPr lang="en-US" sz="2000" b="1" i="0" dirty="0">
                <a:effectLst/>
                <a:latin typeface="Montserrat" panose="00000500000000000000" pitchFamily="2" charset="0"/>
              </a:rPr>
              <a:t>Justice </a:t>
            </a:r>
            <a:r>
              <a:rPr lang="en-US" sz="2000" i="0" dirty="0">
                <a:effectLst/>
                <a:latin typeface="Montserrat" panose="00000500000000000000" pitchFamily="2" charset="0"/>
              </a:rPr>
              <a:t>as being essential for ethical research involving human subjects.</a:t>
            </a:r>
          </a:p>
          <a:p>
            <a:endParaRPr lang="en-US" sz="2000" dirty="0"/>
          </a:p>
        </p:txBody>
      </p:sp>
      <p:sp>
        <p:nvSpPr>
          <p:cNvPr id="5" name="Content Placeholder 4">
            <a:extLst>
              <a:ext uri="{FF2B5EF4-FFF2-40B4-BE49-F238E27FC236}">
                <a16:creationId xmlns:a16="http://schemas.microsoft.com/office/drawing/2014/main" id="{C8BB6535-F10E-0898-F2CF-E586C98A4443}"/>
              </a:ext>
            </a:extLst>
          </p:cNvPr>
          <p:cNvSpPr>
            <a:spLocks noGrp="1"/>
          </p:cNvSpPr>
          <p:nvPr>
            <p:ph sz="half" idx="2"/>
          </p:nvPr>
        </p:nvSpPr>
        <p:spPr>
          <a:xfrm>
            <a:off x="4976029" y="2057400"/>
            <a:ext cx="6250940" cy="1015472"/>
          </a:xfrm>
        </p:spPr>
        <p:txBody>
          <a:bodyPr>
            <a:normAutofit/>
          </a:bodyPr>
          <a:lstStyle/>
          <a:p>
            <a:pPr marL="0" indent="0" algn="just">
              <a:buNone/>
            </a:pPr>
            <a:r>
              <a:rPr lang="en-US" sz="2000" dirty="0">
                <a:latin typeface="Montserrat" panose="00000500000000000000" pitchFamily="2" charset="0"/>
              </a:rPr>
              <a:t>The underlying ethical framework for how research involving human subjects should be conducted. </a:t>
            </a:r>
          </a:p>
        </p:txBody>
      </p:sp>
    </p:spTree>
    <p:extLst>
      <p:ext uri="{BB962C8B-B14F-4D97-AF65-F5344CB8AC3E}">
        <p14:creationId xmlns:p14="http://schemas.microsoft.com/office/powerpoint/2010/main" val="416849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FFD34-44F0-6877-8308-9D332D0C4581}"/>
              </a:ext>
            </a:extLst>
          </p:cNvPr>
          <p:cNvSpPr>
            <a:spLocks noGrp="1"/>
          </p:cNvSpPr>
          <p:nvPr>
            <p:ph type="title"/>
          </p:nvPr>
        </p:nvSpPr>
        <p:spPr>
          <a:xfrm>
            <a:off x="432352" y="350196"/>
            <a:ext cx="5446644" cy="1624520"/>
          </a:xfrm>
        </p:spPr>
        <p:txBody>
          <a:bodyPr vert="horz" lIns="91440" tIns="45720" rIns="91440" bIns="45720" rtlCol="0" anchor="ctr">
            <a:normAutofit/>
          </a:bodyPr>
          <a:lstStyle/>
          <a:p>
            <a:pPr algn="ctr"/>
            <a:r>
              <a:rPr lang="en-US" sz="4000" b="1" dirty="0">
                <a:latin typeface="Montserrat Medium" panose="00000600000000000000" pitchFamily="2" charset="0"/>
              </a:rPr>
              <a:t>Respect for Persons</a:t>
            </a:r>
          </a:p>
        </p:txBody>
      </p:sp>
      <p:sp>
        <p:nvSpPr>
          <p:cNvPr id="4" name="TextBox 3">
            <a:extLst>
              <a:ext uri="{FF2B5EF4-FFF2-40B4-BE49-F238E27FC236}">
                <a16:creationId xmlns:a16="http://schemas.microsoft.com/office/drawing/2014/main" id="{4BEEF375-4429-3EFF-526C-0B8AA12C29C6}"/>
              </a:ext>
            </a:extLst>
          </p:cNvPr>
          <p:cNvSpPr txBox="1"/>
          <p:nvPr/>
        </p:nvSpPr>
        <p:spPr>
          <a:xfrm>
            <a:off x="173000" y="2577828"/>
            <a:ext cx="5965348" cy="4062651"/>
          </a:xfrm>
          <a:prstGeom prst="rect">
            <a:avLst/>
          </a:prstGeom>
          <a:noFill/>
        </p:spPr>
        <p:txBody>
          <a:bodyPr wrap="square" rtlCol="0">
            <a:spAutoFit/>
          </a:bodyPr>
          <a:lstStyle/>
          <a:p>
            <a:pPr marL="0" indent="0">
              <a:buNone/>
            </a:pPr>
            <a:r>
              <a:rPr lang="en-US" sz="2000" b="1" dirty="0">
                <a:latin typeface="Montserrat" panose="00000500000000000000" pitchFamily="2" charset="0"/>
              </a:rPr>
              <a:t>Rules</a:t>
            </a:r>
            <a:r>
              <a:rPr lang="en-US" sz="2000" dirty="0">
                <a:latin typeface="Montserrat" panose="00000500000000000000" pitchFamily="2" charset="0"/>
              </a:rPr>
              <a:t> derived from this principle require:</a:t>
            </a:r>
          </a:p>
          <a:p>
            <a:pPr marL="0" indent="0">
              <a:buNone/>
            </a:pPr>
            <a:r>
              <a:rPr lang="en-US" sz="2000" dirty="0">
                <a:latin typeface="Montserrat" panose="00000500000000000000" pitchFamily="2" charset="0"/>
              </a:rPr>
              <a:t> </a:t>
            </a:r>
          </a:p>
          <a:p>
            <a:pPr marL="857250" indent="-342900">
              <a:buFont typeface="+mj-lt"/>
              <a:buAutoNum type="arabicPeriod"/>
            </a:pPr>
            <a:r>
              <a:rPr lang="en-US" sz="2000" dirty="0">
                <a:latin typeface="Montserrat" panose="00000500000000000000" pitchFamily="2" charset="0"/>
              </a:rPr>
              <a:t>Individuals voluntarily consent to research.  </a:t>
            </a:r>
          </a:p>
          <a:p>
            <a:pPr marL="857250" indent="-342900">
              <a:buFont typeface="+mj-lt"/>
              <a:buAutoNum type="arabicPeriod"/>
            </a:pPr>
            <a:r>
              <a:rPr lang="en-US" sz="2000" dirty="0">
                <a:latin typeface="Montserrat" panose="00000500000000000000" pitchFamily="2" charset="0"/>
              </a:rPr>
              <a:t>Researchers to present all required elements of consent, allow participants opportunity to ask questions and have those questions answered to make a fully informed decision.</a:t>
            </a:r>
          </a:p>
          <a:p>
            <a:pPr marL="857250" indent="-342900">
              <a:buFont typeface="+mj-lt"/>
              <a:buAutoNum type="arabicPeriod"/>
            </a:pPr>
            <a:r>
              <a:rPr lang="en-US" sz="2000" dirty="0">
                <a:latin typeface="Montserrat" panose="00000500000000000000" pitchFamily="2" charset="0"/>
              </a:rPr>
              <a:t>Research subjects’ privacy be respected.</a:t>
            </a:r>
          </a:p>
          <a:p>
            <a:endParaRPr lang="en-US" dirty="0"/>
          </a:p>
        </p:txBody>
      </p:sp>
      <p:sp>
        <p:nvSpPr>
          <p:cNvPr id="3" name="Content Placeholder 2">
            <a:extLst>
              <a:ext uri="{FF2B5EF4-FFF2-40B4-BE49-F238E27FC236}">
                <a16:creationId xmlns:a16="http://schemas.microsoft.com/office/drawing/2014/main" id="{2ED1CCF4-6B20-D3F4-1221-AB4D12A3F416}"/>
              </a:ext>
            </a:extLst>
          </p:cNvPr>
          <p:cNvSpPr>
            <a:spLocks noGrp="1"/>
          </p:cNvSpPr>
          <p:nvPr>
            <p:ph sz="half" idx="2"/>
          </p:nvPr>
        </p:nvSpPr>
        <p:spPr>
          <a:xfrm>
            <a:off x="175587" y="2577827"/>
            <a:ext cx="5703409" cy="3789636"/>
          </a:xfrm>
          <a:solidFill>
            <a:schemeClr val="bg1">
              <a:lumMod val="95000"/>
            </a:schemeClr>
          </a:solidFill>
          <a:effectLst/>
        </p:spPr>
        <p:txBody>
          <a:bodyPr vert="horz" lIns="91440" tIns="45720" rIns="91440" bIns="45720" rtlCol="0" anchor="ctr">
            <a:normAutofit/>
          </a:bodyPr>
          <a:lstStyle/>
          <a:p>
            <a:pPr algn="just">
              <a:buFont typeface="Wingdings" panose="05000000000000000000" pitchFamily="2" charset="2"/>
              <a:buChar char="ü"/>
            </a:pPr>
            <a:r>
              <a:rPr lang="en-US" dirty="0">
                <a:latin typeface="Montserrat" panose="00000500000000000000" pitchFamily="2" charset="0"/>
              </a:rPr>
              <a:t>Individuals should be treated as autonomous agents.</a:t>
            </a:r>
          </a:p>
          <a:p>
            <a:pPr algn="just">
              <a:buFont typeface="Wingdings" panose="05000000000000000000" pitchFamily="2" charset="2"/>
              <a:buChar char="ü"/>
            </a:pPr>
            <a:r>
              <a:rPr lang="en-US" dirty="0">
                <a:latin typeface="Montserrat" panose="00000500000000000000" pitchFamily="2" charset="0"/>
              </a:rPr>
              <a:t>Those with diminished autonomy are entitled to additional protection.</a:t>
            </a:r>
          </a:p>
          <a:p>
            <a:pPr marL="0" indent="0">
              <a:buNone/>
            </a:pPr>
            <a:endParaRPr lang="en-US" sz="1700" dirty="0"/>
          </a:p>
        </p:txBody>
      </p:sp>
      <p:pic>
        <p:nvPicPr>
          <p:cNvPr id="8" name="Content Placeholder 7" descr="Close-up of two people holding hands">
            <a:extLst>
              <a:ext uri="{FF2B5EF4-FFF2-40B4-BE49-F238E27FC236}">
                <a16:creationId xmlns:a16="http://schemas.microsoft.com/office/drawing/2014/main" id="{7965C334-1EEE-9874-BD0B-FB54D703EE0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214" r="22385" b="-2"/>
          <a:stretch/>
        </p:blipFill>
        <p:spPr>
          <a:xfrm>
            <a:off x="6096000" y="1"/>
            <a:ext cx="6102825" cy="6858000"/>
          </a:xfrm>
          <a:prstGeom prst="rect">
            <a:avLst/>
          </a:prstGeom>
        </p:spPr>
      </p:pic>
    </p:spTree>
    <p:extLst>
      <p:ext uri="{BB962C8B-B14F-4D97-AF65-F5344CB8AC3E}">
        <p14:creationId xmlns:p14="http://schemas.microsoft.com/office/powerpoint/2010/main" val="187792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FFD34-44F0-6877-8308-9D332D0C4581}"/>
              </a:ext>
            </a:extLst>
          </p:cNvPr>
          <p:cNvSpPr>
            <a:spLocks noGrp="1"/>
          </p:cNvSpPr>
          <p:nvPr>
            <p:ph type="title"/>
          </p:nvPr>
        </p:nvSpPr>
        <p:spPr>
          <a:xfrm>
            <a:off x="432352" y="350196"/>
            <a:ext cx="5446644" cy="1624520"/>
          </a:xfrm>
        </p:spPr>
        <p:txBody>
          <a:bodyPr vert="horz" lIns="91440" tIns="45720" rIns="91440" bIns="45720" rtlCol="0" anchor="ctr">
            <a:normAutofit/>
          </a:bodyPr>
          <a:lstStyle/>
          <a:p>
            <a:pPr algn="ctr"/>
            <a:r>
              <a:rPr lang="en-US" sz="4000" b="1" i="0" dirty="0">
                <a:effectLst/>
                <a:latin typeface="Montserrat Medium" panose="00000600000000000000" pitchFamily="2" charset="0"/>
              </a:rPr>
              <a:t>Beneficence</a:t>
            </a:r>
            <a:endParaRPr lang="en-US" sz="4000" dirty="0">
              <a:latin typeface="Montserrat Medium" panose="00000600000000000000" pitchFamily="2" charset="0"/>
            </a:endParaRPr>
          </a:p>
        </p:txBody>
      </p:sp>
      <p:sp>
        <p:nvSpPr>
          <p:cNvPr id="4" name="TextBox 3">
            <a:extLst>
              <a:ext uri="{FF2B5EF4-FFF2-40B4-BE49-F238E27FC236}">
                <a16:creationId xmlns:a16="http://schemas.microsoft.com/office/drawing/2014/main" id="{4BEEF375-4429-3EFF-526C-0B8AA12C29C6}"/>
              </a:ext>
            </a:extLst>
          </p:cNvPr>
          <p:cNvSpPr txBox="1"/>
          <p:nvPr/>
        </p:nvSpPr>
        <p:spPr>
          <a:xfrm>
            <a:off x="130650" y="2669533"/>
            <a:ext cx="5812950" cy="3447098"/>
          </a:xfrm>
          <a:prstGeom prst="rect">
            <a:avLst/>
          </a:prstGeom>
          <a:noFill/>
        </p:spPr>
        <p:txBody>
          <a:bodyPr wrap="square" rtlCol="0">
            <a:spAutoFit/>
          </a:bodyPr>
          <a:lstStyle/>
          <a:p>
            <a:pPr marL="0" indent="0">
              <a:buNone/>
            </a:pPr>
            <a:r>
              <a:rPr lang="en-US" sz="2000" b="1" dirty="0">
                <a:latin typeface="Montserrat" panose="00000500000000000000" pitchFamily="2" charset="0"/>
              </a:rPr>
              <a:t>Rules</a:t>
            </a:r>
            <a:r>
              <a:rPr lang="en-US" sz="2000" dirty="0">
                <a:latin typeface="Montserrat" panose="00000500000000000000" pitchFamily="2" charset="0"/>
              </a:rPr>
              <a:t> derived from this principle require: </a:t>
            </a:r>
          </a:p>
          <a:p>
            <a:pPr marL="0" indent="0">
              <a:buNone/>
            </a:pPr>
            <a:endParaRPr lang="en-US" sz="2000" dirty="0">
              <a:latin typeface="Montserrat" panose="00000500000000000000" pitchFamily="2" charset="0"/>
            </a:endParaRPr>
          </a:p>
          <a:p>
            <a:pPr algn="just" fontAlgn="base">
              <a:buFont typeface="+mj-lt"/>
              <a:buAutoNum type="arabicPeriod"/>
            </a:pPr>
            <a:r>
              <a:rPr lang="en-US" sz="2000" b="0" i="0" dirty="0">
                <a:solidFill>
                  <a:srgbClr val="000000"/>
                </a:solidFill>
                <a:effectLst/>
                <a:latin typeface="Montserrat" panose="00000500000000000000" pitchFamily="2" charset="0"/>
              </a:rPr>
              <a:t>Procedures that increase benefits and decrease risks or harm. </a:t>
            </a:r>
          </a:p>
          <a:p>
            <a:pPr marL="457200" indent="-457200" algn="just" fontAlgn="base">
              <a:buFont typeface="+mj-lt"/>
              <a:buAutoNum type="arabicPeriod"/>
            </a:pPr>
            <a:endParaRPr lang="en-US" sz="2000" b="0" i="0" dirty="0">
              <a:solidFill>
                <a:srgbClr val="000000"/>
              </a:solidFill>
              <a:effectLst/>
              <a:latin typeface="Montserrat" panose="00000500000000000000" pitchFamily="2" charset="0"/>
            </a:endParaRPr>
          </a:p>
          <a:p>
            <a:pPr algn="just" fontAlgn="base">
              <a:buFont typeface="+mj-lt"/>
              <a:buAutoNum type="arabicPeriod"/>
            </a:pPr>
            <a:r>
              <a:rPr lang="en-US" sz="2000" b="0" i="0" dirty="0">
                <a:solidFill>
                  <a:srgbClr val="000000"/>
                </a:solidFill>
                <a:effectLst/>
                <a:latin typeface="Montserrat" panose="00000500000000000000" pitchFamily="2" charset="0"/>
              </a:rPr>
              <a:t>Researchers able to oversee and perform research procedures and address risks.</a:t>
            </a:r>
          </a:p>
          <a:p>
            <a:pPr marL="457200" indent="-457200" algn="just" fontAlgn="base">
              <a:buFont typeface="+mj-lt"/>
              <a:buAutoNum type="arabicPeriod"/>
            </a:pPr>
            <a:endParaRPr lang="en-US" sz="2000" b="0" i="0" dirty="0">
              <a:solidFill>
                <a:srgbClr val="000000"/>
              </a:solidFill>
              <a:effectLst/>
              <a:latin typeface="Montserrat" panose="00000500000000000000" pitchFamily="2" charset="0"/>
            </a:endParaRPr>
          </a:p>
          <a:p>
            <a:pPr algn="just" fontAlgn="base">
              <a:buFont typeface="+mj-lt"/>
              <a:buAutoNum type="arabicPeriod"/>
            </a:pPr>
            <a:r>
              <a:rPr lang="en-US" sz="2000" b="0" i="0" dirty="0">
                <a:solidFill>
                  <a:srgbClr val="000000"/>
                </a:solidFill>
                <a:effectLst/>
                <a:latin typeface="Montserrat" panose="00000500000000000000" pitchFamily="2" charset="0"/>
              </a:rPr>
              <a:t>The prohibition of research that is without a favorable risk-benefit relationship.</a:t>
            </a:r>
          </a:p>
          <a:p>
            <a:endParaRPr lang="en-US" dirty="0"/>
          </a:p>
        </p:txBody>
      </p:sp>
      <p:sp>
        <p:nvSpPr>
          <p:cNvPr id="3" name="Content Placeholder 2">
            <a:extLst>
              <a:ext uri="{FF2B5EF4-FFF2-40B4-BE49-F238E27FC236}">
                <a16:creationId xmlns:a16="http://schemas.microsoft.com/office/drawing/2014/main" id="{2ED1CCF4-6B20-D3F4-1221-AB4D12A3F416}"/>
              </a:ext>
            </a:extLst>
          </p:cNvPr>
          <p:cNvSpPr>
            <a:spLocks noGrp="1"/>
          </p:cNvSpPr>
          <p:nvPr>
            <p:ph sz="half" idx="2"/>
          </p:nvPr>
        </p:nvSpPr>
        <p:spPr>
          <a:xfrm>
            <a:off x="196295" y="2636195"/>
            <a:ext cx="5703409" cy="3613149"/>
          </a:xfrm>
          <a:solidFill>
            <a:schemeClr val="bg1">
              <a:lumMod val="95000"/>
            </a:schemeClr>
          </a:solidFill>
          <a:effectLst/>
        </p:spPr>
        <p:txBody>
          <a:bodyPr vert="horz" lIns="91440" tIns="45720" rIns="91440" bIns="45720" rtlCol="0" anchor="ctr">
            <a:normAutofit/>
          </a:bodyPr>
          <a:lstStyle/>
          <a:p>
            <a:pPr marL="0" indent="0" algn="ctr">
              <a:buNone/>
            </a:pPr>
            <a:r>
              <a:rPr lang="en-US" dirty="0">
                <a:solidFill>
                  <a:srgbClr val="000000"/>
                </a:solidFill>
                <a:latin typeface="Montserrat" panose="00000500000000000000" pitchFamily="2" charset="0"/>
              </a:rPr>
              <a:t>Minimize harm and maximize benefits within the constraints of sound research design.</a:t>
            </a:r>
            <a:endParaRPr lang="en-US" sz="2400" dirty="0"/>
          </a:p>
        </p:txBody>
      </p:sp>
      <p:pic>
        <p:nvPicPr>
          <p:cNvPr id="8" name="Content Placeholder 7" descr="Close-up of two people holding hands">
            <a:extLst>
              <a:ext uri="{FF2B5EF4-FFF2-40B4-BE49-F238E27FC236}">
                <a16:creationId xmlns:a16="http://schemas.microsoft.com/office/drawing/2014/main" id="{7965C334-1EEE-9874-BD0B-FB54D703EE0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214" r="22385" b="-2"/>
          <a:stretch/>
        </p:blipFill>
        <p:spPr>
          <a:xfrm>
            <a:off x="6096000" y="1"/>
            <a:ext cx="6102825" cy="6858000"/>
          </a:xfrm>
          <a:prstGeom prst="rect">
            <a:avLst/>
          </a:prstGeom>
        </p:spPr>
      </p:pic>
    </p:spTree>
    <p:extLst>
      <p:ext uri="{BB962C8B-B14F-4D97-AF65-F5344CB8AC3E}">
        <p14:creationId xmlns:p14="http://schemas.microsoft.com/office/powerpoint/2010/main" val="424593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Child holding molecules model">
            <a:extLst>
              <a:ext uri="{FF2B5EF4-FFF2-40B4-BE49-F238E27FC236}">
                <a16:creationId xmlns:a16="http://schemas.microsoft.com/office/drawing/2014/main" id="{01B8EE4E-6E50-AA00-BD33-9448D31FE01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439" r="24295" b="-1"/>
          <a:stretch/>
        </p:blipFill>
        <p:spPr>
          <a:xfrm>
            <a:off x="6103027" y="10"/>
            <a:ext cx="6088971" cy="6857990"/>
          </a:xfrm>
          <a:prstGeom prst="rect">
            <a:avLst/>
          </a:prstGeom>
        </p:spPr>
      </p:pic>
      <p:sp useBgFill="1">
        <p:nvSpPr>
          <p:cNvPr id="59" name="Rectangle 5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 name="Rectangle 6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66B17-3ED2-055E-9E80-8BB031AD3F63}"/>
              </a:ext>
            </a:extLst>
          </p:cNvPr>
          <p:cNvSpPr>
            <a:spLocks noGrp="1"/>
          </p:cNvSpPr>
          <p:nvPr>
            <p:ph type="title"/>
          </p:nvPr>
        </p:nvSpPr>
        <p:spPr>
          <a:xfrm>
            <a:off x="643170" y="712459"/>
            <a:ext cx="4778387" cy="1065822"/>
          </a:xfrm>
        </p:spPr>
        <p:txBody>
          <a:bodyPr vert="horz" lIns="91440" tIns="45720" rIns="91440" bIns="45720" rtlCol="0" anchor="ctr">
            <a:normAutofit/>
          </a:bodyPr>
          <a:lstStyle/>
          <a:p>
            <a:pPr algn="ctr"/>
            <a:r>
              <a:rPr lang="en-US" sz="4000" dirty="0">
                <a:latin typeface="Montserrat Medium" panose="00000600000000000000" pitchFamily="2" charset="0"/>
              </a:rPr>
              <a:t>OBJECTIVES</a:t>
            </a:r>
          </a:p>
        </p:txBody>
      </p:sp>
      <p:sp>
        <p:nvSpPr>
          <p:cNvPr id="4" name="Content Placeholder 3">
            <a:extLst>
              <a:ext uri="{FF2B5EF4-FFF2-40B4-BE49-F238E27FC236}">
                <a16:creationId xmlns:a16="http://schemas.microsoft.com/office/drawing/2014/main" id="{698FF51F-FD11-18DD-6828-CD04159EA50D}"/>
              </a:ext>
            </a:extLst>
          </p:cNvPr>
          <p:cNvSpPr>
            <a:spLocks noGrp="1"/>
          </p:cNvSpPr>
          <p:nvPr>
            <p:ph sz="half" idx="2"/>
          </p:nvPr>
        </p:nvSpPr>
        <p:spPr>
          <a:xfrm>
            <a:off x="202077" y="2339182"/>
            <a:ext cx="5819827" cy="4299059"/>
          </a:xfrm>
        </p:spPr>
        <p:txBody>
          <a:bodyPr vert="horz" lIns="91440" tIns="45720" rIns="91440" bIns="45720" rtlCol="0" anchor="ctr">
            <a:normAutofit/>
          </a:bodyPr>
          <a:lstStyle/>
          <a:p>
            <a:pPr>
              <a:buFont typeface="Wingdings" panose="05000000000000000000" pitchFamily="2" charset="2"/>
              <a:buChar char="ü"/>
            </a:pPr>
            <a:r>
              <a:rPr lang="en-US" sz="2000" b="1" dirty="0">
                <a:latin typeface="Montserrat Light" panose="00000400000000000000" pitchFamily="2" charset="0"/>
              </a:rPr>
              <a:t>Define</a:t>
            </a:r>
            <a:r>
              <a:rPr lang="en-US" sz="2000" dirty="0">
                <a:latin typeface="Montserrat Light" panose="00000400000000000000" pitchFamily="2" charset="0"/>
              </a:rPr>
              <a:t> roles &amp; responsibilities of research team members</a:t>
            </a:r>
          </a:p>
          <a:p>
            <a:pPr marL="0" indent="0">
              <a:buNone/>
            </a:pPr>
            <a:endParaRPr lang="en-US" sz="2000" dirty="0">
              <a:latin typeface="Montserrat Light" panose="00000400000000000000" pitchFamily="2" charset="0"/>
            </a:endParaRPr>
          </a:p>
          <a:p>
            <a:pPr>
              <a:buFont typeface="Wingdings" panose="05000000000000000000" pitchFamily="2" charset="2"/>
              <a:buChar char="ü"/>
            </a:pPr>
            <a:r>
              <a:rPr lang="en-US" sz="2000" b="1" dirty="0">
                <a:latin typeface="Montserrat Light" panose="00000400000000000000" pitchFamily="2" charset="0"/>
              </a:rPr>
              <a:t>Describe</a:t>
            </a:r>
            <a:r>
              <a:rPr lang="en-US" sz="2000" dirty="0">
                <a:latin typeface="Montserrat Light" panose="00000400000000000000" pitchFamily="2" charset="0"/>
              </a:rPr>
              <a:t> tools used in study conduct</a:t>
            </a:r>
          </a:p>
          <a:p>
            <a:pPr marL="0" indent="0">
              <a:buNone/>
            </a:pPr>
            <a:endParaRPr lang="en-US" sz="2000" dirty="0">
              <a:latin typeface="Montserrat Light" panose="00000400000000000000" pitchFamily="2" charset="0"/>
            </a:endParaRPr>
          </a:p>
          <a:p>
            <a:pPr>
              <a:buFont typeface="Wingdings" panose="05000000000000000000" pitchFamily="2" charset="2"/>
              <a:buChar char="ü"/>
            </a:pPr>
            <a:r>
              <a:rPr lang="en-US" sz="2000" b="1" dirty="0">
                <a:latin typeface="Montserrat Light" panose="00000400000000000000" pitchFamily="2" charset="0"/>
              </a:rPr>
              <a:t>Explain</a:t>
            </a:r>
            <a:r>
              <a:rPr lang="en-US" sz="2000" dirty="0">
                <a:latin typeface="Montserrat Light" panose="00000400000000000000" pitchFamily="2" charset="0"/>
              </a:rPr>
              <a:t> key concepts in clinical research</a:t>
            </a:r>
          </a:p>
          <a:p>
            <a:pPr marL="0" indent="0">
              <a:buNone/>
            </a:pPr>
            <a:endParaRPr lang="en-US" sz="2000" dirty="0">
              <a:latin typeface="Montserrat Light" panose="00000400000000000000" pitchFamily="2" charset="0"/>
            </a:endParaRPr>
          </a:p>
          <a:p>
            <a:pPr>
              <a:buFont typeface="Wingdings" panose="05000000000000000000" pitchFamily="2" charset="2"/>
              <a:buChar char="ü"/>
            </a:pPr>
            <a:r>
              <a:rPr lang="en-US" sz="2000" b="1" dirty="0">
                <a:latin typeface="Montserrat Light" panose="00000400000000000000" pitchFamily="2" charset="0"/>
              </a:rPr>
              <a:t>Identify</a:t>
            </a:r>
            <a:r>
              <a:rPr lang="en-US" sz="2000" dirty="0">
                <a:latin typeface="Montserrat Light" panose="00000400000000000000" pitchFamily="2" charset="0"/>
              </a:rPr>
              <a:t> institutional resources for study implementation </a:t>
            </a:r>
          </a:p>
          <a:p>
            <a:pPr marL="0" indent="0">
              <a:buNone/>
            </a:pPr>
            <a:endParaRPr lang="en-US" sz="2000" dirty="0">
              <a:latin typeface="Montserrat Light" panose="00000400000000000000" pitchFamily="2" charset="0"/>
            </a:endParaRPr>
          </a:p>
        </p:txBody>
      </p:sp>
    </p:spTree>
    <p:custDataLst>
      <p:tags r:id="rId1"/>
    </p:custDataLst>
    <p:extLst>
      <p:ext uri="{BB962C8B-B14F-4D97-AF65-F5344CB8AC3E}">
        <p14:creationId xmlns:p14="http://schemas.microsoft.com/office/powerpoint/2010/main" val="2987805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FFD34-44F0-6877-8308-9D332D0C4581}"/>
              </a:ext>
            </a:extLst>
          </p:cNvPr>
          <p:cNvSpPr>
            <a:spLocks noGrp="1"/>
          </p:cNvSpPr>
          <p:nvPr>
            <p:ph type="title"/>
          </p:nvPr>
        </p:nvSpPr>
        <p:spPr>
          <a:xfrm>
            <a:off x="432352" y="350196"/>
            <a:ext cx="5446644" cy="1624520"/>
          </a:xfrm>
        </p:spPr>
        <p:txBody>
          <a:bodyPr vert="horz" lIns="91440" tIns="45720" rIns="91440" bIns="45720" rtlCol="0" anchor="ctr">
            <a:normAutofit/>
          </a:bodyPr>
          <a:lstStyle/>
          <a:p>
            <a:pPr algn="ctr"/>
            <a:r>
              <a:rPr lang="en-US" sz="4000" b="1" dirty="0">
                <a:latin typeface="Montserrat Medium" panose="00000600000000000000" pitchFamily="2" charset="0"/>
              </a:rPr>
              <a:t>Justice</a:t>
            </a:r>
          </a:p>
        </p:txBody>
      </p:sp>
      <p:sp>
        <p:nvSpPr>
          <p:cNvPr id="4" name="TextBox 3">
            <a:extLst>
              <a:ext uri="{FF2B5EF4-FFF2-40B4-BE49-F238E27FC236}">
                <a16:creationId xmlns:a16="http://schemas.microsoft.com/office/drawing/2014/main" id="{4BEEF375-4429-3EFF-526C-0B8AA12C29C6}"/>
              </a:ext>
            </a:extLst>
          </p:cNvPr>
          <p:cNvSpPr txBox="1"/>
          <p:nvPr/>
        </p:nvSpPr>
        <p:spPr>
          <a:xfrm>
            <a:off x="130650" y="2669533"/>
            <a:ext cx="5812950" cy="2831544"/>
          </a:xfrm>
          <a:prstGeom prst="rect">
            <a:avLst/>
          </a:prstGeom>
          <a:noFill/>
        </p:spPr>
        <p:txBody>
          <a:bodyPr wrap="square" rtlCol="0">
            <a:spAutoFit/>
          </a:bodyPr>
          <a:lstStyle/>
          <a:p>
            <a:pPr marL="0" indent="0">
              <a:buNone/>
            </a:pPr>
            <a:r>
              <a:rPr lang="en-US" sz="2000" b="1" dirty="0">
                <a:latin typeface="Montserrat" panose="00000500000000000000" pitchFamily="2" charset="0"/>
              </a:rPr>
              <a:t>Rules</a:t>
            </a:r>
            <a:r>
              <a:rPr lang="en-US" sz="2000" dirty="0">
                <a:latin typeface="Montserrat" panose="00000500000000000000" pitchFamily="2" charset="0"/>
              </a:rPr>
              <a:t> derived from this principle require: </a:t>
            </a:r>
          </a:p>
          <a:p>
            <a:pPr marL="0" indent="0">
              <a:buNone/>
            </a:pPr>
            <a:endParaRPr lang="en-US" sz="2000" dirty="0">
              <a:latin typeface="Montserrat" panose="00000500000000000000" pitchFamily="2" charset="0"/>
            </a:endParaRPr>
          </a:p>
          <a:p>
            <a:pPr algn="just" fontAlgn="base">
              <a:buFont typeface="+mj-lt"/>
              <a:buAutoNum type="arabicPeriod"/>
            </a:pPr>
            <a:r>
              <a:rPr lang="en-US" sz="2000" b="0" i="0" dirty="0">
                <a:solidFill>
                  <a:srgbClr val="000000"/>
                </a:solidFill>
                <a:effectLst/>
                <a:latin typeface="Montserrat Light" panose="00000400000000000000" pitchFamily="2" charset="0"/>
              </a:rPr>
              <a:t>Participants to be selected</a:t>
            </a:r>
            <a:r>
              <a:rPr lang="en-US" sz="2000" b="1" i="0" dirty="0">
                <a:solidFill>
                  <a:srgbClr val="000000"/>
                </a:solidFill>
                <a:effectLst/>
                <a:latin typeface="Montserrat Light" panose="00000400000000000000" pitchFamily="2" charset="0"/>
              </a:rPr>
              <a:t> </a:t>
            </a:r>
            <a:r>
              <a:rPr lang="en-US" sz="2000" b="0" i="0" dirty="0">
                <a:solidFill>
                  <a:srgbClr val="000000"/>
                </a:solidFill>
                <a:effectLst/>
                <a:latin typeface="Montserrat Light" panose="00000400000000000000" pitchFamily="2" charset="0"/>
              </a:rPr>
              <a:t>equitably.</a:t>
            </a:r>
          </a:p>
          <a:p>
            <a:pPr algn="just" fontAlgn="base">
              <a:buFont typeface="+mj-lt"/>
              <a:buAutoNum type="arabicPeriod"/>
            </a:pPr>
            <a:r>
              <a:rPr lang="en-US" sz="2000" b="0" i="0" dirty="0">
                <a:solidFill>
                  <a:srgbClr val="000000"/>
                </a:solidFill>
                <a:effectLst/>
                <a:latin typeface="Montserrat Light" panose="00000400000000000000" pitchFamily="2" charset="0"/>
              </a:rPr>
              <a:t>No systematic exclusion of subjects who may benefit from the research.</a:t>
            </a:r>
          </a:p>
          <a:p>
            <a:pPr algn="just" fontAlgn="base">
              <a:buFont typeface="+mj-lt"/>
              <a:buAutoNum type="arabicPeriod"/>
            </a:pPr>
            <a:r>
              <a:rPr lang="en-US" sz="2000" b="0" i="0" dirty="0">
                <a:solidFill>
                  <a:srgbClr val="000000"/>
                </a:solidFill>
                <a:effectLst/>
                <a:latin typeface="Montserrat Light" panose="00000400000000000000" pitchFamily="2" charset="0"/>
              </a:rPr>
              <a:t>Vulnerable populations or populations of convenience aren’t exploited.</a:t>
            </a:r>
          </a:p>
          <a:p>
            <a:pPr algn="just" fontAlgn="base"/>
            <a:endParaRPr lang="en-US" sz="2000" b="0" i="0" dirty="0">
              <a:solidFill>
                <a:srgbClr val="000000"/>
              </a:solidFill>
              <a:effectLst/>
              <a:latin typeface="Montserrat" panose="00000500000000000000" pitchFamily="2" charset="0"/>
            </a:endParaRPr>
          </a:p>
          <a:p>
            <a:endParaRPr lang="en-US" dirty="0"/>
          </a:p>
        </p:txBody>
      </p:sp>
      <p:sp>
        <p:nvSpPr>
          <p:cNvPr id="3" name="Content Placeholder 2">
            <a:extLst>
              <a:ext uri="{FF2B5EF4-FFF2-40B4-BE49-F238E27FC236}">
                <a16:creationId xmlns:a16="http://schemas.microsoft.com/office/drawing/2014/main" id="{2ED1CCF4-6B20-D3F4-1221-AB4D12A3F416}"/>
              </a:ext>
            </a:extLst>
          </p:cNvPr>
          <p:cNvSpPr>
            <a:spLocks noGrp="1"/>
          </p:cNvSpPr>
          <p:nvPr>
            <p:ph sz="half" idx="2"/>
          </p:nvPr>
        </p:nvSpPr>
        <p:spPr>
          <a:xfrm>
            <a:off x="196295" y="2575624"/>
            <a:ext cx="5703409" cy="3613149"/>
          </a:xfrm>
          <a:solidFill>
            <a:schemeClr val="bg1">
              <a:lumMod val="95000"/>
            </a:schemeClr>
          </a:solidFill>
          <a:effectLst/>
        </p:spPr>
        <p:txBody>
          <a:bodyPr vert="horz" lIns="91440" tIns="45720" rIns="91440" bIns="45720" rtlCol="0" anchor="ctr">
            <a:normAutofit/>
          </a:bodyPr>
          <a:lstStyle/>
          <a:p>
            <a:pPr marL="0" indent="0" algn="ctr">
              <a:buNone/>
            </a:pPr>
            <a:r>
              <a:rPr lang="en-US" dirty="0">
                <a:latin typeface="Montserrat" panose="00000500000000000000" pitchFamily="2" charset="0"/>
              </a:rPr>
              <a:t>Requires us to treat people fairly and design research so that burdens and benefits are shared equitably.</a:t>
            </a:r>
            <a:endParaRPr lang="en-US" sz="2400" dirty="0">
              <a:latin typeface="Montserrat" panose="00000500000000000000" pitchFamily="2" charset="0"/>
            </a:endParaRPr>
          </a:p>
        </p:txBody>
      </p:sp>
      <p:pic>
        <p:nvPicPr>
          <p:cNvPr id="8" name="Content Placeholder 7" descr="Close-up of two people holding hands">
            <a:extLst>
              <a:ext uri="{FF2B5EF4-FFF2-40B4-BE49-F238E27FC236}">
                <a16:creationId xmlns:a16="http://schemas.microsoft.com/office/drawing/2014/main" id="{7965C334-1EEE-9874-BD0B-FB54D703EE0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214" r="22385" b="-2"/>
          <a:stretch/>
        </p:blipFill>
        <p:spPr>
          <a:xfrm>
            <a:off x="6096000" y="1"/>
            <a:ext cx="6102825" cy="6858000"/>
          </a:xfrm>
          <a:prstGeom prst="rect">
            <a:avLst/>
          </a:prstGeom>
        </p:spPr>
      </p:pic>
    </p:spTree>
    <p:extLst>
      <p:ext uri="{BB962C8B-B14F-4D97-AF65-F5344CB8AC3E}">
        <p14:creationId xmlns:p14="http://schemas.microsoft.com/office/powerpoint/2010/main" val="9114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n old person wearing a purple hat and purple jacket&#10;&#10;Description automatically generated">
            <a:extLst>
              <a:ext uri="{FF2B5EF4-FFF2-40B4-BE49-F238E27FC236}">
                <a16:creationId xmlns:a16="http://schemas.microsoft.com/office/drawing/2014/main" id="{7C9E9C36-D379-61A8-A8AF-D5BAAB678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1572" y="987425"/>
            <a:ext cx="3935431" cy="4873625"/>
          </a:xfrm>
        </p:spPr>
      </p:pic>
      <p:sp>
        <p:nvSpPr>
          <p:cNvPr id="4" name="Text Placeholder 3">
            <a:extLst>
              <a:ext uri="{FF2B5EF4-FFF2-40B4-BE49-F238E27FC236}">
                <a16:creationId xmlns:a16="http://schemas.microsoft.com/office/drawing/2014/main" id="{530FDA22-9DA4-A529-995B-9655F6A6557C}"/>
              </a:ext>
            </a:extLst>
          </p:cNvPr>
          <p:cNvSpPr>
            <a:spLocks noGrp="1"/>
          </p:cNvSpPr>
          <p:nvPr>
            <p:ph type="body" sz="half" idx="2"/>
          </p:nvPr>
        </p:nvSpPr>
        <p:spPr>
          <a:xfrm>
            <a:off x="963613" y="1443038"/>
            <a:ext cx="3932237" cy="3811588"/>
          </a:xfrm>
        </p:spPr>
        <p:txBody>
          <a:bodyPr>
            <a:normAutofit fontScale="92500"/>
          </a:bodyPr>
          <a:lstStyle/>
          <a:p>
            <a:pPr algn="ctr"/>
            <a:r>
              <a:rPr lang="en-US" sz="2400">
                <a:latin typeface="Montserrat" panose="00000500000000000000" pitchFamily="2" charset="0"/>
              </a:rPr>
              <a:t>" One of the things that the Commission stressed was the importance of keeping the relationship between risks and benefits at a minimum, at some kind of a balance...it's full respect that each person has a right to determine whether she wants to take that risk."</a:t>
            </a:r>
            <a:endParaRPr lang="en-US" sz="2400" dirty="0">
              <a:latin typeface="Montserrat" panose="00000500000000000000" pitchFamily="2" charset="0"/>
            </a:endParaRPr>
          </a:p>
        </p:txBody>
      </p:sp>
      <p:sp>
        <p:nvSpPr>
          <p:cNvPr id="8" name="TextBox 7">
            <a:extLst>
              <a:ext uri="{FF2B5EF4-FFF2-40B4-BE49-F238E27FC236}">
                <a16:creationId xmlns:a16="http://schemas.microsoft.com/office/drawing/2014/main" id="{1E8BF1FF-FD46-8A53-4E71-5B331CF542AD}"/>
              </a:ext>
            </a:extLst>
          </p:cNvPr>
          <p:cNvSpPr txBox="1"/>
          <p:nvPr/>
        </p:nvSpPr>
        <p:spPr>
          <a:xfrm>
            <a:off x="6195598" y="5947886"/>
            <a:ext cx="5472527" cy="646331"/>
          </a:xfrm>
          <a:prstGeom prst="rect">
            <a:avLst/>
          </a:prstGeom>
          <a:noFill/>
        </p:spPr>
        <p:txBody>
          <a:bodyPr wrap="square">
            <a:spAutoFit/>
          </a:bodyPr>
          <a:lstStyle/>
          <a:p>
            <a:r>
              <a:rPr lang="en-US" sz="1200">
                <a:latin typeface="Montserrat Light" panose="00000400000000000000" pitchFamily="2" charset="0"/>
              </a:rPr>
              <a:t>Dorothy I. Height, Ph.D.</a:t>
            </a:r>
          </a:p>
          <a:p>
            <a:r>
              <a:rPr lang="en-US" sz="1200">
                <a:latin typeface="Montserrat Light" panose="00000400000000000000" pitchFamily="2" charset="0"/>
              </a:rPr>
              <a:t>Member, National Commission for the Protection of Human Subjects of Biomedical and Behavioral Research &amp; one of the Belmont authors</a:t>
            </a:r>
            <a:endParaRPr lang="en-US" sz="1200" dirty="0">
              <a:latin typeface="Montserrat Light" panose="00000400000000000000" pitchFamily="2" charset="0"/>
            </a:endParaRPr>
          </a:p>
        </p:txBody>
      </p:sp>
    </p:spTree>
    <p:extLst>
      <p:ext uri="{BB962C8B-B14F-4D97-AF65-F5344CB8AC3E}">
        <p14:creationId xmlns:p14="http://schemas.microsoft.com/office/powerpoint/2010/main" val="156805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38E64A4-0D38-594F-C099-06250410FB8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4000" kern="1200" dirty="0">
                <a:solidFill>
                  <a:schemeClr val="tx1"/>
                </a:solidFill>
                <a:latin typeface="Montserrat Medium" panose="00000600000000000000" pitchFamily="2" charset="0"/>
              </a:rPr>
              <a:t>Further Study and Reading</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A918AC-AE0B-6D7D-3036-39762D736B03}"/>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endParaRPr lang="en-US" sz="2200" b="0" i="0" dirty="0">
              <a:effectLst/>
              <a:latin typeface="Montserrat Light" panose="00000400000000000000" pitchFamily="2" charset="0"/>
              <a:hlinkClick r:id="rId2"/>
            </a:endParaRPr>
          </a:p>
          <a:p>
            <a:pPr fontAlgn="base">
              <a:lnSpc>
                <a:spcPct val="90000"/>
              </a:lnSpc>
              <a:spcAft>
                <a:spcPts val="600"/>
              </a:spcAft>
            </a:pPr>
            <a:r>
              <a:rPr lang="en-US" sz="2200" b="0" i="0" dirty="0">
                <a:effectLst/>
                <a:latin typeface="Montserrat Light" panose="00000400000000000000" pitchFamily="2" charset="0"/>
                <a:hlinkClick r:id="rId2"/>
              </a:rPr>
              <a:t>"The Research Clinic"(opens in a new tab)</a:t>
            </a:r>
            <a:r>
              <a:rPr lang="en-US" sz="2200" b="0" i="0" dirty="0">
                <a:effectLst/>
                <a:latin typeface="Montserrat Light" panose="00000400000000000000" pitchFamily="2" charset="0"/>
              </a:rPr>
              <a:t> </a:t>
            </a:r>
          </a:p>
          <a:p>
            <a:pPr fontAlgn="base">
              <a:lnSpc>
                <a:spcPct val="90000"/>
              </a:lnSpc>
              <a:spcAft>
                <a:spcPts val="600"/>
              </a:spcAft>
            </a:pPr>
            <a:r>
              <a:rPr lang="en-US" sz="2200" i="1" dirty="0">
                <a:latin typeface="Montserrat Light" panose="00000400000000000000" pitchFamily="2" charset="0"/>
              </a:rPr>
              <a:t>I</a:t>
            </a:r>
            <a:r>
              <a:rPr lang="en-US" sz="2200" b="0" i="1" dirty="0">
                <a:effectLst/>
                <a:latin typeface="Montserrat Light" panose="00000400000000000000" pitchFamily="2" charset="0"/>
              </a:rPr>
              <a:t>nteractive training video from Office of Research Integrity</a:t>
            </a:r>
            <a:endParaRPr lang="en-US" sz="2200" b="0" i="0" dirty="0">
              <a:effectLst/>
              <a:latin typeface="Montserrat Light" panose="00000400000000000000" pitchFamily="2" charset="0"/>
            </a:endParaRPr>
          </a:p>
          <a:p>
            <a:pPr indent="-228600" fontAlgn="base">
              <a:lnSpc>
                <a:spcPct val="90000"/>
              </a:lnSpc>
              <a:spcAft>
                <a:spcPts val="600"/>
              </a:spcAft>
              <a:buFont typeface="Arial" panose="020B0604020202020204" pitchFamily="34" charset="0"/>
              <a:buChar char="•"/>
            </a:pPr>
            <a:endParaRPr lang="en-US" sz="2200" b="0" i="0" dirty="0">
              <a:effectLst/>
              <a:latin typeface="Montserrat Light" panose="00000400000000000000" pitchFamily="2" charset="0"/>
              <a:hlinkClick r:id="rId3"/>
            </a:endParaRPr>
          </a:p>
          <a:p>
            <a:pPr fontAlgn="base">
              <a:lnSpc>
                <a:spcPct val="90000"/>
              </a:lnSpc>
              <a:spcAft>
                <a:spcPts val="600"/>
              </a:spcAft>
            </a:pPr>
            <a:r>
              <a:rPr lang="en-US" sz="2200" b="0" i="0" dirty="0">
                <a:effectLst/>
                <a:latin typeface="Montserrat Light" panose="00000400000000000000" pitchFamily="2" charset="0"/>
                <a:hlinkClick r:id="rId3"/>
              </a:rPr>
              <a:t>Timeline of Laws Related to the Protection of Human Subjects</a:t>
            </a:r>
            <a:endParaRPr lang="en-US" sz="2200" b="0" i="0" dirty="0">
              <a:effectLst/>
              <a:latin typeface="Montserrat Light" panose="00000400000000000000" pitchFamily="2" charset="0"/>
            </a:endParaRPr>
          </a:p>
          <a:p>
            <a:pPr indent="-228600" fontAlgn="base">
              <a:lnSpc>
                <a:spcPct val="90000"/>
              </a:lnSpc>
              <a:spcAft>
                <a:spcPts val="600"/>
              </a:spcAft>
              <a:buFont typeface="Arial" panose="020B0604020202020204" pitchFamily="34" charset="0"/>
              <a:buChar char="•"/>
            </a:pPr>
            <a:endParaRPr lang="en-US" sz="2200" dirty="0">
              <a:latin typeface="Montserrat Light" panose="00000400000000000000" pitchFamily="2" charset="0"/>
            </a:endParaRPr>
          </a:p>
          <a:p>
            <a:pPr indent="-228600" fontAlgn="base">
              <a:lnSpc>
                <a:spcPct val="90000"/>
              </a:lnSpc>
              <a:spcAft>
                <a:spcPts val="600"/>
              </a:spcAft>
              <a:buFont typeface="Arial" panose="020B0604020202020204" pitchFamily="34" charset="0"/>
              <a:buChar char="•"/>
            </a:pPr>
            <a:r>
              <a:rPr lang="en-US" sz="2200" b="0" i="0" dirty="0">
                <a:effectLst/>
                <a:latin typeface="Montserrat Light" panose="00000400000000000000" pitchFamily="2" charset="0"/>
              </a:rPr>
              <a:t>Nurember</a:t>
            </a:r>
            <a:r>
              <a:rPr lang="en-US" sz="2200" dirty="0">
                <a:latin typeface="Montserrat Light" panose="00000400000000000000" pitchFamily="2" charset="0"/>
              </a:rPr>
              <a:t>g Code </a:t>
            </a:r>
          </a:p>
          <a:p>
            <a:pPr indent="-228600" fontAlgn="base">
              <a:lnSpc>
                <a:spcPct val="90000"/>
              </a:lnSpc>
              <a:spcAft>
                <a:spcPts val="600"/>
              </a:spcAft>
              <a:buFont typeface="Arial" panose="020B0604020202020204" pitchFamily="34" charset="0"/>
              <a:buChar char="•"/>
            </a:pPr>
            <a:r>
              <a:rPr lang="en-US" sz="2200" b="0" i="0" dirty="0">
                <a:effectLst/>
                <a:latin typeface="Montserrat Light" panose="00000400000000000000" pitchFamily="2" charset="0"/>
              </a:rPr>
              <a:t>Be</a:t>
            </a:r>
            <a:r>
              <a:rPr lang="en-US" sz="2200" dirty="0">
                <a:latin typeface="Montserrat Light" panose="00000400000000000000" pitchFamily="2" charset="0"/>
              </a:rPr>
              <a:t>lmont Report </a:t>
            </a:r>
          </a:p>
          <a:p>
            <a:pPr indent="-228600" fontAlgn="base">
              <a:lnSpc>
                <a:spcPct val="90000"/>
              </a:lnSpc>
              <a:spcAft>
                <a:spcPts val="600"/>
              </a:spcAft>
              <a:buFont typeface="Arial" panose="020B0604020202020204" pitchFamily="34" charset="0"/>
              <a:buChar char="•"/>
            </a:pPr>
            <a:r>
              <a:rPr lang="en-US" sz="2200" dirty="0">
                <a:latin typeface="Montserrat Light" panose="00000400000000000000" pitchFamily="2" charset="0"/>
              </a:rPr>
              <a:t>Declaration of Helsinki </a:t>
            </a:r>
          </a:p>
          <a:p>
            <a:pPr indent="-228600" fontAlgn="base">
              <a:lnSpc>
                <a:spcPct val="90000"/>
              </a:lnSpc>
              <a:spcAft>
                <a:spcPts val="600"/>
              </a:spcAft>
              <a:buFont typeface="Arial" panose="020B0604020202020204" pitchFamily="34" charset="0"/>
              <a:buChar char="•"/>
            </a:pPr>
            <a:endParaRPr lang="en-US" sz="2200" b="0" i="0" dirty="0">
              <a:effectLst/>
            </a:endParaRPr>
          </a:p>
        </p:txBody>
      </p:sp>
    </p:spTree>
    <p:extLst>
      <p:ext uri="{BB962C8B-B14F-4D97-AF65-F5344CB8AC3E}">
        <p14:creationId xmlns:p14="http://schemas.microsoft.com/office/powerpoint/2010/main" val="1704964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81E1833-5D8C-E31D-E156-8D45C76F4C80}"/>
              </a:ext>
            </a:extLst>
          </p:cNvPr>
          <p:cNvSpPr>
            <a:spLocks noGrp="1"/>
          </p:cNvSpPr>
          <p:nvPr>
            <p:ph type="title"/>
          </p:nvPr>
        </p:nvSpPr>
        <p:spPr>
          <a:xfrm>
            <a:off x="793835" y="920645"/>
            <a:ext cx="3494362" cy="4930986"/>
          </a:xfrm>
        </p:spPr>
        <p:txBody>
          <a:bodyPr>
            <a:normAutofit/>
          </a:bodyPr>
          <a:lstStyle/>
          <a:p>
            <a:pPr algn="r"/>
            <a:r>
              <a:rPr lang="en-US" dirty="0">
                <a:solidFill>
                  <a:schemeClr val="accent1"/>
                </a:solidFill>
                <a:latin typeface="Montserrat Medium" panose="00000600000000000000" pitchFamily="2" charset="0"/>
              </a:rPr>
              <a:t>HIPAA</a:t>
            </a:r>
          </a:p>
        </p:txBody>
      </p:sp>
      <p:cxnSp>
        <p:nvCxnSpPr>
          <p:cNvPr id="17" name="Straight Connector 16">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681EAAD5-84AE-B5BD-099D-D458EF9236D3}"/>
              </a:ext>
            </a:extLst>
          </p:cNvPr>
          <p:cNvSpPr>
            <a:spLocks noGrp="1"/>
          </p:cNvSpPr>
          <p:nvPr>
            <p:ph sz="half" idx="1"/>
          </p:nvPr>
        </p:nvSpPr>
        <p:spPr>
          <a:xfrm>
            <a:off x="4932363" y="2868613"/>
            <a:ext cx="6338887" cy="998537"/>
          </a:xfrm>
        </p:spPr>
        <p:txBody>
          <a:bodyPr>
            <a:normAutofit/>
          </a:bodyPr>
          <a:lstStyle/>
          <a:p>
            <a:pPr marL="0" indent="0" algn="just">
              <a:buNone/>
            </a:pPr>
            <a:r>
              <a:rPr lang="en-US" b="0" i="0" dirty="0">
                <a:solidFill>
                  <a:srgbClr val="000000"/>
                </a:solidFill>
                <a:effectLst/>
                <a:latin typeface="Montserrat" panose="00000500000000000000" pitchFamily="2" charset="0"/>
              </a:rPr>
              <a:t>The Health Insurance Portability and Accountability Act of 1996</a:t>
            </a:r>
            <a:endParaRPr lang="en-US" dirty="0">
              <a:latin typeface="Montserrat" panose="00000500000000000000" pitchFamily="2" charset="0"/>
            </a:endParaRPr>
          </a:p>
        </p:txBody>
      </p:sp>
    </p:spTree>
    <p:extLst>
      <p:ext uri="{BB962C8B-B14F-4D97-AF65-F5344CB8AC3E}">
        <p14:creationId xmlns:p14="http://schemas.microsoft.com/office/powerpoint/2010/main" val="262704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F9CDEA8D-2C5B-8410-FC60-B33317885FBB}"/>
              </a:ext>
            </a:extLst>
          </p:cNvPr>
          <p:cNvSpPr>
            <a:spLocks noGrp="1"/>
          </p:cNvSpPr>
          <p:nvPr>
            <p:ph type="title"/>
          </p:nvPr>
        </p:nvSpPr>
        <p:spPr>
          <a:xfrm>
            <a:off x="479394" y="1070800"/>
            <a:ext cx="3939688" cy="5583126"/>
          </a:xfrm>
        </p:spPr>
        <p:txBody>
          <a:bodyPr>
            <a:normAutofit/>
          </a:bodyPr>
          <a:lstStyle/>
          <a:p>
            <a:pPr algn="r"/>
            <a:r>
              <a:rPr lang="en-US" sz="8000" b="1" i="0">
                <a:effectLst/>
                <a:latin typeface="Montserrat Medium" panose="00000600000000000000" pitchFamily="2" charset="0"/>
              </a:rPr>
              <a:t>HIPAA</a:t>
            </a:r>
            <a:endParaRPr lang="en-US" sz="8000">
              <a:latin typeface="Montserrat Medium" panose="00000600000000000000" pitchFamily="2" charset="0"/>
            </a:endParaRPr>
          </a:p>
        </p:txBody>
      </p:sp>
      <p:cxnSp>
        <p:nvCxnSpPr>
          <p:cNvPr id="21" name="Straight Connector 2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5">
            <a:extLst>
              <a:ext uri="{FF2B5EF4-FFF2-40B4-BE49-F238E27FC236}">
                <a16:creationId xmlns:a16="http://schemas.microsoft.com/office/drawing/2014/main" id="{C6AE6414-D7EB-26A5-E316-0247B2A9F4DF}"/>
              </a:ext>
            </a:extLst>
          </p:cNvPr>
          <p:cNvGraphicFramePr>
            <a:graphicFrameLocks noGrp="1"/>
          </p:cNvGraphicFramePr>
          <p:nvPr>
            <p:ph idx="1"/>
            <p:extLst>
              <p:ext uri="{D42A27DB-BD31-4B8C-83A1-F6EECF244321}">
                <p14:modId xmlns:p14="http://schemas.microsoft.com/office/powerpoint/2010/main" val="3158018997"/>
              </p:ext>
            </p:extLst>
          </p:nvPr>
        </p:nvGraphicFramePr>
        <p:xfrm>
          <a:off x="5127792" y="1005043"/>
          <a:ext cx="6754646" cy="550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559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674FDD6-DDCD-8D30-BB1C-BB009B2E49FC}"/>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algn="ctr"/>
            <a:r>
              <a:rPr lang="en-US" dirty="0">
                <a:latin typeface="Montserrat Medium" panose="00000600000000000000" pitchFamily="2" charset="0"/>
              </a:rPr>
              <a:t>So What? </a:t>
            </a:r>
          </a:p>
        </p:txBody>
      </p:sp>
      <p:sp>
        <p:nvSpPr>
          <p:cNvPr id="3" name="Content Placeholder 2">
            <a:extLst>
              <a:ext uri="{FF2B5EF4-FFF2-40B4-BE49-F238E27FC236}">
                <a16:creationId xmlns:a16="http://schemas.microsoft.com/office/drawing/2014/main" id="{F6BDCD67-6FE8-F57D-5651-FFFA9A3D7BE2}"/>
              </a:ext>
            </a:extLst>
          </p:cNvPr>
          <p:cNvSpPr>
            <a:spLocks noGrp="1"/>
          </p:cNvSpPr>
          <p:nvPr>
            <p:ph sz="half" idx="1"/>
          </p:nvPr>
        </p:nvSpPr>
        <p:spPr>
          <a:xfrm>
            <a:off x="180976" y="1825625"/>
            <a:ext cx="6050586" cy="4351338"/>
          </a:xfrm>
        </p:spPr>
        <p:txBody>
          <a:bodyPr vert="horz" lIns="91440" tIns="45720" rIns="91440" bIns="45720" rtlCol="0">
            <a:normAutofit/>
          </a:bodyPr>
          <a:lstStyle/>
          <a:p>
            <a:pPr marL="0" fontAlgn="base"/>
            <a:r>
              <a:rPr lang="en-US" b="1" i="0" dirty="0">
                <a:effectLst/>
                <a:latin typeface="Montserrat" panose="00000500000000000000" pitchFamily="2" charset="0"/>
              </a:rPr>
              <a:t>HIPAA </a:t>
            </a:r>
            <a:r>
              <a:rPr lang="en-US" b="0" i="0" dirty="0">
                <a:effectLst/>
                <a:latin typeface="Montserrat" panose="00000500000000000000" pitchFamily="2" charset="0"/>
              </a:rPr>
              <a:t>keeps Protected Health Information (PHI) from being inappropriately disclosed, which can negatively affect insurability or employability. </a:t>
            </a:r>
          </a:p>
          <a:p>
            <a:pPr marL="0" indent="0" fontAlgn="base">
              <a:buNone/>
            </a:pPr>
            <a:endParaRPr lang="en-US" b="0" i="0" dirty="0">
              <a:effectLst/>
              <a:latin typeface="Montserrat" panose="00000500000000000000" pitchFamily="2" charset="0"/>
            </a:endParaRPr>
          </a:p>
          <a:p>
            <a:pPr marL="0" fontAlgn="base"/>
            <a:r>
              <a:rPr lang="en-US" b="1" i="0" dirty="0">
                <a:effectLst/>
                <a:latin typeface="Montserrat" panose="00000500000000000000" pitchFamily="2" charset="0"/>
              </a:rPr>
              <a:t>HIPAA</a:t>
            </a:r>
            <a:r>
              <a:rPr lang="en-US" b="0" i="0" dirty="0">
                <a:effectLst/>
                <a:latin typeface="Montserrat" panose="00000500000000000000" pitchFamily="2" charset="0"/>
              </a:rPr>
              <a:t> affects research activities, and it’s important to know a few terms that the law defines.</a:t>
            </a:r>
          </a:p>
          <a:p>
            <a:pPr marL="0"/>
            <a:endParaRPr lang="en-US" dirty="0"/>
          </a:p>
        </p:txBody>
      </p:sp>
      <p:pic>
        <p:nvPicPr>
          <p:cNvPr id="6" name="Content Placeholder 5">
            <a:extLst>
              <a:ext uri="{FF2B5EF4-FFF2-40B4-BE49-F238E27FC236}">
                <a16:creationId xmlns:a16="http://schemas.microsoft.com/office/drawing/2014/main" id="{B5A32812-6751-FC60-1A6D-F8282FAA2AE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499" r="900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08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74">
            <a:extLst>
              <a:ext uri="{FF2B5EF4-FFF2-40B4-BE49-F238E27FC236}">
                <a16:creationId xmlns:a16="http://schemas.microsoft.com/office/drawing/2014/main" id="{DA2B7C0B-63DB-E136-1C33-39D2E9C5AB6C}"/>
              </a:ext>
            </a:extLst>
          </p:cNvPr>
          <p:cNvSpPr/>
          <p:nvPr/>
        </p:nvSpPr>
        <p:spPr>
          <a:xfrm>
            <a:off x="6494656" y="1777123"/>
            <a:ext cx="1471279" cy="1145908"/>
          </a:xfrm>
          <a:custGeom>
            <a:avLst/>
            <a:gdLst/>
            <a:ahLst/>
            <a:cxnLst>
              <a:cxn ang="3cd4">
                <a:pos x="hc" y="t"/>
              </a:cxn>
              <a:cxn ang="cd2">
                <a:pos x="l" y="vc"/>
              </a:cxn>
              <a:cxn ang="cd4">
                <a:pos x="hc" y="b"/>
              </a:cxn>
              <a:cxn ang="0">
                <a:pos x="r" y="vc"/>
              </a:cxn>
            </a:cxnLst>
            <a:rect l="l" t="t" r="r" b="b"/>
            <a:pathLst>
              <a:path w="2363" h="1840">
                <a:moveTo>
                  <a:pt x="2363" y="920"/>
                </a:moveTo>
                <a:lnTo>
                  <a:pt x="1799" y="645"/>
                </a:lnTo>
                <a:cubicBezTo>
                  <a:pt x="1682" y="271"/>
                  <a:pt x="1332" y="0"/>
                  <a:pt x="921" y="0"/>
                </a:cubicBezTo>
                <a:cubicBezTo>
                  <a:pt x="412" y="0"/>
                  <a:pt x="0" y="412"/>
                  <a:pt x="0" y="920"/>
                </a:cubicBezTo>
                <a:cubicBezTo>
                  <a:pt x="0" y="1428"/>
                  <a:pt x="412" y="1840"/>
                  <a:pt x="921" y="1840"/>
                </a:cubicBezTo>
                <a:cubicBezTo>
                  <a:pt x="1332" y="1840"/>
                  <a:pt x="1682" y="1569"/>
                  <a:pt x="1799" y="1196"/>
                </a:cubicBezTo>
                <a:close/>
              </a:path>
            </a:pathLst>
          </a:custGeom>
          <a:solidFill>
            <a:schemeClr val="accent1"/>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40" name="Freeform 339">
            <a:extLst>
              <a:ext uri="{FF2B5EF4-FFF2-40B4-BE49-F238E27FC236}">
                <a16:creationId xmlns:a16="http://schemas.microsoft.com/office/drawing/2014/main" id="{069AA875-F31F-FA14-5168-5D2849C90F47}"/>
              </a:ext>
            </a:extLst>
          </p:cNvPr>
          <p:cNvSpPr/>
          <p:nvPr/>
        </p:nvSpPr>
        <p:spPr>
          <a:xfrm>
            <a:off x="6748175" y="2074972"/>
            <a:ext cx="611061" cy="550832"/>
          </a:xfrm>
          <a:custGeom>
            <a:avLst/>
            <a:gdLst>
              <a:gd name="connsiteX0" fmla="*/ 232614 w 1222121"/>
              <a:gd name="connsiteY0" fmla="*/ 953154 h 1101663"/>
              <a:gd name="connsiteX1" fmla="*/ 197913 w 1222121"/>
              <a:gd name="connsiteY1" fmla="*/ 989044 h 1101663"/>
              <a:gd name="connsiteX2" fmla="*/ 197913 w 1222121"/>
              <a:gd name="connsiteY2" fmla="*/ 1069486 h 1101663"/>
              <a:gd name="connsiteX3" fmla="*/ 373899 w 1222121"/>
              <a:gd name="connsiteY3" fmla="*/ 1069486 h 1101663"/>
              <a:gd name="connsiteX4" fmla="*/ 373899 w 1222121"/>
              <a:gd name="connsiteY4" fmla="*/ 989044 h 1101663"/>
              <a:gd name="connsiteX5" fmla="*/ 339197 w 1222121"/>
              <a:gd name="connsiteY5" fmla="*/ 953154 h 1101663"/>
              <a:gd name="connsiteX6" fmla="*/ 884161 w 1222121"/>
              <a:gd name="connsiteY6" fmla="*/ 953149 h 1101663"/>
              <a:gd name="connsiteX7" fmla="*/ 848222 w 1222121"/>
              <a:gd name="connsiteY7" fmla="*/ 987801 h 1101663"/>
              <a:gd name="connsiteX8" fmla="*/ 848222 w 1222121"/>
              <a:gd name="connsiteY8" fmla="*/ 1069481 h 1101663"/>
              <a:gd name="connsiteX9" fmla="*/ 1024202 w 1222121"/>
              <a:gd name="connsiteY9" fmla="*/ 1069481 h 1101663"/>
              <a:gd name="connsiteX10" fmla="*/ 1024202 w 1222121"/>
              <a:gd name="connsiteY10" fmla="*/ 987801 h 1101663"/>
              <a:gd name="connsiteX11" fmla="*/ 989502 w 1222121"/>
              <a:gd name="connsiteY11" fmla="*/ 953149 h 1101663"/>
              <a:gd name="connsiteX12" fmla="*/ 232614 w 1222121"/>
              <a:gd name="connsiteY12" fmla="*/ 923452 h 1101663"/>
              <a:gd name="connsiteX13" fmla="*/ 339197 w 1222121"/>
              <a:gd name="connsiteY13" fmla="*/ 923452 h 1101663"/>
              <a:gd name="connsiteX14" fmla="*/ 404882 w 1222121"/>
              <a:gd name="connsiteY14" fmla="*/ 989044 h 1101663"/>
              <a:gd name="connsiteX15" fmla="*/ 404882 w 1222121"/>
              <a:gd name="connsiteY15" fmla="*/ 1085575 h 1101663"/>
              <a:gd name="connsiteX16" fmla="*/ 390010 w 1222121"/>
              <a:gd name="connsiteY16" fmla="*/ 1101663 h 1101663"/>
              <a:gd name="connsiteX17" fmla="*/ 181801 w 1222121"/>
              <a:gd name="connsiteY17" fmla="*/ 1101663 h 1101663"/>
              <a:gd name="connsiteX18" fmla="*/ 165690 w 1222121"/>
              <a:gd name="connsiteY18" fmla="*/ 1085575 h 1101663"/>
              <a:gd name="connsiteX19" fmla="*/ 165690 w 1222121"/>
              <a:gd name="connsiteY19" fmla="*/ 989044 h 1101663"/>
              <a:gd name="connsiteX20" fmla="*/ 232614 w 1222121"/>
              <a:gd name="connsiteY20" fmla="*/ 923452 h 1101663"/>
              <a:gd name="connsiteX21" fmla="*/ 884161 w 1222121"/>
              <a:gd name="connsiteY21" fmla="*/ 922209 h 1101663"/>
              <a:gd name="connsiteX22" fmla="*/ 989502 w 1222121"/>
              <a:gd name="connsiteY22" fmla="*/ 922209 h 1101663"/>
              <a:gd name="connsiteX23" fmla="*/ 1055185 w 1222121"/>
              <a:gd name="connsiteY23" fmla="*/ 987801 h 1101663"/>
              <a:gd name="connsiteX24" fmla="*/ 1055185 w 1222121"/>
              <a:gd name="connsiteY24" fmla="*/ 1085569 h 1101663"/>
              <a:gd name="connsiteX25" fmla="*/ 1040313 w 1222121"/>
              <a:gd name="connsiteY25" fmla="*/ 1100420 h 1101663"/>
              <a:gd name="connsiteX26" fmla="*/ 833350 w 1222121"/>
              <a:gd name="connsiteY26" fmla="*/ 1100420 h 1101663"/>
              <a:gd name="connsiteX27" fmla="*/ 817239 w 1222121"/>
              <a:gd name="connsiteY27" fmla="*/ 1085569 h 1101663"/>
              <a:gd name="connsiteX28" fmla="*/ 817239 w 1222121"/>
              <a:gd name="connsiteY28" fmla="*/ 987801 h 1101663"/>
              <a:gd name="connsiteX29" fmla="*/ 884161 w 1222121"/>
              <a:gd name="connsiteY29" fmla="*/ 922209 h 1101663"/>
              <a:gd name="connsiteX30" fmla="*/ 285909 w 1222121"/>
              <a:gd name="connsiteY30" fmla="*/ 776150 h 1101663"/>
              <a:gd name="connsiteX31" fmla="*/ 240187 w 1222121"/>
              <a:gd name="connsiteY31" fmla="*/ 821888 h 1101663"/>
              <a:gd name="connsiteX32" fmla="*/ 285909 w 1222121"/>
              <a:gd name="connsiteY32" fmla="*/ 867627 h 1101663"/>
              <a:gd name="connsiteX33" fmla="*/ 331631 w 1222121"/>
              <a:gd name="connsiteY33" fmla="*/ 821888 h 1101663"/>
              <a:gd name="connsiteX34" fmla="*/ 285909 w 1222121"/>
              <a:gd name="connsiteY34" fmla="*/ 776150 h 1101663"/>
              <a:gd name="connsiteX35" fmla="*/ 936217 w 1222121"/>
              <a:gd name="connsiteY35" fmla="*/ 774906 h 1101663"/>
              <a:gd name="connsiteX36" fmla="*/ 891727 w 1222121"/>
              <a:gd name="connsiteY36" fmla="*/ 820647 h 1101663"/>
              <a:gd name="connsiteX37" fmla="*/ 936217 w 1222121"/>
              <a:gd name="connsiteY37" fmla="*/ 866389 h 1101663"/>
              <a:gd name="connsiteX38" fmla="*/ 981943 w 1222121"/>
              <a:gd name="connsiteY38" fmla="*/ 820647 h 1101663"/>
              <a:gd name="connsiteX39" fmla="*/ 936217 w 1222121"/>
              <a:gd name="connsiteY39" fmla="*/ 774906 h 1101663"/>
              <a:gd name="connsiteX40" fmla="*/ 285909 w 1222121"/>
              <a:gd name="connsiteY40" fmla="*/ 745245 h 1101663"/>
              <a:gd name="connsiteX41" fmla="*/ 362525 w 1222121"/>
              <a:gd name="connsiteY41" fmla="*/ 821888 h 1101663"/>
              <a:gd name="connsiteX42" fmla="*/ 285909 w 1222121"/>
              <a:gd name="connsiteY42" fmla="*/ 898531 h 1101663"/>
              <a:gd name="connsiteX43" fmla="*/ 209293 w 1222121"/>
              <a:gd name="connsiteY43" fmla="*/ 821888 h 1101663"/>
              <a:gd name="connsiteX44" fmla="*/ 285909 w 1222121"/>
              <a:gd name="connsiteY44" fmla="*/ 745245 h 1101663"/>
              <a:gd name="connsiteX45" fmla="*/ 936217 w 1222121"/>
              <a:gd name="connsiteY45" fmla="*/ 743999 h 1101663"/>
              <a:gd name="connsiteX46" fmla="*/ 1014074 w 1222121"/>
              <a:gd name="connsiteY46" fmla="*/ 820647 h 1101663"/>
              <a:gd name="connsiteX47" fmla="*/ 936217 w 1222121"/>
              <a:gd name="connsiteY47" fmla="*/ 898531 h 1101663"/>
              <a:gd name="connsiteX48" fmla="*/ 859596 w 1222121"/>
              <a:gd name="connsiteY48" fmla="*/ 820647 h 1101663"/>
              <a:gd name="connsiteX49" fmla="*/ 936217 w 1222121"/>
              <a:gd name="connsiteY49" fmla="*/ 743999 h 1101663"/>
              <a:gd name="connsiteX50" fmla="*/ 535200 w 1222121"/>
              <a:gd name="connsiteY50" fmla="*/ 741876 h 1101663"/>
              <a:gd name="connsiteX51" fmla="*/ 477995 w 1222121"/>
              <a:gd name="connsiteY51" fmla="*/ 800348 h 1101663"/>
              <a:gd name="connsiteX52" fmla="*/ 477995 w 1222121"/>
              <a:gd name="connsiteY52" fmla="*/ 924757 h 1101663"/>
              <a:gd name="connsiteX53" fmla="*/ 747853 w 1222121"/>
              <a:gd name="connsiteY53" fmla="*/ 924757 h 1101663"/>
              <a:gd name="connsiteX54" fmla="*/ 747853 w 1222121"/>
              <a:gd name="connsiteY54" fmla="*/ 800348 h 1101663"/>
              <a:gd name="connsiteX55" fmla="*/ 689405 w 1222121"/>
              <a:gd name="connsiteY55" fmla="*/ 741876 h 1101663"/>
              <a:gd name="connsiteX56" fmla="*/ 813764 w 1222121"/>
              <a:gd name="connsiteY56" fmla="*/ 600049 h 1101663"/>
              <a:gd name="connsiteX57" fmla="*/ 749097 w 1222121"/>
              <a:gd name="connsiteY57" fmla="*/ 734411 h 1101663"/>
              <a:gd name="connsiteX58" fmla="*/ 775212 w 1222121"/>
              <a:gd name="connsiteY58" fmla="*/ 771734 h 1101663"/>
              <a:gd name="connsiteX59" fmla="*/ 857289 w 1222121"/>
              <a:gd name="connsiteY59" fmla="*/ 600049 h 1101663"/>
              <a:gd name="connsiteX60" fmla="*/ 366072 w 1222121"/>
              <a:gd name="connsiteY60" fmla="*/ 600049 h 1101663"/>
              <a:gd name="connsiteX61" fmla="*/ 449392 w 1222121"/>
              <a:gd name="connsiteY61" fmla="*/ 771734 h 1101663"/>
              <a:gd name="connsiteX62" fmla="*/ 475508 w 1222121"/>
              <a:gd name="connsiteY62" fmla="*/ 734411 h 1101663"/>
              <a:gd name="connsiteX63" fmla="*/ 410841 w 1222121"/>
              <a:gd name="connsiteY63" fmla="*/ 600049 h 1101663"/>
              <a:gd name="connsiteX64" fmla="*/ 65685 w 1222121"/>
              <a:gd name="connsiteY64" fmla="*/ 586754 h 1101663"/>
              <a:gd name="connsiteX65" fmla="*/ 32223 w 1222121"/>
              <a:gd name="connsiteY65" fmla="*/ 622643 h 1101663"/>
              <a:gd name="connsiteX66" fmla="*/ 32223 w 1222121"/>
              <a:gd name="connsiteY66" fmla="*/ 701848 h 1101663"/>
              <a:gd name="connsiteX67" fmla="*/ 206969 w 1222121"/>
              <a:gd name="connsiteY67" fmla="*/ 701848 h 1101663"/>
              <a:gd name="connsiteX68" fmla="*/ 206969 w 1222121"/>
              <a:gd name="connsiteY68" fmla="*/ 622643 h 1101663"/>
              <a:gd name="connsiteX69" fmla="*/ 172268 w 1222121"/>
              <a:gd name="connsiteY69" fmla="*/ 586754 h 1101663"/>
              <a:gd name="connsiteX70" fmla="*/ 1049858 w 1222121"/>
              <a:gd name="connsiteY70" fmla="*/ 586751 h 1101663"/>
              <a:gd name="connsiteX71" fmla="*/ 1015158 w 1222121"/>
              <a:gd name="connsiteY71" fmla="*/ 621405 h 1101663"/>
              <a:gd name="connsiteX72" fmla="*/ 1015158 w 1222121"/>
              <a:gd name="connsiteY72" fmla="*/ 701851 h 1101663"/>
              <a:gd name="connsiteX73" fmla="*/ 1191138 w 1222121"/>
              <a:gd name="connsiteY73" fmla="*/ 701851 h 1101663"/>
              <a:gd name="connsiteX74" fmla="*/ 1191138 w 1222121"/>
              <a:gd name="connsiteY74" fmla="*/ 621405 h 1101663"/>
              <a:gd name="connsiteX75" fmla="*/ 1155199 w 1222121"/>
              <a:gd name="connsiteY75" fmla="*/ 586751 h 1101663"/>
              <a:gd name="connsiteX76" fmla="*/ 65685 w 1222121"/>
              <a:gd name="connsiteY76" fmla="*/ 555814 h 1101663"/>
              <a:gd name="connsiteX77" fmla="*/ 172268 w 1222121"/>
              <a:gd name="connsiteY77" fmla="*/ 555814 h 1101663"/>
              <a:gd name="connsiteX78" fmla="*/ 239192 w 1222121"/>
              <a:gd name="connsiteY78" fmla="*/ 622643 h 1101663"/>
              <a:gd name="connsiteX79" fmla="*/ 239192 w 1222121"/>
              <a:gd name="connsiteY79" fmla="*/ 717937 h 1101663"/>
              <a:gd name="connsiteX80" fmla="*/ 223081 w 1222121"/>
              <a:gd name="connsiteY80" fmla="*/ 734025 h 1101663"/>
              <a:gd name="connsiteX81" fmla="*/ 16111 w 1222121"/>
              <a:gd name="connsiteY81" fmla="*/ 734025 h 1101663"/>
              <a:gd name="connsiteX82" fmla="*/ 0 w 1222121"/>
              <a:gd name="connsiteY82" fmla="*/ 717937 h 1101663"/>
              <a:gd name="connsiteX83" fmla="*/ 0 w 1222121"/>
              <a:gd name="connsiteY83" fmla="*/ 622643 h 1101663"/>
              <a:gd name="connsiteX84" fmla="*/ 65685 w 1222121"/>
              <a:gd name="connsiteY84" fmla="*/ 555814 h 1101663"/>
              <a:gd name="connsiteX85" fmla="*/ 1049858 w 1222121"/>
              <a:gd name="connsiteY85" fmla="*/ 554572 h 1101663"/>
              <a:gd name="connsiteX86" fmla="*/ 1155199 w 1222121"/>
              <a:gd name="connsiteY86" fmla="*/ 554572 h 1101663"/>
              <a:gd name="connsiteX87" fmla="*/ 1222121 w 1222121"/>
              <a:gd name="connsiteY87" fmla="*/ 621405 h 1101663"/>
              <a:gd name="connsiteX88" fmla="*/ 1222121 w 1222121"/>
              <a:gd name="connsiteY88" fmla="*/ 717940 h 1101663"/>
              <a:gd name="connsiteX89" fmla="*/ 1206010 w 1222121"/>
              <a:gd name="connsiteY89" fmla="*/ 734029 h 1101663"/>
              <a:gd name="connsiteX90" fmla="*/ 999047 w 1222121"/>
              <a:gd name="connsiteY90" fmla="*/ 734029 h 1101663"/>
              <a:gd name="connsiteX91" fmla="*/ 984175 w 1222121"/>
              <a:gd name="connsiteY91" fmla="*/ 717940 h 1101663"/>
              <a:gd name="connsiteX92" fmla="*/ 984175 w 1222121"/>
              <a:gd name="connsiteY92" fmla="*/ 621405 h 1101663"/>
              <a:gd name="connsiteX93" fmla="*/ 1049858 w 1222121"/>
              <a:gd name="connsiteY93" fmla="*/ 554572 h 1101663"/>
              <a:gd name="connsiteX94" fmla="*/ 612306 w 1222121"/>
              <a:gd name="connsiteY94" fmla="*/ 514510 h 1101663"/>
              <a:gd name="connsiteX95" fmla="*/ 539237 w 1222121"/>
              <a:gd name="connsiteY95" fmla="*/ 588844 h 1101663"/>
              <a:gd name="connsiteX96" fmla="*/ 612306 w 1222121"/>
              <a:gd name="connsiteY96" fmla="*/ 661939 h 1101663"/>
              <a:gd name="connsiteX97" fmla="*/ 685376 w 1222121"/>
              <a:gd name="connsiteY97" fmla="*/ 588844 h 1101663"/>
              <a:gd name="connsiteX98" fmla="*/ 612306 w 1222121"/>
              <a:gd name="connsiteY98" fmla="*/ 514510 h 1101663"/>
              <a:gd name="connsiteX99" fmla="*/ 612306 w 1222121"/>
              <a:gd name="connsiteY99" fmla="*/ 483537 h 1101663"/>
              <a:gd name="connsiteX100" fmla="*/ 717576 w 1222121"/>
              <a:gd name="connsiteY100" fmla="*/ 588844 h 1101663"/>
              <a:gd name="connsiteX101" fmla="*/ 612306 w 1222121"/>
              <a:gd name="connsiteY101" fmla="*/ 694150 h 1101663"/>
              <a:gd name="connsiteX102" fmla="*/ 507037 w 1222121"/>
              <a:gd name="connsiteY102" fmla="*/ 588844 h 1101663"/>
              <a:gd name="connsiteX103" fmla="*/ 612306 w 1222121"/>
              <a:gd name="connsiteY103" fmla="*/ 483537 h 1101663"/>
              <a:gd name="connsiteX104" fmla="*/ 597379 w 1222121"/>
              <a:gd name="connsiteY104" fmla="*/ 414680 h 1101663"/>
              <a:gd name="connsiteX105" fmla="*/ 441931 w 1222121"/>
              <a:gd name="connsiteY105" fmla="*/ 568947 h 1101663"/>
              <a:gd name="connsiteX106" fmla="*/ 475508 w 1222121"/>
              <a:gd name="connsiteY106" fmla="*/ 568947 h 1101663"/>
              <a:gd name="connsiteX107" fmla="*/ 491674 w 1222121"/>
              <a:gd name="connsiteY107" fmla="*/ 583876 h 1101663"/>
              <a:gd name="connsiteX108" fmla="*/ 475508 w 1222121"/>
              <a:gd name="connsiteY108" fmla="*/ 600049 h 1101663"/>
              <a:gd name="connsiteX109" fmla="*/ 441931 w 1222121"/>
              <a:gd name="connsiteY109" fmla="*/ 600049 h 1101663"/>
              <a:gd name="connsiteX110" fmla="*/ 502867 w 1222121"/>
              <a:gd name="connsiteY110" fmla="*/ 715750 h 1101663"/>
              <a:gd name="connsiteX111" fmla="*/ 535200 w 1222121"/>
              <a:gd name="connsiteY111" fmla="*/ 709529 h 1101663"/>
              <a:gd name="connsiteX112" fmla="*/ 689405 w 1222121"/>
              <a:gd name="connsiteY112" fmla="*/ 709529 h 1101663"/>
              <a:gd name="connsiteX113" fmla="*/ 720494 w 1222121"/>
              <a:gd name="connsiteY113" fmla="*/ 715750 h 1101663"/>
              <a:gd name="connsiteX114" fmla="*/ 782674 w 1222121"/>
              <a:gd name="connsiteY114" fmla="*/ 600049 h 1101663"/>
              <a:gd name="connsiteX115" fmla="*/ 747853 w 1222121"/>
              <a:gd name="connsiteY115" fmla="*/ 600049 h 1101663"/>
              <a:gd name="connsiteX116" fmla="*/ 732930 w 1222121"/>
              <a:gd name="connsiteY116" fmla="*/ 583876 h 1101663"/>
              <a:gd name="connsiteX117" fmla="*/ 747853 w 1222121"/>
              <a:gd name="connsiteY117" fmla="*/ 568947 h 1101663"/>
              <a:gd name="connsiteX118" fmla="*/ 782674 w 1222121"/>
              <a:gd name="connsiteY118" fmla="*/ 568947 h 1101663"/>
              <a:gd name="connsiteX119" fmla="*/ 628469 w 1222121"/>
              <a:gd name="connsiteY119" fmla="*/ 414680 h 1101663"/>
              <a:gd name="connsiteX120" fmla="*/ 628469 w 1222121"/>
              <a:gd name="connsiteY120" fmla="*/ 459467 h 1101663"/>
              <a:gd name="connsiteX121" fmla="*/ 612302 w 1222121"/>
              <a:gd name="connsiteY121" fmla="*/ 475640 h 1101663"/>
              <a:gd name="connsiteX122" fmla="*/ 597379 w 1222121"/>
              <a:gd name="connsiteY122" fmla="*/ 459467 h 1101663"/>
              <a:gd name="connsiteX123" fmla="*/ 1103143 w 1222121"/>
              <a:gd name="connsiteY123" fmla="*/ 408512 h 1101663"/>
              <a:gd name="connsiteX124" fmla="*/ 1057417 w 1222121"/>
              <a:gd name="connsiteY124" fmla="*/ 454250 h 1101663"/>
              <a:gd name="connsiteX125" fmla="*/ 1103143 w 1222121"/>
              <a:gd name="connsiteY125" fmla="*/ 499989 h 1101663"/>
              <a:gd name="connsiteX126" fmla="*/ 1147633 w 1222121"/>
              <a:gd name="connsiteY126" fmla="*/ 454250 h 1101663"/>
              <a:gd name="connsiteX127" fmla="*/ 1103143 w 1222121"/>
              <a:gd name="connsiteY127" fmla="*/ 408512 h 1101663"/>
              <a:gd name="connsiteX128" fmla="*/ 118978 w 1222121"/>
              <a:gd name="connsiteY128" fmla="*/ 408512 h 1101663"/>
              <a:gd name="connsiteX129" fmla="*/ 74488 w 1222121"/>
              <a:gd name="connsiteY129" fmla="*/ 455486 h 1101663"/>
              <a:gd name="connsiteX130" fmla="*/ 118978 w 1222121"/>
              <a:gd name="connsiteY130" fmla="*/ 499989 h 1101663"/>
              <a:gd name="connsiteX131" fmla="*/ 164704 w 1222121"/>
              <a:gd name="connsiteY131" fmla="*/ 455486 h 1101663"/>
              <a:gd name="connsiteX132" fmla="*/ 118978 w 1222121"/>
              <a:gd name="connsiteY132" fmla="*/ 408512 h 1101663"/>
              <a:gd name="connsiteX133" fmla="*/ 1103143 w 1222121"/>
              <a:gd name="connsiteY133" fmla="*/ 377607 h 1101663"/>
              <a:gd name="connsiteX134" fmla="*/ 1179764 w 1222121"/>
              <a:gd name="connsiteY134" fmla="*/ 454250 h 1101663"/>
              <a:gd name="connsiteX135" fmla="*/ 1103143 w 1222121"/>
              <a:gd name="connsiteY135" fmla="*/ 530893 h 1101663"/>
              <a:gd name="connsiteX136" fmla="*/ 1025286 w 1222121"/>
              <a:gd name="connsiteY136" fmla="*/ 454250 h 1101663"/>
              <a:gd name="connsiteX137" fmla="*/ 1103143 w 1222121"/>
              <a:gd name="connsiteY137" fmla="*/ 377607 h 1101663"/>
              <a:gd name="connsiteX138" fmla="*/ 118978 w 1222121"/>
              <a:gd name="connsiteY138" fmla="*/ 377607 h 1101663"/>
              <a:gd name="connsiteX139" fmla="*/ 196835 w 1222121"/>
              <a:gd name="connsiteY139" fmla="*/ 455486 h 1101663"/>
              <a:gd name="connsiteX140" fmla="*/ 118978 w 1222121"/>
              <a:gd name="connsiteY140" fmla="*/ 530893 h 1101663"/>
              <a:gd name="connsiteX141" fmla="*/ 42357 w 1222121"/>
              <a:gd name="connsiteY141" fmla="*/ 455486 h 1101663"/>
              <a:gd name="connsiteX142" fmla="*/ 118978 w 1222121"/>
              <a:gd name="connsiteY142" fmla="*/ 377607 h 1101663"/>
              <a:gd name="connsiteX143" fmla="*/ 628469 w 1222121"/>
              <a:gd name="connsiteY143" fmla="*/ 341278 h 1101663"/>
              <a:gd name="connsiteX144" fmla="*/ 628469 w 1222121"/>
              <a:gd name="connsiteY144" fmla="*/ 382333 h 1101663"/>
              <a:gd name="connsiteX145" fmla="*/ 813764 w 1222121"/>
              <a:gd name="connsiteY145" fmla="*/ 568947 h 1101663"/>
              <a:gd name="connsiteX146" fmla="*/ 857289 w 1222121"/>
              <a:gd name="connsiteY146" fmla="*/ 568947 h 1101663"/>
              <a:gd name="connsiteX147" fmla="*/ 628469 w 1222121"/>
              <a:gd name="connsiteY147" fmla="*/ 341278 h 1101663"/>
              <a:gd name="connsiteX148" fmla="*/ 597379 w 1222121"/>
              <a:gd name="connsiteY148" fmla="*/ 341278 h 1101663"/>
              <a:gd name="connsiteX149" fmla="*/ 367316 w 1222121"/>
              <a:gd name="connsiteY149" fmla="*/ 568947 h 1101663"/>
              <a:gd name="connsiteX150" fmla="*/ 410841 w 1222121"/>
              <a:gd name="connsiteY150" fmla="*/ 568947 h 1101663"/>
              <a:gd name="connsiteX151" fmla="*/ 597379 w 1222121"/>
              <a:gd name="connsiteY151" fmla="*/ 382333 h 1101663"/>
              <a:gd name="connsiteX152" fmla="*/ 612302 w 1222121"/>
              <a:gd name="connsiteY152" fmla="*/ 231798 h 1101663"/>
              <a:gd name="connsiteX153" fmla="*/ 628469 w 1222121"/>
              <a:gd name="connsiteY153" fmla="*/ 247971 h 1101663"/>
              <a:gd name="connsiteX154" fmla="*/ 628469 w 1222121"/>
              <a:gd name="connsiteY154" fmla="*/ 308932 h 1101663"/>
              <a:gd name="connsiteX155" fmla="*/ 889622 w 1222121"/>
              <a:gd name="connsiteY155" fmla="*/ 568947 h 1101663"/>
              <a:gd name="connsiteX156" fmla="*/ 948071 w 1222121"/>
              <a:gd name="connsiteY156" fmla="*/ 568947 h 1101663"/>
              <a:gd name="connsiteX157" fmla="*/ 962994 w 1222121"/>
              <a:gd name="connsiteY157" fmla="*/ 583876 h 1101663"/>
              <a:gd name="connsiteX158" fmla="*/ 948071 w 1222121"/>
              <a:gd name="connsiteY158" fmla="*/ 600049 h 1101663"/>
              <a:gd name="connsiteX159" fmla="*/ 889622 w 1222121"/>
              <a:gd name="connsiteY159" fmla="*/ 600049 h 1101663"/>
              <a:gd name="connsiteX160" fmla="*/ 781430 w 1222121"/>
              <a:gd name="connsiteY160" fmla="*/ 806568 h 1101663"/>
              <a:gd name="connsiteX161" fmla="*/ 778943 w 1222121"/>
              <a:gd name="connsiteY161" fmla="*/ 807812 h 1101663"/>
              <a:gd name="connsiteX162" fmla="*/ 778943 w 1222121"/>
              <a:gd name="connsiteY162" fmla="*/ 940930 h 1101663"/>
              <a:gd name="connsiteX163" fmla="*/ 762776 w 1222121"/>
              <a:gd name="connsiteY163" fmla="*/ 957103 h 1101663"/>
              <a:gd name="connsiteX164" fmla="*/ 461828 w 1222121"/>
              <a:gd name="connsiteY164" fmla="*/ 957103 h 1101663"/>
              <a:gd name="connsiteX165" fmla="*/ 445662 w 1222121"/>
              <a:gd name="connsiteY165" fmla="*/ 940930 h 1101663"/>
              <a:gd name="connsiteX166" fmla="*/ 445662 w 1222121"/>
              <a:gd name="connsiteY166" fmla="*/ 807812 h 1101663"/>
              <a:gd name="connsiteX167" fmla="*/ 441931 w 1222121"/>
              <a:gd name="connsiteY167" fmla="*/ 806568 h 1101663"/>
              <a:gd name="connsiteX168" fmla="*/ 334982 w 1222121"/>
              <a:gd name="connsiteY168" fmla="*/ 600049 h 1101663"/>
              <a:gd name="connsiteX169" fmla="*/ 276534 w 1222121"/>
              <a:gd name="connsiteY169" fmla="*/ 600049 h 1101663"/>
              <a:gd name="connsiteX170" fmla="*/ 260367 w 1222121"/>
              <a:gd name="connsiteY170" fmla="*/ 583876 h 1101663"/>
              <a:gd name="connsiteX171" fmla="*/ 276534 w 1222121"/>
              <a:gd name="connsiteY171" fmla="*/ 568947 h 1101663"/>
              <a:gd name="connsiteX172" fmla="*/ 334982 w 1222121"/>
              <a:gd name="connsiteY172" fmla="*/ 568947 h 1101663"/>
              <a:gd name="connsiteX173" fmla="*/ 597379 w 1222121"/>
              <a:gd name="connsiteY173" fmla="*/ 308932 h 1101663"/>
              <a:gd name="connsiteX174" fmla="*/ 597379 w 1222121"/>
              <a:gd name="connsiteY174" fmla="*/ 247971 h 1101663"/>
              <a:gd name="connsiteX175" fmla="*/ 612302 w 1222121"/>
              <a:gd name="connsiteY175" fmla="*/ 231798 h 1101663"/>
              <a:gd name="connsiteX176" fmla="*/ 880432 w 1222121"/>
              <a:gd name="connsiteY176" fmla="*/ 209150 h 1101663"/>
              <a:gd name="connsiteX177" fmla="*/ 845730 w 1222121"/>
              <a:gd name="connsiteY177" fmla="*/ 243802 h 1101663"/>
              <a:gd name="connsiteX178" fmla="*/ 845730 w 1222121"/>
              <a:gd name="connsiteY178" fmla="*/ 324244 h 1101663"/>
              <a:gd name="connsiteX179" fmla="*/ 1021716 w 1222121"/>
              <a:gd name="connsiteY179" fmla="*/ 324244 h 1101663"/>
              <a:gd name="connsiteX180" fmla="*/ 1021716 w 1222121"/>
              <a:gd name="connsiteY180" fmla="*/ 243802 h 1101663"/>
              <a:gd name="connsiteX181" fmla="*/ 987015 w 1222121"/>
              <a:gd name="connsiteY181" fmla="*/ 209150 h 1101663"/>
              <a:gd name="connsiteX182" fmla="*/ 235112 w 1222121"/>
              <a:gd name="connsiteY182" fmla="*/ 209150 h 1101663"/>
              <a:gd name="connsiteX183" fmla="*/ 201650 w 1222121"/>
              <a:gd name="connsiteY183" fmla="*/ 243802 h 1101663"/>
              <a:gd name="connsiteX184" fmla="*/ 201650 w 1222121"/>
              <a:gd name="connsiteY184" fmla="*/ 325482 h 1101663"/>
              <a:gd name="connsiteX185" fmla="*/ 376396 w 1222121"/>
              <a:gd name="connsiteY185" fmla="*/ 325482 h 1101663"/>
              <a:gd name="connsiteX186" fmla="*/ 376396 w 1222121"/>
              <a:gd name="connsiteY186" fmla="*/ 243802 h 1101663"/>
              <a:gd name="connsiteX187" fmla="*/ 341695 w 1222121"/>
              <a:gd name="connsiteY187" fmla="*/ 209150 h 1101663"/>
              <a:gd name="connsiteX188" fmla="*/ 880432 w 1222121"/>
              <a:gd name="connsiteY188" fmla="*/ 178210 h 1101663"/>
              <a:gd name="connsiteX189" fmla="*/ 987015 w 1222121"/>
              <a:gd name="connsiteY189" fmla="*/ 178210 h 1101663"/>
              <a:gd name="connsiteX190" fmla="*/ 1053939 w 1222121"/>
              <a:gd name="connsiteY190" fmla="*/ 243802 h 1101663"/>
              <a:gd name="connsiteX191" fmla="*/ 1053939 w 1222121"/>
              <a:gd name="connsiteY191" fmla="*/ 340333 h 1101663"/>
              <a:gd name="connsiteX192" fmla="*/ 1037828 w 1222121"/>
              <a:gd name="connsiteY192" fmla="*/ 356421 h 1101663"/>
              <a:gd name="connsiteX193" fmla="*/ 830858 w 1222121"/>
              <a:gd name="connsiteY193" fmla="*/ 356421 h 1101663"/>
              <a:gd name="connsiteX194" fmla="*/ 814747 w 1222121"/>
              <a:gd name="connsiteY194" fmla="*/ 340333 h 1101663"/>
              <a:gd name="connsiteX195" fmla="*/ 814747 w 1222121"/>
              <a:gd name="connsiteY195" fmla="*/ 243802 h 1101663"/>
              <a:gd name="connsiteX196" fmla="*/ 880432 w 1222121"/>
              <a:gd name="connsiteY196" fmla="*/ 178210 h 1101663"/>
              <a:gd name="connsiteX197" fmla="*/ 235112 w 1222121"/>
              <a:gd name="connsiteY197" fmla="*/ 178210 h 1101663"/>
              <a:gd name="connsiteX198" fmla="*/ 341695 w 1222121"/>
              <a:gd name="connsiteY198" fmla="*/ 178210 h 1101663"/>
              <a:gd name="connsiteX199" fmla="*/ 408619 w 1222121"/>
              <a:gd name="connsiteY199" fmla="*/ 243802 h 1101663"/>
              <a:gd name="connsiteX200" fmla="*/ 408619 w 1222121"/>
              <a:gd name="connsiteY200" fmla="*/ 341570 h 1101663"/>
              <a:gd name="connsiteX201" fmla="*/ 392508 w 1222121"/>
              <a:gd name="connsiteY201" fmla="*/ 356421 h 1101663"/>
              <a:gd name="connsiteX202" fmla="*/ 185538 w 1222121"/>
              <a:gd name="connsiteY202" fmla="*/ 356421 h 1101663"/>
              <a:gd name="connsiteX203" fmla="*/ 169427 w 1222121"/>
              <a:gd name="connsiteY203" fmla="*/ 341570 h 1101663"/>
              <a:gd name="connsiteX204" fmla="*/ 169427 w 1222121"/>
              <a:gd name="connsiteY204" fmla="*/ 243802 h 1101663"/>
              <a:gd name="connsiteX205" fmla="*/ 235112 w 1222121"/>
              <a:gd name="connsiteY205" fmla="*/ 178210 h 1101663"/>
              <a:gd name="connsiteX206" fmla="*/ 288400 w 1222121"/>
              <a:gd name="connsiteY206" fmla="*/ 32143 h 1101663"/>
              <a:gd name="connsiteX207" fmla="*/ 242678 w 1222121"/>
              <a:gd name="connsiteY207" fmla="*/ 76648 h 1101663"/>
              <a:gd name="connsiteX208" fmla="*/ 288400 w 1222121"/>
              <a:gd name="connsiteY208" fmla="*/ 123625 h 1101663"/>
              <a:gd name="connsiteX209" fmla="*/ 334122 w 1222121"/>
              <a:gd name="connsiteY209" fmla="*/ 76648 h 1101663"/>
              <a:gd name="connsiteX210" fmla="*/ 288400 w 1222121"/>
              <a:gd name="connsiteY210" fmla="*/ 32143 h 1101663"/>
              <a:gd name="connsiteX211" fmla="*/ 933716 w 1222121"/>
              <a:gd name="connsiteY211" fmla="*/ 30904 h 1101663"/>
              <a:gd name="connsiteX212" fmla="*/ 887990 w 1222121"/>
              <a:gd name="connsiteY212" fmla="*/ 76643 h 1101663"/>
              <a:gd name="connsiteX213" fmla="*/ 933716 w 1222121"/>
              <a:gd name="connsiteY213" fmla="*/ 122381 h 1101663"/>
              <a:gd name="connsiteX214" fmla="*/ 978206 w 1222121"/>
              <a:gd name="connsiteY214" fmla="*/ 76643 h 1101663"/>
              <a:gd name="connsiteX215" fmla="*/ 933716 w 1222121"/>
              <a:gd name="connsiteY215" fmla="*/ 30904 h 1101663"/>
              <a:gd name="connsiteX216" fmla="*/ 933716 w 1222121"/>
              <a:gd name="connsiteY216" fmla="*/ 0 h 1101663"/>
              <a:gd name="connsiteX217" fmla="*/ 1010337 w 1222121"/>
              <a:gd name="connsiteY217" fmla="*/ 76643 h 1101663"/>
              <a:gd name="connsiteX218" fmla="*/ 933716 w 1222121"/>
              <a:gd name="connsiteY218" fmla="*/ 153286 h 1101663"/>
              <a:gd name="connsiteX219" fmla="*/ 855859 w 1222121"/>
              <a:gd name="connsiteY219" fmla="*/ 76643 h 1101663"/>
              <a:gd name="connsiteX220" fmla="*/ 933716 w 1222121"/>
              <a:gd name="connsiteY220" fmla="*/ 0 h 1101663"/>
              <a:gd name="connsiteX221" fmla="*/ 288400 w 1222121"/>
              <a:gd name="connsiteY221" fmla="*/ 0 h 1101663"/>
              <a:gd name="connsiteX222" fmla="*/ 365016 w 1222121"/>
              <a:gd name="connsiteY222" fmla="*/ 76648 h 1101663"/>
              <a:gd name="connsiteX223" fmla="*/ 288400 w 1222121"/>
              <a:gd name="connsiteY223" fmla="*/ 154532 h 1101663"/>
              <a:gd name="connsiteX224" fmla="*/ 211784 w 1222121"/>
              <a:gd name="connsiteY224" fmla="*/ 76648 h 1101663"/>
              <a:gd name="connsiteX225" fmla="*/ 288400 w 1222121"/>
              <a:gd name="connsiteY225" fmla="*/ 0 h 110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222121" h="1101663">
                <a:moveTo>
                  <a:pt x="232614" y="953154"/>
                </a:moveTo>
                <a:cubicBezTo>
                  <a:pt x="214024" y="953154"/>
                  <a:pt x="197913" y="969243"/>
                  <a:pt x="197913" y="989044"/>
                </a:cubicBezTo>
                <a:lnTo>
                  <a:pt x="197913" y="1069486"/>
                </a:lnTo>
                <a:lnTo>
                  <a:pt x="373899" y="1069486"/>
                </a:lnTo>
                <a:lnTo>
                  <a:pt x="373899" y="989044"/>
                </a:lnTo>
                <a:cubicBezTo>
                  <a:pt x="373899" y="969243"/>
                  <a:pt x="357787" y="953154"/>
                  <a:pt x="339197" y="953154"/>
                </a:cubicBezTo>
                <a:close/>
                <a:moveTo>
                  <a:pt x="884161" y="953149"/>
                </a:moveTo>
                <a:cubicBezTo>
                  <a:pt x="864332" y="953149"/>
                  <a:pt x="848222" y="969237"/>
                  <a:pt x="848222" y="987801"/>
                </a:cubicBezTo>
                <a:lnTo>
                  <a:pt x="848222" y="1069481"/>
                </a:lnTo>
                <a:lnTo>
                  <a:pt x="1024202" y="1069481"/>
                </a:lnTo>
                <a:lnTo>
                  <a:pt x="1024202" y="987801"/>
                </a:lnTo>
                <a:cubicBezTo>
                  <a:pt x="1024202" y="969237"/>
                  <a:pt x="1008092" y="953149"/>
                  <a:pt x="989502" y="953149"/>
                </a:cubicBezTo>
                <a:close/>
                <a:moveTo>
                  <a:pt x="232614" y="923452"/>
                </a:moveTo>
                <a:lnTo>
                  <a:pt x="339197" y="923452"/>
                </a:lnTo>
                <a:cubicBezTo>
                  <a:pt x="375138" y="923452"/>
                  <a:pt x="404882" y="951917"/>
                  <a:pt x="404882" y="989044"/>
                </a:cubicBezTo>
                <a:lnTo>
                  <a:pt x="404882" y="1085575"/>
                </a:lnTo>
                <a:cubicBezTo>
                  <a:pt x="404882" y="1094238"/>
                  <a:pt x="397446" y="1101663"/>
                  <a:pt x="390010" y="1101663"/>
                </a:cubicBezTo>
                <a:lnTo>
                  <a:pt x="181801" y="1101663"/>
                </a:lnTo>
                <a:cubicBezTo>
                  <a:pt x="174365" y="1101663"/>
                  <a:pt x="165690" y="1094238"/>
                  <a:pt x="165690" y="1085575"/>
                </a:cubicBezTo>
                <a:lnTo>
                  <a:pt x="165690" y="989044"/>
                </a:lnTo>
                <a:cubicBezTo>
                  <a:pt x="165690" y="951917"/>
                  <a:pt x="196673" y="923452"/>
                  <a:pt x="232614" y="923452"/>
                </a:cubicBezTo>
                <a:close/>
                <a:moveTo>
                  <a:pt x="884161" y="922209"/>
                </a:moveTo>
                <a:lnTo>
                  <a:pt x="989502" y="922209"/>
                </a:lnTo>
                <a:cubicBezTo>
                  <a:pt x="1026681" y="922209"/>
                  <a:pt x="1055185" y="951911"/>
                  <a:pt x="1055185" y="987801"/>
                </a:cubicBezTo>
                <a:lnTo>
                  <a:pt x="1055185" y="1085569"/>
                </a:lnTo>
                <a:cubicBezTo>
                  <a:pt x="1055185" y="1092995"/>
                  <a:pt x="1048988" y="1100420"/>
                  <a:pt x="1040313" y="1100420"/>
                </a:cubicBezTo>
                <a:lnTo>
                  <a:pt x="833350" y="1100420"/>
                </a:lnTo>
                <a:cubicBezTo>
                  <a:pt x="824675" y="1100420"/>
                  <a:pt x="817239" y="1092995"/>
                  <a:pt x="817239" y="1085569"/>
                </a:cubicBezTo>
                <a:lnTo>
                  <a:pt x="817239" y="987801"/>
                </a:lnTo>
                <a:cubicBezTo>
                  <a:pt x="817239" y="951911"/>
                  <a:pt x="846982" y="922209"/>
                  <a:pt x="884161" y="922209"/>
                </a:cubicBezTo>
                <a:close/>
                <a:moveTo>
                  <a:pt x="285909" y="776150"/>
                </a:moveTo>
                <a:cubicBezTo>
                  <a:pt x="261194" y="776150"/>
                  <a:pt x="240187" y="797165"/>
                  <a:pt x="240187" y="821888"/>
                </a:cubicBezTo>
                <a:cubicBezTo>
                  <a:pt x="240187" y="847848"/>
                  <a:pt x="261194" y="867627"/>
                  <a:pt x="285909" y="867627"/>
                </a:cubicBezTo>
                <a:cubicBezTo>
                  <a:pt x="310624" y="867627"/>
                  <a:pt x="331631" y="847848"/>
                  <a:pt x="331631" y="821888"/>
                </a:cubicBezTo>
                <a:cubicBezTo>
                  <a:pt x="331631" y="797165"/>
                  <a:pt x="310624" y="776150"/>
                  <a:pt x="285909" y="776150"/>
                </a:cubicBezTo>
                <a:close/>
                <a:moveTo>
                  <a:pt x="936217" y="774906"/>
                </a:moveTo>
                <a:cubicBezTo>
                  <a:pt x="911501" y="774906"/>
                  <a:pt x="891727" y="795922"/>
                  <a:pt x="891727" y="820647"/>
                </a:cubicBezTo>
                <a:cubicBezTo>
                  <a:pt x="891727" y="846608"/>
                  <a:pt x="911501" y="866389"/>
                  <a:pt x="936217" y="866389"/>
                </a:cubicBezTo>
                <a:cubicBezTo>
                  <a:pt x="962169" y="866389"/>
                  <a:pt x="981943" y="846608"/>
                  <a:pt x="981943" y="820647"/>
                </a:cubicBezTo>
                <a:cubicBezTo>
                  <a:pt x="981943" y="795922"/>
                  <a:pt x="962169" y="774906"/>
                  <a:pt x="936217" y="774906"/>
                </a:cubicBezTo>
                <a:close/>
                <a:moveTo>
                  <a:pt x="285909" y="745245"/>
                </a:moveTo>
                <a:cubicBezTo>
                  <a:pt x="327924" y="745245"/>
                  <a:pt x="362525" y="779858"/>
                  <a:pt x="362525" y="821888"/>
                </a:cubicBezTo>
                <a:cubicBezTo>
                  <a:pt x="362525" y="865154"/>
                  <a:pt x="327924" y="898531"/>
                  <a:pt x="285909" y="898531"/>
                </a:cubicBezTo>
                <a:cubicBezTo>
                  <a:pt x="243894" y="898531"/>
                  <a:pt x="209293" y="865154"/>
                  <a:pt x="209293" y="821888"/>
                </a:cubicBezTo>
                <a:cubicBezTo>
                  <a:pt x="209293" y="779858"/>
                  <a:pt x="243894" y="745245"/>
                  <a:pt x="285909" y="745245"/>
                </a:cubicBezTo>
                <a:close/>
                <a:moveTo>
                  <a:pt x="936217" y="743999"/>
                </a:moveTo>
                <a:cubicBezTo>
                  <a:pt x="978235" y="743999"/>
                  <a:pt x="1014074" y="778614"/>
                  <a:pt x="1014074" y="820647"/>
                </a:cubicBezTo>
                <a:cubicBezTo>
                  <a:pt x="1014074" y="863916"/>
                  <a:pt x="978235" y="898531"/>
                  <a:pt x="936217" y="898531"/>
                </a:cubicBezTo>
                <a:cubicBezTo>
                  <a:pt x="894199" y="898531"/>
                  <a:pt x="859596" y="863916"/>
                  <a:pt x="859596" y="820647"/>
                </a:cubicBezTo>
                <a:cubicBezTo>
                  <a:pt x="859596" y="778614"/>
                  <a:pt x="894199" y="743999"/>
                  <a:pt x="936217" y="743999"/>
                </a:cubicBezTo>
                <a:close/>
                <a:moveTo>
                  <a:pt x="535200" y="741876"/>
                </a:moveTo>
                <a:cubicBezTo>
                  <a:pt x="502867" y="741876"/>
                  <a:pt x="477995" y="768001"/>
                  <a:pt x="477995" y="800348"/>
                </a:cubicBezTo>
                <a:lnTo>
                  <a:pt x="477995" y="924757"/>
                </a:lnTo>
                <a:lnTo>
                  <a:pt x="747853" y="924757"/>
                </a:lnTo>
                <a:lnTo>
                  <a:pt x="747853" y="800348"/>
                </a:lnTo>
                <a:cubicBezTo>
                  <a:pt x="747853" y="768001"/>
                  <a:pt x="721738" y="741876"/>
                  <a:pt x="689405" y="741876"/>
                </a:cubicBezTo>
                <a:close/>
                <a:moveTo>
                  <a:pt x="813764" y="600049"/>
                </a:moveTo>
                <a:cubicBezTo>
                  <a:pt x="811276" y="651057"/>
                  <a:pt x="786405" y="698332"/>
                  <a:pt x="749097" y="734411"/>
                </a:cubicBezTo>
                <a:cubicBezTo>
                  <a:pt x="761533" y="743120"/>
                  <a:pt x="768994" y="756805"/>
                  <a:pt x="775212" y="771734"/>
                </a:cubicBezTo>
                <a:cubicBezTo>
                  <a:pt x="824956" y="728191"/>
                  <a:pt x="854802" y="667230"/>
                  <a:pt x="857289" y="600049"/>
                </a:cubicBezTo>
                <a:close/>
                <a:moveTo>
                  <a:pt x="366072" y="600049"/>
                </a:moveTo>
                <a:cubicBezTo>
                  <a:pt x="369803" y="667230"/>
                  <a:pt x="399649" y="728191"/>
                  <a:pt x="449392" y="771734"/>
                </a:cubicBezTo>
                <a:cubicBezTo>
                  <a:pt x="455610" y="756805"/>
                  <a:pt x="463072" y="743120"/>
                  <a:pt x="475508" y="734411"/>
                </a:cubicBezTo>
                <a:cubicBezTo>
                  <a:pt x="438200" y="698332"/>
                  <a:pt x="414572" y="651057"/>
                  <a:pt x="410841" y="600049"/>
                </a:cubicBezTo>
                <a:close/>
                <a:moveTo>
                  <a:pt x="65685" y="586754"/>
                </a:moveTo>
                <a:cubicBezTo>
                  <a:pt x="47095" y="586754"/>
                  <a:pt x="32223" y="602842"/>
                  <a:pt x="32223" y="622643"/>
                </a:cubicBezTo>
                <a:lnTo>
                  <a:pt x="32223" y="701848"/>
                </a:lnTo>
                <a:lnTo>
                  <a:pt x="206969" y="701848"/>
                </a:lnTo>
                <a:lnTo>
                  <a:pt x="206969" y="622643"/>
                </a:lnTo>
                <a:cubicBezTo>
                  <a:pt x="206969" y="602842"/>
                  <a:pt x="192097" y="586754"/>
                  <a:pt x="172268" y="586754"/>
                </a:cubicBezTo>
                <a:close/>
                <a:moveTo>
                  <a:pt x="1049858" y="586751"/>
                </a:moveTo>
                <a:cubicBezTo>
                  <a:pt x="1031268" y="586751"/>
                  <a:pt x="1015158" y="601602"/>
                  <a:pt x="1015158" y="621405"/>
                </a:cubicBezTo>
                <a:lnTo>
                  <a:pt x="1015158" y="701851"/>
                </a:lnTo>
                <a:lnTo>
                  <a:pt x="1191138" y="701851"/>
                </a:lnTo>
                <a:lnTo>
                  <a:pt x="1191138" y="621405"/>
                </a:lnTo>
                <a:cubicBezTo>
                  <a:pt x="1191138" y="601602"/>
                  <a:pt x="1175028" y="586751"/>
                  <a:pt x="1155199" y="586751"/>
                </a:cubicBezTo>
                <a:close/>
                <a:moveTo>
                  <a:pt x="65685" y="555814"/>
                </a:moveTo>
                <a:lnTo>
                  <a:pt x="172268" y="555814"/>
                </a:lnTo>
                <a:cubicBezTo>
                  <a:pt x="209448" y="555814"/>
                  <a:pt x="239192" y="585516"/>
                  <a:pt x="239192" y="622643"/>
                </a:cubicBezTo>
                <a:lnTo>
                  <a:pt x="239192" y="717937"/>
                </a:lnTo>
                <a:cubicBezTo>
                  <a:pt x="239192" y="727837"/>
                  <a:pt x="231756" y="734025"/>
                  <a:pt x="223081" y="734025"/>
                </a:cubicBezTo>
                <a:lnTo>
                  <a:pt x="16111" y="734025"/>
                </a:lnTo>
                <a:cubicBezTo>
                  <a:pt x="6197" y="734025"/>
                  <a:pt x="0" y="727837"/>
                  <a:pt x="0" y="717937"/>
                </a:cubicBezTo>
                <a:lnTo>
                  <a:pt x="0" y="622643"/>
                </a:lnTo>
                <a:cubicBezTo>
                  <a:pt x="0" y="585516"/>
                  <a:pt x="29744" y="555814"/>
                  <a:pt x="65685" y="555814"/>
                </a:cubicBezTo>
                <a:close/>
                <a:moveTo>
                  <a:pt x="1049858" y="554572"/>
                </a:moveTo>
                <a:lnTo>
                  <a:pt x="1155199" y="554572"/>
                </a:lnTo>
                <a:cubicBezTo>
                  <a:pt x="1192378" y="554572"/>
                  <a:pt x="1222121" y="584275"/>
                  <a:pt x="1222121" y="621405"/>
                </a:cubicBezTo>
                <a:lnTo>
                  <a:pt x="1222121" y="717940"/>
                </a:lnTo>
                <a:cubicBezTo>
                  <a:pt x="1222121" y="726603"/>
                  <a:pt x="1214685" y="734029"/>
                  <a:pt x="1206010" y="734029"/>
                </a:cubicBezTo>
                <a:lnTo>
                  <a:pt x="999047" y="734029"/>
                </a:lnTo>
                <a:cubicBezTo>
                  <a:pt x="990372" y="734029"/>
                  <a:pt x="984175" y="726603"/>
                  <a:pt x="984175" y="717940"/>
                </a:cubicBezTo>
                <a:lnTo>
                  <a:pt x="984175" y="621405"/>
                </a:lnTo>
                <a:cubicBezTo>
                  <a:pt x="984175" y="584275"/>
                  <a:pt x="1012679" y="554572"/>
                  <a:pt x="1049858" y="554572"/>
                </a:cubicBezTo>
                <a:close/>
                <a:moveTo>
                  <a:pt x="612306" y="514510"/>
                </a:moveTo>
                <a:cubicBezTo>
                  <a:pt x="571437" y="514510"/>
                  <a:pt x="539237" y="547960"/>
                  <a:pt x="539237" y="588844"/>
                </a:cubicBezTo>
                <a:cubicBezTo>
                  <a:pt x="539237" y="628489"/>
                  <a:pt x="571437" y="661939"/>
                  <a:pt x="612306" y="661939"/>
                </a:cubicBezTo>
                <a:cubicBezTo>
                  <a:pt x="653176" y="661939"/>
                  <a:pt x="685376" y="628489"/>
                  <a:pt x="685376" y="588844"/>
                </a:cubicBezTo>
                <a:cubicBezTo>
                  <a:pt x="685376" y="547960"/>
                  <a:pt x="653176" y="514510"/>
                  <a:pt x="612306" y="514510"/>
                </a:cubicBezTo>
                <a:close/>
                <a:moveTo>
                  <a:pt x="612306" y="483537"/>
                </a:moveTo>
                <a:cubicBezTo>
                  <a:pt x="670514" y="483537"/>
                  <a:pt x="717576" y="530615"/>
                  <a:pt x="717576" y="588844"/>
                </a:cubicBezTo>
                <a:cubicBezTo>
                  <a:pt x="717576" y="645833"/>
                  <a:pt x="670514" y="694150"/>
                  <a:pt x="612306" y="694150"/>
                </a:cubicBezTo>
                <a:cubicBezTo>
                  <a:pt x="554099" y="694150"/>
                  <a:pt x="507037" y="645833"/>
                  <a:pt x="507037" y="588844"/>
                </a:cubicBezTo>
                <a:cubicBezTo>
                  <a:pt x="507037" y="530615"/>
                  <a:pt x="554099" y="483537"/>
                  <a:pt x="612306" y="483537"/>
                </a:cubicBezTo>
                <a:close/>
                <a:moveTo>
                  <a:pt x="597379" y="414680"/>
                </a:moveTo>
                <a:cubicBezTo>
                  <a:pt x="514059" y="422144"/>
                  <a:pt x="449392" y="486837"/>
                  <a:pt x="441931" y="568947"/>
                </a:cubicBezTo>
                <a:lnTo>
                  <a:pt x="475508" y="568947"/>
                </a:lnTo>
                <a:cubicBezTo>
                  <a:pt x="485456" y="568947"/>
                  <a:pt x="491674" y="575167"/>
                  <a:pt x="491674" y="583876"/>
                </a:cubicBezTo>
                <a:cubicBezTo>
                  <a:pt x="491674" y="592585"/>
                  <a:pt x="485456" y="600049"/>
                  <a:pt x="475508" y="600049"/>
                </a:cubicBezTo>
                <a:lnTo>
                  <a:pt x="441931" y="600049"/>
                </a:lnTo>
                <a:cubicBezTo>
                  <a:pt x="446905" y="644836"/>
                  <a:pt x="468046" y="687136"/>
                  <a:pt x="502867" y="715750"/>
                </a:cubicBezTo>
                <a:cubicBezTo>
                  <a:pt x="512815" y="712017"/>
                  <a:pt x="524008" y="709529"/>
                  <a:pt x="535200" y="709529"/>
                </a:cubicBezTo>
                <a:lnTo>
                  <a:pt x="689405" y="709529"/>
                </a:lnTo>
                <a:cubicBezTo>
                  <a:pt x="700597" y="709529"/>
                  <a:pt x="710546" y="712017"/>
                  <a:pt x="720494" y="715750"/>
                </a:cubicBezTo>
                <a:cubicBezTo>
                  <a:pt x="756558" y="687136"/>
                  <a:pt x="778943" y="644836"/>
                  <a:pt x="782674" y="600049"/>
                </a:cubicBezTo>
                <a:lnTo>
                  <a:pt x="747853" y="600049"/>
                </a:lnTo>
                <a:cubicBezTo>
                  <a:pt x="740392" y="600049"/>
                  <a:pt x="732930" y="592585"/>
                  <a:pt x="732930" y="583876"/>
                </a:cubicBezTo>
                <a:cubicBezTo>
                  <a:pt x="732930" y="575167"/>
                  <a:pt x="740392" y="568947"/>
                  <a:pt x="747853" y="568947"/>
                </a:cubicBezTo>
                <a:lnTo>
                  <a:pt x="782674" y="568947"/>
                </a:lnTo>
                <a:cubicBezTo>
                  <a:pt x="775212" y="486837"/>
                  <a:pt x="710546" y="422144"/>
                  <a:pt x="628469" y="414680"/>
                </a:cubicBezTo>
                <a:lnTo>
                  <a:pt x="628469" y="459467"/>
                </a:lnTo>
                <a:cubicBezTo>
                  <a:pt x="628469" y="469420"/>
                  <a:pt x="621007" y="475640"/>
                  <a:pt x="612302" y="475640"/>
                </a:cubicBezTo>
                <a:cubicBezTo>
                  <a:pt x="603597" y="475640"/>
                  <a:pt x="597379" y="469420"/>
                  <a:pt x="597379" y="459467"/>
                </a:cubicBezTo>
                <a:close/>
                <a:moveTo>
                  <a:pt x="1103143" y="408512"/>
                </a:moveTo>
                <a:cubicBezTo>
                  <a:pt x="1077191" y="408512"/>
                  <a:pt x="1057417" y="429527"/>
                  <a:pt x="1057417" y="454250"/>
                </a:cubicBezTo>
                <a:cubicBezTo>
                  <a:pt x="1057417" y="478974"/>
                  <a:pt x="1077191" y="499989"/>
                  <a:pt x="1103143" y="499989"/>
                </a:cubicBezTo>
                <a:cubicBezTo>
                  <a:pt x="1127859" y="499989"/>
                  <a:pt x="1147633" y="478974"/>
                  <a:pt x="1147633" y="454250"/>
                </a:cubicBezTo>
                <a:cubicBezTo>
                  <a:pt x="1147633" y="429527"/>
                  <a:pt x="1127859" y="408512"/>
                  <a:pt x="1103143" y="408512"/>
                </a:cubicBezTo>
                <a:close/>
                <a:moveTo>
                  <a:pt x="118978" y="408512"/>
                </a:moveTo>
                <a:cubicBezTo>
                  <a:pt x="94262" y="408512"/>
                  <a:pt x="74488" y="429527"/>
                  <a:pt x="74488" y="455486"/>
                </a:cubicBezTo>
                <a:cubicBezTo>
                  <a:pt x="74488" y="480210"/>
                  <a:pt x="94262" y="499989"/>
                  <a:pt x="118978" y="499989"/>
                </a:cubicBezTo>
                <a:cubicBezTo>
                  <a:pt x="144930" y="499989"/>
                  <a:pt x="164704" y="480210"/>
                  <a:pt x="164704" y="455486"/>
                </a:cubicBezTo>
                <a:cubicBezTo>
                  <a:pt x="164704" y="429527"/>
                  <a:pt x="144930" y="408512"/>
                  <a:pt x="118978" y="408512"/>
                </a:cubicBezTo>
                <a:close/>
                <a:moveTo>
                  <a:pt x="1103143" y="377607"/>
                </a:moveTo>
                <a:cubicBezTo>
                  <a:pt x="1145161" y="377607"/>
                  <a:pt x="1179764" y="412220"/>
                  <a:pt x="1179764" y="454250"/>
                </a:cubicBezTo>
                <a:cubicBezTo>
                  <a:pt x="1179764" y="496280"/>
                  <a:pt x="1145161" y="530893"/>
                  <a:pt x="1103143" y="530893"/>
                </a:cubicBezTo>
                <a:cubicBezTo>
                  <a:pt x="1059889" y="530893"/>
                  <a:pt x="1025286" y="496280"/>
                  <a:pt x="1025286" y="454250"/>
                </a:cubicBezTo>
                <a:cubicBezTo>
                  <a:pt x="1025286" y="412220"/>
                  <a:pt x="1059889" y="377607"/>
                  <a:pt x="1103143" y="377607"/>
                </a:cubicBezTo>
                <a:close/>
                <a:moveTo>
                  <a:pt x="118978" y="377607"/>
                </a:moveTo>
                <a:cubicBezTo>
                  <a:pt x="162232" y="377607"/>
                  <a:pt x="196835" y="412220"/>
                  <a:pt x="196835" y="455486"/>
                </a:cubicBezTo>
                <a:cubicBezTo>
                  <a:pt x="196835" y="497516"/>
                  <a:pt x="162232" y="530893"/>
                  <a:pt x="118978" y="530893"/>
                </a:cubicBezTo>
                <a:cubicBezTo>
                  <a:pt x="76960" y="530893"/>
                  <a:pt x="42357" y="497516"/>
                  <a:pt x="42357" y="455486"/>
                </a:cubicBezTo>
                <a:cubicBezTo>
                  <a:pt x="42357" y="412220"/>
                  <a:pt x="76960" y="377607"/>
                  <a:pt x="118978" y="377607"/>
                </a:cubicBezTo>
                <a:close/>
                <a:moveTo>
                  <a:pt x="628469" y="341278"/>
                </a:moveTo>
                <a:lnTo>
                  <a:pt x="628469" y="382333"/>
                </a:lnTo>
                <a:cubicBezTo>
                  <a:pt x="727956" y="389798"/>
                  <a:pt x="806302" y="469420"/>
                  <a:pt x="813764" y="568947"/>
                </a:cubicBezTo>
                <a:lnTo>
                  <a:pt x="857289" y="568947"/>
                </a:lnTo>
                <a:cubicBezTo>
                  <a:pt x="848584" y="445782"/>
                  <a:pt x="750341" y="348743"/>
                  <a:pt x="628469" y="341278"/>
                </a:cubicBezTo>
                <a:close/>
                <a:moveTo>
                  <a:pt x="597379" y="341278"/>
                </a:moveTo>
                <a:cubicBezTo>
                  <a:pt x="474264" y="348743"/>
                  <a:pt x="376021" y="445782"/>
                  <a:pt x="367316" y="568947"/>
                </a:cubicBezTo>
                <a:lnTo>
                  <a:pt x="410841" y="568947"/>
                </a:lnTo>
                <a:cubicBezTo>
                  <a:pt x="418303" y="469420"/>
                  <a:pt x="497892" y="389798"/>
                  <a:pt x="597379" y="382333"/>
                </a:cubicBezTo>
                <a:close/>
                <a:moveTo>
                  <a:pt x="612302" y="231798"/>
                </a:moveTo>
                <a:cubicBezTo>
                  <a:pt x="621007" y="231798"/>
                  <a:pt x="628469" y="240507"/>
                  <a:pt x="628469" y="247971"/>
                </a:cubicBezTo>
                <a:lnTo>
                  <a:pt x="628469" y="308932"/>
                </a:lnTo>
                <a:cubicBezTo>
                  <a:pt x="767751" y="316396"/>
                  <a:pt x="880917" y="428365"/>
                  <a:pt x="889622" y="568947"/>
                </a:cubicBezTo>
                <a:lnTo>
                  <a:pt x="948071" y="568947"/>
                </a:lnTo>
                <a:cubicBezTo>
                  <a:pt x="956776" y="568947"/>
                  <a:pt x="962994" y="575167"/>
                  <a:pt x="962994" y="583876"/>
                </a:cubicBezTo>
                <a:cubicBezTo>
                  <a:pt x="962994" y="592585"/>
                  <a:pt x="956776" y="600049"/>
                  <a:pt x="948071" y="600049"/>
                </a:cubicBezTo>
                <a:lnTo>
                  <a:pt x="889622" y="600049"/>
                </a:lnTo>
                <a:cubicBezTo>
                  <a:pt x="885892" y="680915"/>
                  <a:pt x="847340" y="756805"/>
                  <a:pt x="781430" y="806568"/>
                </a:cubicBezTo>
                <a:cubicBezTo>
                  <a:pt x="781430" y="807812"/>
                  <a:pt x="780187" y="807812"/>
                  <a:pt x="778943" y="807812"/>
                </a:cubicBezTo>
                <a:lnTo>
                  <a:pt x="778943" y="940930"/>
                </a:lnTo>
                <a:cubicBezTo>
                  <a:pt x="778943" y="949639"/>
                  <a:pt x="771482" y="957103"/>
                  <a:pt x="762776" y="957103"/>
                </a:cubicBezTo>
                <a:lnTo>
                  <a:pt x="461828" y="957103"/>
                </a:lnTo>
                <a:cubicBezTo>
                  <a:pt x="451879" y="957103"/>
                  <a:pt x="445662" y="949639"/>
                  <a:pt x="445662" y="940930"/>
                </a:cubicBezTo>
                <a:lnTo>
                  <a:pt x="445662" y="807812"/>
                </a:lnTo>
                <a:cubicBezTo>
                  <a:pt x="444418" y="807812"/>
                  <a:pt x="444418" y="807812"/>
                  <a:pt x="441931" y="806568"/>
                </a:cubicBezTo>
                <a:cubicBezTo>
                  <a:pt x="377264" y="756805"/>
                  <a:pt x="338713" y="680915"/>
                  <a:pt x="334982" y="600049"/>
                </a:cubicBezTo>
                <a:lnTo>
                  <a:pt x="276534" y="600049"/>
                </a:lnTo>
                <a:cubicBezTo>
                  <a:pt x="267829" y="600049"/>
                  <a:pt x="260367" y="592585"/>
                  <a:pt x="260367" y="583876"/>
                </a:cubicBezTo>
                <a:cubicBezTo>
                  <a:pt x="260367" y="575167"/>
                  <a:pt x="267829" y="568947"/>
                  <a:pt x="276534" y="568947"/>
                </a:cubicBezTo>
                <a:lnTo>
                  <a:pt x="334982" y="568947"/>
                </a:lnTo>
                <a:cubicBezTo>
                  <a:pt x="344931" y="428365"/>
                  <a:pt x="456854" y="316396"/>
                  <a:pt x="597379" y="308932"/>
                </a:cubicBezTo>
                <a:lnTo>
                  <a:pt x="597379" y="247971"/>
                </a:lnTo>
                <a:cubicBezTo>
                  <a:pt x="597379" y="240507"/>
                  <a:pt x="603597" y="231798"/>
                  <a:pt x="612302" y="231798"/>
                </a:cubicBezTo>
                <a:close/>
                <a:moveTo>
                  <a:pt x="880432" y="209150"/>
                </a:moveTo>
                <a:cubicBezTo>
                  <a:pt x="861842" y="209150"/>
                  <a:pt x="845730" y="224001"/>
                  <a:pt x="845730" y="243802"/>
                </a:cubicBezTo>
                <a:lnTo>
                  <a:pt x="845730" y="324244"/>
                </a:lnTo>
                <a:lnTo>
                  <a:pt x="1021716" y="324244"/>
                </a:lnTo>
                <a:lnTo>
                  <a:pt x="1021716" y="243802"/>
                </a:lnTo>
                <a:cubicBezTo>
                  <a:pt x="1021716" y="224001"/>
                  <a:pt x="1006844" y="209150"/>
                  <a:pt x="987015" y="209150"/>
                </a:cubicBezTo>
                <a:close/>
                <a:moveTo>
                  <a:pt x="235112" y="209150"/>
                </a:moveTo>
                <a:cubicBezTo>
                  <a:pt x="216522" y="209150"/>
                  <a:pt x="201650" y="225238"/>
                  <a:pt x="201650" y="243802"/>
                </a:cubicBezTo>
                <a:lnTo>
                  <a:pt x="201650" y="325482"/>
                </a:lnTo>
                <a:lnTo>
                  <a:pt x="376396" y="325482"/>
                </a:lnTo>
                <a:lnTo>
                  <a:pt x="376396" y="243802"/>
                </a:lnTo>
                <a:cubicBezTo>
                  <a:pt x="376396" y="225238"/>
                  <a:pt x="361524" y="209150"/>
                  <a:pt x="341695" y="209150"/>
                </a:cubicBezTo>
                <a:close/>
                <a:moveTo>
                  <a:pt x="880432" y="178210"/>
                </a:moveTo>
                <a:lnTo>
                  <a:pt x="987015" y="178210"/>
                </a:lnTo>
                <a:cubicBezTo>
                  <a:pt x="1022956" y="178210"/>
                  <a:pt x="1053939" y="206675"/>
                  <a:pt x="1053939" y="243802"/>
                </a:cubicBezTo>
                <a:lnTo>
                  <a:pt x="1053939" y="340333"/>
                </a:lnTo>
                <a:cubicBezTo>
                  <a:pt x="1053939" y="348996"/>
                  <a:pt x="1046503" y="356421"/>
                  <a:pt x="1037828" y="356421"/>
                </a:cubicBezTo>
                <a:lnTo>
                  <a:pt x="830858" y="356421"/>
                </a:lnTo>
                <a:cubicBezTo>
                  <a:pt x="820944" y="356421"/>
                  <a:pt x="814747" y="348996"/>
                  <a:pt x="814747" y="340333"/>
                </a:cubicBezTo>
                <a:lnTo>
                  <a:pt x="814747" y="243802"/>
                </a:lnTo>
                <a:cubicBezTo>
                  <a:pt x="814747" y="206675"/>
                  <a:pt x="844491" y="178210"/>
                  <a:pt x="880432" y="178210"/>
                </a:cubicBezTo>
                <a:close/>
                <a:moveTo>
                  <a:pt x="235112" y="178210"/>
                </a:moveTo>
                <a:lnTo>
                  <a:pt x="341695" y="178210"/>
                </a:lnTo>
                <a:cubicBezTo>
                  <a:pt x="378875" y="178210"/>
                  <a:pt x="408619" y="207912"/>
                  <a:pt x="408619" y="243802"/>
                </a:cubicBezTo>
                <a:lnTo>
                  <a:pt x="408619" y="341570"/>
                </a:lnTo>
                <a:cubicBezTo>
                  <a:pt x="408619" y="348996"/>
                  <a:pt x="401183" y="356421"/>
                  <a:pt x="392508" y="356421"/>
                </a:cubicBezTo>
                <a:lnTo>
                  <a:pt x="185538" y="356421"/>
                </a:lnTo>
                <a:cubicBezTo>
                  <a:pt x="175624" y="356421"/>
                  <a:pt x="169427" y="348996"/>
                  <a:pt x="169427" y="341570"/>
                </a:cubicBezTo>
                <a:lnTo>
                  <a:pt x="169427" y="243802"/>
                </a:lnTo>
                <a:cubicBezTo>
                  <a:pt x="169427" y="207912"/>
                  <a:pt x="199171" y="178210"/>
                  <a:pt x="235112" y="178210"/>
                </a:cubicBezTo>
                <a:close/>
                <a:moveTo>
                  <a:pt x="288400" y="32143"/>
                </a:moveTo>
                <a:cubicBezTo>
                  <a:pt x="263685" y="32143"/>
                  <a:pt x="242678" y="51923"/>
                  <a:pt x="242678" y="76648"/>
                </a:cubicBezTo>
                <a:cubicBezTo>
                  <a:pt x="242678" y="102609"/>
                  <a:pt x="263685" y="123625"/>
                  <a:pt x="288400" y="123625"/>
                </a:cubicBezTo>
                <a:cubicBezTo>
                  <a:pt x="314351" y="123625"/>
                  <a:pt x="334122" y="102609"/>
                  <a:pt x="334122" y="76648"/>
                </a:cubicBezTo>
                <a:cubicBezTo>
                  <a:pt x="334122" y="51923"/>
                  <a:pt x="314351" y="32143"/>
                  <a:pt x="288400" y="32143"/>
                </a:cubicBezTo>
                <a:close/>
                <a:moveTo>
                  <a:pt x="933716" y="30904"/>
                </a:moveTo>
                <a:cubicBezTo>
                  <a:pt x="908999" y="30904"/>
                  <a:pt x="887990" y="50683"/>
                  <a:pt x="887990" y="76643"/>
                </a:cubicBezTo>
                <a:cubicBezTo>
                  <a:pt x="887990" y="101366"/>
                  <a:pt x="908999" y="122381"/>
                  <a:pt x="933716" y="122381"/>
                </a:cubicBezTo>
                <a:cubicBezTo>
                  <a:pt x="958432" y="122381"/>
                  <a:pt x="978206" y="101366"/>
                  <a:pt x="978206" y="76643"/>
                </a:cubicBezTo>
                <a:cubicBezTo>
                  <a:pt x="978206" y="50683"/>
                  <a:pt x="958432" y="30904"/>
                  <a:pt x="933716" y="30904"/>
                </a:cubicBezTo>
                <a:close/>
                <a:moveTo>
                  <a:pt x="933716" y="0"/>
                </a:moveTo>
                <a:cubicBezTo>
                  <a:pt x="975734" y="0"/>
                  <a:pt x="1010337" y="34613"/>
                  <a:pt x="1010337" y="76643"/>
                </a:cubicBezTo>
                <a:cubicBezTo>
                  <a:pt x="1010337" y="119909"/>
                  <a:pt x="975734" y="153286"/>
                  <a:pt x="933716" y="153286"/>
                </a:cubicBezTo>
                <a:cubicBezTo>
                  <a:pt x="891698" y="153286"/>
                  <a:pt x="855859" y="119909"/>
                  <a:pt x="855859" y="76643"/>
                </a:cubicBezTo>
                <a:cubicBezTo>
                  <a:pt x="855859" y="34613"/>
                  <a:pt x="891698" y="0"/>
                  <a:pt x="933716" y="0"/>
                </a:cubicBezTo>
                <a:close/>
                <a:moveTo>
                  <a:pt x="288400" y="0"/>
                </a:moveTo>
                <a:cubicBezTo>
                  <a:pt x="331651" y="0"/>
                  <a:pt x="365016" y="34615"/>
                  <a:pt x="365016" y="76648"/>
                </a:cubicBezTo>
                <a:cubicBezTo>
                  <a:pt x="365016" y="119917"/>
                  <a:pt x="331651" y="154532"/>
                  <a:pt x="288400" y="154532"/>
                </a:cubicBezTo>
                <a:cubicBezTo>
                  <a:pt x="246385" y="154532"/>
                  <a:pt x="211784" y="119917"/>
                  <a:pt x="211784" y="76648"/>
                </a:cubicBezTo>
                <a:cubicBezTo>
                  <a:pt x="211784" y="34615"/>
                  <a:pt x="246385" y="0"/>
                  <a:pt x="288400"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161" name="Straight Connector 160">
            <a:extLst>
              <a:ext uri="{FF2B5EF4-FFF2-40B4-BE49-F238E27FC236}">
                <a16:creationId xmlns:a16="http://schemas.microsoft.com/office/drawing/2014/main" id="{FA02F13A-51A9-6592-A620-308D4CB425AA}"/>
              </a:ext>
            </a:extLst>
          </p:cNvPr>
          <p:cNvSpPr/>
          <p:nvPr/>
        </p:nvSpPr>
        <p:spPr>
          <a:xfrm flipH="1">
            <a:off x="4209874" y="2349764"/>
            <a:ext cx="2285405" cy="1246"/>
          </a:xfrm>
          <a:prstGeom prst="line">
            <a:avLst/>
          </a:prstGeom>
          <a:noFill/>
          <a:ln w="25400" cap="flat">
            <a:solidFill>
              <a:schemeClr val="accent6"/>
            </a:solidFill>
            <a:prstDash val="lgDash"/>
            <a:round/>
          </a:ln>
        </p:spPr>
        <p:txBody>
          <a:bodyPr vert="horz" wrap="none" lIns="1800" tIns="1800" rIns="1800" bIns="18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162" name="Freeform 161">
            <a:extLst>
              <a:ext uri="{FF2B5EF4-FFF2-40B4-BE49-F238E27FC236}">
                <a16:creationId xmlns:a16="http://schemas.microsoft.com/office/drawing/2014/main" id="{91CC4987-03A3-125D-9EE2-CDC04146EB20}"/>
              </a:ext>
            </a:extLst>
          </p:cNvPr>
          <p:cNvSpPr/>
          <p:nvPr/>
        </p:nvSpPr>
        <p:spPr>
          <a:xfrm>
            <a:off x="6494656" y="3455171"/>
            <a:ext cx="1471279" cy="1145285"/>
          </a:xfrm>
          <a:custGeom>
            <a:avLst/>
            <a:gdLst/>
            <a:ahLst/>
            <a:cxnLst>
              <a:cxn ang="3cd4">
                <a:pos x="hc" y="t"/>
              </a:cxn>
              <a:cxn ang="cd2">
                <a:pos x="l" y="vc"/>
              </a:cxn>
              <a:cxn ang="cd4">
                <a:pos x="hc" y="b"/>
              </a:cxn>
              <a:cxn ang="0">
                <a:pos x="r" y="vc"/>
              </a:cxn>
            </a:cxnLst>
            <a:rect l="l" t="t" r="r" b="b"/>
            <a:pathLst>
              <a:path w="2363" h="1839">
                <a:moveTo>
                  <a:pt x="2363" y="920"/>
                </a:moveTo>
                <a:lnTo>
                  <a:pt x="1799" y="644"/>
                </a:lnTo>
                <a:cubicBezTo>
                  <a:pt x="1682" y="271"/>
                  <a:pt x="1332" y="0"/>
                  <a:pt x="921" y="0"/>
                </a:cubicBezTo>
                <a:cubicBezTo>
                  <a:pt x="412" y="0"/>
                  <a:pt x="0" y="411"/>
                  <a:pt x="0" y="920"/>
                </a:cubicBezTo>
                <a:cubicBezTo>
                  <a:pt x="0" y="1428"/>
                  <a:pt x="412" y="1839"/>
                  <a:pt x="921" y="1839"/>
                </a:cubicBezTo>
                <a:cubicBezTo>
                  <a:pt x="1332" y="1839"/>
                  <a:pt x="1682" y="1568"/>
                  <a:pt x="1799" y="1195"/>
                </a:cubicBezTo>
                <a:close/>
              </a:path>
            </a:pathLst>
          </a:custGeom>
          <a:solidFill>
            <a:schemeClr val="accent2"/>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39" name="Freeform 338">
            <a:extLst>
              <a:ext uri="{FF2B5EF4-FFF2-40B4-BE49-F238E27FC236}">
                <a16:creationId xmlns:a16="http://schemas.microsoft.com/office/drawing/2014/main" id="{D33A715C-620F-F330-78EE-41F335A03247}"/>
              </a:ext>
            </a:extLst>
          </p:cNvPr>
          <p:cNvSpPr/>
          <p:nvPr/>
        </p:nvSpPr>
        <p:spPr>
          <a:xfrm>
            <a:off x="6750043" y="3798507"/>
            <a:ext cx="607324" cy="458613"/>
          </a:xfrm>
          <a:custGeom>
            <a:avLst/>
            <a:gdLst>
              <a:gd name="connsiteX0" fmla="*/ 616123 w 1214647"/>
              <a:gd name="connsiteY0" fmla="*/ 486770 h 917225"/>
              <a:gd name="connsiteX1" fmla="*/ 526619 w 1214647"/>
              <a:gd name="connsiteY1" fmla="*/ 576305 h 917225"/>
              <a:gd name="connsiteX2" fmla="*/ 616123 w 1214647"/>
              <a:gd name="connsiteY2" fmla="*/ 664596 h 917225"/>
              <a:gd name="connsiteX3" fmla="*/ 705627 w 1214647"/>
              <a:gd name="connsiteY3" fmla="*/ 576305 h 917225"/>
              <a:gd name="connsiteX4" fmla="*/ 691952 w 1214647"/>
              <a:gd name="connsiteY4" fmla="*/ 526564 h 917225"/>
              <a:gd name="connsiteX5" fmla="*/ 654659 w 1214647"/>
              <a:gd name="connsiteY5" fmla="*/ 563870 h 917225"/>
              <a:gd name="connsiteX6" fmla="*/ 664604 w 1214647"/>
              <a:gd name="connsiteY6" fmla="*/ 563870 h 917225"/>
              <a:gd name="connsiteX7" fmla="*/ 679521 w 1214647"/>
              <a:gd name="connsiteY7" fmla="*/ 578792 h 917225"/>
              <a:gd name="connsiteX8" fmla="*/ 664604 w 1214647"/>
              <a:gd name="connsiteY8" fmla="*/ 594958 h 917225"/>
              <a:gd name="connsiteX9" fmla="*/ 616123 w 1214647"/>
              <a:gd name="connsiteY9" fmla="*/ 594958 h 917225"/>
              <a:gd name="connsiteX10" fmla="*/ 612393 w 1214647"/>
              <a:gd name="connsiteY10" fmla="*/ 593715 h 917225"/>
              <a:gd name="connsiteX11" fmla="*/ 611150 w 1214647"/>
              <a:gd name="connsiteY11" fmla="*/ 593715 h 917225"/>
              <a:gd name="connsiteX12" fmla="*/ 607421 w 1214647"/>
              <a:gd name="connsiteY12" fmla="*/ 592471 h 917225"/>
              <a:gd name="connsiteX13" fmla="*/ 604935 w 1214647"/>
              <a:gd name="connsiteY13" fmla="*/ 589984 h 917225"/>
              <a:gd name="connsiteX14" fmla="*/ 603691 w 1214647"/>
              <a:gd name="connsiteY14" fmla="*/ 588740 h 917225"/>
              <a:gd name="connsiteX15" fmla="*/ 601205 w 1214647"/>
              <a:gd name="connsiteY15" fmla="*/ 585010 h 917225"/>
              <a:gd name="connsiteX16" fmla="*/ 601205 w 1214647"/>
              <a:gd name="connsiteY16" fmla="*/ 581279 h 917225"/>
              <a:gd name="connsiteX17" fmla="*/ 601205 w 1214647"/>
              <a:gd name="connsiteY17" fmla="*/ 580036 h 917225"/>
              <a:gd name="connsiteX18" fmla="*/ 601205 w 1214647"/>
              <a:gd name="connsiteY18" fmla="*/ 578792 h 917225"/>
              <a:gd name="connsiteX19" fmla="*/ 601205 w 1214647"/>
              <a:gd name="connsiteY19" fmla="*/ 531538 h 917225"/>
              <a:gd name="connsiteX20" fmla="*/ 616123 w 1214647"/>
              <a:gd name="connsiteY20" fmla="*/ 515372 h 917225"/>
              <a:gd name="connsiteX21" fmla="*/ 632283 w 1214647"/>
              <a:gd name="connsiteY21" fmla="*/ 531538 h 917225"/>
              <a:gd name="connsiteX22" fmla="*/ 632283 w 1214647"/>
              <a:gd name="connsiteY22" fmla="*/ 540242 h 917225"/>
              <a:gd name="connsiteX23" fmla="*/ 669576 w 1214647"/>
              <a:gd name="connsiteY23" fmla="*/ 504180 h 917225"/>
              <a:gd name="connsiteX24" fmla="*/ 616123 w 1214647"/>
              <a:gd name="connsiteY24" fmla="*/ 486770 h 917225"/>
              <a:gd name="connsiteX25" fmla="*/ 616123 w 1214647"/>
              <a:gd name="connsiteY25" fmla="*/ 354955 h 917225"/>
              <a:gd name="connsiteX26" fmla="*/ 396092 w 1214647"/>
              <a:gd name="connsiteY26" fmla="*/ 576305 h 917225"/>
              <a:gd name="connsiteX27" fmla="*/ 616123 w 1214647"/>
              <a:gd name="connsiteY27" fmla="*/ 796411 h 917225"/>
              <a:gd name="connsiteX28" fmla="*/ 837397 w 1214647"/>
              <a:gd name="connsiteY28" fmla="*/ 576305 h 917225"/>
              <a:gd name="connsiteX29" fmla="*/ 785186 w 1214647"/>
              <a:gd name="connsiteY29" fmla="*/ 433298 h 917225"/>
              <a:gd name="connsiteX30" fmla="*/ 713085 w 1214647"/>
              <a:gd name="connsiteY30" fmla="*/ 504180 h 917225"/>
              <a:gd name="connsiteX31" fmla="*/ 737948 w 1214647"/>
              <a:gd name="connsiteY31" fmla="*/ 576305 h 917225"/>
              <a:gd name="connsiteX32" fmla="*/ 616123 w 1214647"/>
              <a:gd name="connsiteY32" fmla="*/ 696928 h 917225"/>
              <a:gd name="connsiteX33" fmla="*/ 495541 w 1214647"/>
              <a:gd name="connsiteY33" fmla="*/ 576305 h 917225"/>
              <a:gd name="connsiteX34" fmla="*/ 616123 w 1214647"/>
              <a:gd name="connsiteY34" fmla="*/ 454438 h 917225"/>
              <a:gd name="connsiteX35" fmla="*/ 691952 w 1214647"/>
              <a:gd name="connsiteY35" fmla="*/ 481796 h 917225"/>
              <a:gd name="connsiteX36" fmla="*/ 761567 w 1214647"/>
              <a:gd name="connsiteY36" fmla="*/ 410915 h 917225"/>
              <a:gd name="connsiteX37" fmla="*/ 616123 w 1214647"/>
              <a:gd name="connsiteY37" fmla="*/ 354955 h 917225"/>
              <a:gd name="connsiteX38" fmla="*/ 879662 w 1214647"/>
              <a:gd name="connsiteY38" fmla="*/ 252985 h 917225"/>
              <a:gd name="connsiteX39" fmla="*/ 894580 w 1214647"/>
              <a:gd name="connsiteY39" fmla="*/ 267908 h 917225"/>
              <a:gd name="connsiteX40" fmla="*/ 894580 w 1214647"/>
              <a:gd name="connsiteY40" fmla="*/ 300240 h 917225"/>
              <a:gd name="connsiteX41" fmla="*/ 926901 w 1214647"/>
              <a:gd name="connsiteY41" fmla="*/ 300240 h 917225"/>
              <a:gd name="connsiteX42" fmla="*/ 943061 w 1214647"/>
              <a:gd name="connsiteY42" fmla="*/ 316406 h 917225"/>
              <a:gd name="connsiteX43" fmla="*/ 926901 w 1214647"/>
              <a:gd name="connsiteY43" fmla="*/ 332572 h 917225"/>
              <a:gd name="connsiteX44" fmla="*/ 885878 w 1214647"/>
              <a:gd name="connsiteY44" fmla="*/ 332572 h 917225"/>
              <a:gd name="connsiteX45" fmla="*/ 807562 w 1214647"/>
              <a:gd name="connsiteY45" fmla="*/ 410915 h 917225"/>
              <a:gd name="connsiteX46" fmla="*/ 868474 w 1214647"/>
              <a:gd name="connsiteY46" fmla="*/ 576305 h 917225"/>
              <a:gd name="connsiteX47" fmla="*/ 616123 w 1214647"/>
              <a:gd name="connsiteY47" fmla="*/ 828743 h 917225"/>
              <a:gd name="connsiteX48" fmla="*/ 365014 w 1214647"/>
              <a:gd name="connsiteY48" fmla="*/ 576305 h 917225"/>
              <a:gd name="connsiteX49" fmla="*/ 616123 w 1214647"/>
              <a:gd name="connsiteY49" fmla="*/ 323867 h 917225"/>
              <a:gd name="connsiteX50" fmla="*/ 785186 w 1214647"/>
              <a:gd name="connsiteY50" fmla="*/ 388531 h 917225"/>
              <a:gd name="connsiteX51" fmla="*/ 863502 w 1214647"/>
              <a:gd name="connsiteY51" fmla="*/ 310188 h 917225"/>
              <a:gd name="connsiteX52" fmla="*/ 863502 w 1214647"/>
              <a:gd name="connsiteY52" fmla="*/ 267908 h 917225"/>
              <a:gd name="connsiteX53" fmla="*/ 879662 w 1214647"/>
              <a:gd name="connsiteY53" fmla="*/ 252985 h 917225"/>
              <a:gd name="connsiteX54" fmla="*/ 922894 w 1214647"/>
              <a:gd name="connsiteY54" fmla="*/ 209363 h 917225"/>
              <a:gd name="connsiteX55" fmla="*/ 938832 w 1214647"/>
              <a:gd name="connsiteY55" fmla="*/ 225311 h 917225"/>
              <a:gd name="connsiteX56" fmla="*/ 938832 w 1214647"/>
              <a:gd name="connsiteY56" fmla="*/ 255980 h 917225"/>
              <a:gd name="connsiteX57" fmla="*/ 970709 w 1214647"/>
              <a:gd name="connsiteY57" fmla="*/ 255980 h 917225"/>
              <a:gd name="connsiteX58" fmla="*/ 985421 w 1214647"/>
              <a:gd name="connsiteY58" fmla="*/ 271927 h 917225"/>
              <a:gd name="connsiteX59" fmla="*/ 970709 w 1214647"/>
              <a:gd name="connsiteY59" fmla="*/ 287875 h 917225"/>
              <a:gd name="connsiteX60" fmla="*/ 922894 w 1214647"/>
              <a:gd name="connsiteY60" fmla="*/ 287875 h 917225"/>
              <a:gd name="connsiteX61" fmla="*/ 908182 w 1214647"/>
              <a:gd name="connsiteY61" fmla="*/ 271927 h 917225"/>
              <a:gd name="connsiteX62" fmla="*/ 908182 w 1214647"/>
              <a:gd name="connsiteY62" fmla="*/ 225311 h 917225"/>
              <a:gd name="connsiteX63" fmla="*/ 922894 w 1214647"/>
              <a:gd name="connsiteY63" fmla="*/ 209363 h 917225"/>
              <a:gd name="connsiteX64" fmla="*/ 32357 w 1214647"/>
              <a:gd name="connsiteY64" fmla="*/ 171746 h 917225"/>
              <a:gd name="connsiteX65" fmla="*/ 32357 w 1214647"/>
              <a:gd name="connsiteY65" fmla="*/ 845042 h 917225"/>
              <a:gd name="connsiteX66" fmla="*/ 70937 w 1214647"/>
              <a:gd name="connsiteY66" fmla="*/ 884867 h 917225"/>
              <a:gd name="connsiteX67" fmla="*/ 1144954 w 1214647"/>
              <a:gd name="connsiteY67" fmla="*/ 884867 h 917225"/>
              <a:gd name="connsiteX68" fmla="*/ 1182290 w 1214647"/>
              <a:gd name="connsiteY68" fmla="*/ 845042 h 917225"/>
              <a:gd name="connsiteX69" fmla="*/ 1182290 w 1214647"/>
              <a:gd name="connsiteY69" fmla="*/ 171746 h 917225"/>
              <a:gd name="connsiteX70" fmla="*/ 1108131 w 1214647"/>
              <a:gd name="connsiteY70" fmla="*/ 62311 h 917225"/>
              <a:gd name="connsiteX71" fmla="*/ 1129933 w 1214647"/>
              <a:gd name="connsiteY71" fmla="*/ 85366 h 917225"/>
              <a:gd name="connsiteX72" fmla="*/ 1108131 w 1214647"/>
              <a:gd name="connsiteY72" fmla="*/ 108421 h 917225"/>
              <a:gd name="connsiteX73" fmla="*/ 1086330 w 1214647"/>
              <a:gd name="connsiteY73" fmla="*/ 85366 h 917225"/>
              <a:gd name="connsiteX74" fmla="*/ 1108131 w 1214647"/>
              <a:gd name="connsiteY74" fmla="*/ 62311 h 917225"/>
              <a:gd name="connsiteX75" fmla="*/ 1017185 w 1214647"/>
              <a:gd name="connsiteY75" fmla="*/ 62311 h 917225"/>
              <a:gd name="connsiteX76" fmla="*/ 1038987 w 1214647"/>
              <a:gd name="connsiteY76" fmla="*/ 85366 h 917225"/>
              <a:gd name="connsiteX77" fmla="*/ 1017185 w 1214647"/>
              <a:gd name="connsiteY77" fmla="*/ 108421 h 917225"/>
              <a:gd name="connsiteX78" fmla="*/ 995384 w 1214647"/>
              <a:gd name="connsiteY78" fmla="*/ 85366 h 917225"/>
              <a:gd name="connsiteX79" fmla="*/ 1017185 w 1214647"/>
              <a:gd name="connsiteY79" fmla="*/ 62311 h 917225"/>
              <a:gd name="connsiteX80" fmla="*/ 926230 w 1214647"/>
              <a:gd name="connsiteY80" fmla="*/ 62311 h 917225"/>
              <a:gd name="connsiteX81" fmla="*/ 948048 w 1214647"/>
              <a:gd name="connsiteY81" fmla="*/ 85366 h 917225"/>
              <a:gd name="connsiteX82" fmla="*/ 926230 w 1214647"/>
              <a:gd name="connsiteY82" fmla="*/ 108421 h 917225"/>
              <a:gd name="connsiteX83" fmla="*/ 903199 w 1214647"/>
              <a:gd name="connsiteY83" fmla="*/ 85366 h 917225"/>
              <a:gd name="connsiteX84" fmla="*/ 926230 w 1214647"/>
              <a:gd name="connsiteY84" fmla="*/ 62311 h 917225"/>
              <a:gd name="connsiteX85" fmla="*/ 70937 w 1214647"/>
              <a:gd name="connsiteY85" fmla="*/ 31113 h 917225"/>
              <a:gd name="connsiteX86" fmla="*/ 32357 w 1214647"/>
              <a:gd name="connsiteY86" fmla="*/ 72183 h 917225"/>
              <a:gd name="connsiteX87" fmla="*/ 32357 w 1214647"/>
              <a:gd name="connsiteY87" fmla="*/ 139388 h 917225"/>
              <a:gd name="connsiteX88" fmla="*/ 1182290 w 1214647"/>
              <a:gd name="connsiteY88" fmla="*/ 139388 h 917225"/>
              <a:gd name="connsiteX89" fmla="*/ 1182290 w 1214647"/>
              <a:gd name="connsiteY89" fmla="*/ 72183 h 917225"/>
              <a:gd name="connsiteX90" fmla="*/ 1144954 w 1214647"/>
              <a:gd name="connsiteY90" fmla="*/ 31113 h 917225"/>
              <a:gd name="connsiteX91" fmla="*/ 70937 w 1214647"/>
              <a:gd name="connsiteY91" fmla="*/ 0 h 917225"/>
              <a:gd name="connsiteX92" fmla="*/ 1144954 w 1214647"/>
              <a:gd name="connsiteY92" fmla="*/ 0 h 917225"/>
              <a:gd name="connsiteX93" fmla="*/ 1214647 w 1214647"/>
              <a:gd name="connsiteY93" fmla="*/ 72183 h 917225"/>
              <a:gd name="connsiteX94" fmla="*/ 1214647 w 1214647"/>
              <a:gd name="connsiteY94" fmla="*/ 845042 h 917225"/>
              <a:gd name="connsiteX95" fmla="*/ 1144954 w 1214647"/>
              <a:gd name="connsiteY95" fmla="*/ 917225 h 917225"/>
              <a:gd name="connsiteX96" fmla="*/ 70937 w 1214647"/>
              <a:gd name="connsiteY96" fmla="*/ 917225 h 917225"/>
              <a:gd name="connsiteX97" fmla="*/ 0 w 1214647"/>
              <a:gd name="connsiteY97" fmla="*/ 845042 h 917225"/>
              <a:gd name="connsiteX98" fmla="*/ 0 w 1214647"/>
              <a:gd name="connsiteY98" fmla="*/ 72183 h 917225"/>
              <a:gd name="connsiteX99" fmla="*/ 70937 w 1214647"/>
              <a:gd name="connsiteY99" fmla="*/ 0 h 9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4647" h="917225">
                <a:moveTo>
                  <a:pt x="616123" y="486770"/>
                </a:moveTo>
                <a:cubicBezTo>
                  <a:pt x="567641" y="486770"/>
                  <a:pt x="526619" y="526564"/>
                  <a:pt x="526619" y="576305"/>
                </a:cubicBezTo>
                <a:cubicBezTo>
                  <a:pt x="526619" y="624803"/>
                  <a:pt x="567641" y="664596"/>
                  <a:pt x="616123" y="664596"/>
                </a:cubicBezTo>
                <a:cubicBezTo>
                  <a:pt x="665847" y="664596"/>
                  <a:pt x="705627" y="624803"/>
                  <a:pt x="705627" y="576305"/>
                </a:cubicBezTo>
                <a:cubicBezTo>
                  <a:pt x="705627" y="557652"/>
                  <a:pt x="700654" y="540242"/>
                  <a:pt x="691952" y="526564"/>
                </a:cubicBezTo>
                <a:lnTo>
                  <a:pt x="654659" y="563870"/>
                </a:lnTo>
                <a:lnTo>
                  <a:pt x="664604" y="563870"/>
                </a:lnTo>
                <a:cubicBezTo>
                  <a:pt x="673306" y="563870"/>
                  <a:pt x="679521" y="570087"/>
                  <a:pt x="679521" y="578792"/>
                </a:cubicBezTo>
                <a:cubicBezTo>
                  <a:pt x="679521" y="587497"/>
                  <a:pt x="673306" y="594958"/>
                  <a:pt x="664604" y="594958"/>
                </a:cubicBezTo>
                <a:lnTo>
                  <a:pt x="616123" y="594958"/>
                </a:lnTo>
                <a:cubicBezTo>
                  <a:pt x="614879" y="594958"/>
                  <a:pt x="613636" y="594958"/>
                  <a:pt x="612393" y="593715"/>
                </a:cubicBezTo>
                <a:lnTo>
                  <a:pt x="611150" y="593715"/>
                </a:lnTo>
                <a:cubicBezTo>
                  <a:pt x="609907" y="593715"/>
                  <a:pt x="608664" y="593715"/>
                  <a:pt x="607421" y="592471"/>
                </a:cubicBezTo>
                <a:cubicBezTo>
                  <a:pt x="606178" y="591228"/>
                  <a:pt x="604935" y="589984"/>
                  <a:pt x="604935" y="589984"/>
                </a:cubicBezTo>
                <a:lnTo>
                  <a:pt x="603691" y="588740"/>
                </a:lnTo>
                <a:cubicBezTo>
                  <a:pt x="602448" y="587497"/>
                  <a:pt x="602448" y="586253"/>
                  <a:pt x="601205" y="585010"/>
                </a:cubicBezTo>
                <a:cubicBezTo>
                  <a:pt x="601205" y="583766"/>
                  <a:pt x="601205" y="582523"/>
                  <a:pt x="601205" y="581279"/>
                </a:cubicBezTo>
                <a:lnTo>
                  <a:pt x="601205" y="580036"/>
                </a:lnTo>
                <a:cubicBezTo>
                  <a:pt x="601205" y="580036"/>
                  <a:pt x="601205" y="580036"/>
                  <a:pt x="601205" y="578792"/>
                </a:cubicBezTo>
                <a:lnTo>
                  <a:pt x="601205" y="531538"/>
                </a:lnTo>
                <a:cubicBezTo>
                  <a:pt x="601205" y="522833"/>
                  <a:pt x="607421" y="515372"/>
                  <a:pt x="616123" y="515372"/>
                </a:cubicBezTo>
                <a:cubicBezTo>
                  <a:pt x="624824" y="515372"/>
                  <a:pt x="632283" y="522833"/>
                  <a:pt x="632283" y="531538"/>
                </a:cubicBezTo>
                <a:lnTo>
                  <a:pt x="632283" y="540242"/>
                </a:lnTo>
                <a:lnTo>
                  <a:pt x="669576" y="504180"/>
                </a:lnTo>
                <a:cubicBezTo>
                  <a:pt x="653416" y="492988"/>
                  <a:pt x="636012" y="486770"/>
                  <a:pt x="616123" y="486770"/>
                </a:cubicBezTo>
                <a:close/>
                <a:moveTo>
                  <a:pt x="616123" y="354955"/>
                </a:moveTo>
                <a:cubicBezTo>
                  <a:pt x="495541" y="354955"/>
                  <a:pt x="396092" y="454438"/>
                  <a:pt x="396092" y="576305"/>
                </a:cubicBezTo>
                <a:cubicBezTo>
                  <a:pt x="396092" y="696928"/>
                  <a:pt x="495541" y="796411"/>
                  <a:pt x="616123" y="796411"/>
                </a:cubicBezTo>
                <a:cubicBezTo>
                  <a:pt x="737948" y="796411"/>
                  <a:pt x="837397" y="696928"/>
                  <a:pt x="837397" y="576305"/>
                </a:cubicBezTo>
                <a:cubicBezTo>
                  <a:pt x="837397" y="521589"/>
                  <a:pt x="817507" y="471848"/>
                  <a:pt x="785186" y="433298"/>
                </a:cubicBezTo>
                <a:lnTo>
                  <a:pt x="713085" y="504180"/>
                </a:lnTo>
                <a:cubicBezTo>
                  <a:pt x="729246" y="524076"/>
                  <a:pt x="737948" y="548947"/>
                  <a:pt x="737948" y="576305"/>
                </a:cubicBezTo>
                <a:cubicBezTo>
                  <a:pt x="737948" y="642213"/>
                  <a:pt x="683251" y="696928"/>
                  <a:pt x="616123" y="696928"/>
                </a:cubicBezTo>
                <a:cubicBezTo>
                  <a:pt x="550238" y="696928"/>
                  <a:pt x="495541" y="642213"/>
                  <a:pt x="495541" y="576305"/>
                </a:cubicBezTo>
                <a:cubicBezTo>
                  <a:pt x="495541" y="509154"/>
                  <a:pt x="550238" y="454438"/>
                  <a:pt x="616123" y="454438"/>
                </a:cubicBezTo>
                <a:cubicBezTo>
                  <a:pt x="644714" y="454438"/>
                  <a:pt x="670819" y="464387"/>
                  <a:pt x="691952" y="481796"/>
                </a:cubicBezTo>
                <a:lnTo>
                  <a:pt x="761567" y="410915"/>
                </a:lnTo>
                <a:cubicBezTo>
                  <a:pt x="723030" y="376095"/>
                  <a:pt x="672063" y="354955"/>
                  <a:pt x="616123" y="354955"/>
                </a:cubicBezTo>
                <a:close/>
                <a:moveTo>
                  <a:pt x="879662" y="252985"/>
                </a:moveTo>
                <a:cubicBezTo>
                  <a:pt x="887121" y="252985"/>
                  <a:pt x="894580" y="260446"/>
                  <a:pt x="894580" y="267908"/>
                </a:cubicBezTo>
                <a:lnTo>
                  <a:pt x="894580" y="300240"/>
                </a:lnTo>
                <a:lnTo>
                  <a:pt x="926901" y="300240"/>
                </a:lnTo>
                <a:cubicBezTo>
                  <a:pt x="935602" y="300240"/>
                  <a:pt x="943061" y="307701"/>
                  <a:pt x="943061" y="316406"/>
                </a:cubicBezTo>
                <a:cubicBezTo>
                  <a:pt x="943061" y="325110"/>
                  <a:pt x="935602" y="332572"/>
                  <a:pt x="926901" y="332572"/>
                </a:cubicBezTo>
                <a:lnTo>
                  <a:pt x="885878" y="332572"/>
                </a:lnTo>
                <a:lnTo>
                  <a:pt x="807562" y="410915"/>
                </a:lnTo>
                <a:cubicBezTo>
                  <a:pt x="846098" y="454438"/>
                  <a:pt x="868474" y="512885"/>
                  <a:pt x="868474" y="576305"/>
                </a:cubicBezTo>
                <a:cubicBezTo>
                  <a:pt x="868474" y="715581"/>
                  <a:pt x="755351" y="828743"/>
                  <a:pt x="616123" y="828743"/>
                </a:cubicBezTo>
                <a:cubicBezTo>
                  <a:pt x="478137" y="828743"/>
                  <a:pt x="365014" y="715581"/>
                  <a:pt x="365014" y="576305"/>
                </a:cubicBezTo>
                <a:cubicBezTo>
                  <a:pt x="365014" y="437029"/>
                  <a:pt x="478137" y="323867"/>
                  <a:pt x="616123" y="323867"/>
                </a:cubicBezTo>
                <a:cubicBezTo>
                  <a:pt x="680764" y="323867"/>
                  <a:pt x="740434" y="348738"/>
                  <a:pt x="785186" y="388531"/>
                </a:cubicBezTo>
                <a:lnTo>
                  <a:pt x="863502" y="310188"/>
                </a:lnTo>
                <a:lnTo>
                  <a:pt x="863502" y="267908"/>
                </a:lnTo>
                <a:cubicBezTo>
                  <a:pt x="863502" y="260446"/>
                  <a:pt x="869717" y="252985"/>
                  <a:pt x="879662" y="252985"/>
                </a:cubicBezTo>
                <a:close/>
                <a:moveTo>
                  <a:pt x="922894" y="209363"/>
                </a:moveTo>
                <a:cubicBezTo>
                  <a:pt x="931476" y="209363"/>
                  <a:pt x="938832" y="216724"/>
                  <a:pt x="938832" y="225311"/>
                </a:cubicBezTo>
                <a:lnTo>
                  <a:pt x="938832" y="255980"/>
                </a:lnTo>
                <a:lnTo>
                  <a:pt x="970709" y="255980"/>
                </a:lnTo>
                <a:cubicBezTo>
                  <a:pt x="979291" y="255980"/>
                  <a:pt x="985421" y="264567"/>
                  <a:pt x="985421" y="271927"/>
                </a:cubicBezTo>
                <a:cubicBezTo>
                  <a:pt x="985421" y="281741"/>
                  <a:pt x="979291" y="287875"/>
                  <a:pt x="970709" y="287875"/>
                </a:cubicBezTo>
                <a:lnTo>
                  <a:pt x="922894" y="287875"/>
                </a:lnTo>
                <a:cubicBezTo>
                  <a:pt x="914312" y="287875"/>
                  <a:pt x="908182" y="281741"/>
                  <a:pt x="908182" y="271927"/>
                </a:cubicBezTo>
                <a:lnTo>
                  <a:pt x="908182" y="225311"/>
                </a:lnTo>
                <a:cubicBezTo>
                  <a:pt x="908182" y="216724"/>
                  <a:pt x="914312" y="209363"/>
                  <a:pt x="922894" y="209363"/>
                </a:cubicBezTo>
                <a:close/>
                <a:moveTo>
                  <a:pt x="32357" y="171746"/>
                </a:moveTo>
                <a:lnTo>
                  <a:pt x="32357" y="845042"/>
                </a:lnTo>
                <a:cubicBezTo>
                  <a:pt x="32357" y="867443"/>
                  <a:pt x="48536" y="884867"/>
                  <a:pt x="70937" y="884867"/>
                </a:cubicBezTo>
                <a:lnTo>
                  <a:pt x="1144954" y="884867"/>
                </a:lnTo>
                <a:cubicBezTo>
                  <a:pt x="1166111" y="884867"/>
                  <a:pt x="1182290" y="867443"/>
                  <a:pt x="1182290" y="845042"/>
                </a:cubicBezTo>
                <a:lnTo>
                  <a:pt x="1182290" y="171746"/>
                </a:lnTo>
                <a:close/>
                <a:moveTo>
                  <a:pt x="1108131" y="62311"/>
                </a:moveTo>
                <a:cubicBezTo>
                  <a:pt x="1121455" y="62311"/>
                  <a:pt x="1129933" y="73232"/>
                  <a:pt x="1129933" y="85366"/>
                </a:cubicBezTo>
                <a:cubicBezTo>
                  <a:pt x="1129933" y="97500"/>
                  <a:pt x="1121455" y="108421"/>
                  <a:pt x="1108131" y="108421"/>
                </a:cubicBezTo>
                <a:cubicBezTo>
                  <a:pt x="1096020" y="108421"/>
                  <a:pt x="1086330" y="97500"/>
                  <a:pt x="1086330" y="85366"/>
                </a:cubicBezTo>
                <a:cubicBezTo>
                  <a:pt x="1086330" y="73232"/>
                  <a:pt x="1096020" y="62311"/>
                  <a:pt x="1108131" y="62311"/>
                </a:cubicBezTo>
                <a:close/>
                <a:moveTo>
                  <a:pt x="1017185" y="62311"/>
                </a:moveTo>
                <a:cubicBezTo>
                  <a:pt x="1029297" y="62311"/>
                  <a:pt x="1038987" y="73232"/>
                  <a:pt x="1038987" y="85366"/>
                </a:cubicBezTo>
                <a:cubicBezTo>
                  <a:pt x="1038987" y="97500"/>
                  <a:pt x="1029297" y="108421"/>
                  <a:pt x="1017185" y="108421"/>
                </a:cubicBezTo>
                <a:cubicBezTo>
                  <a:pt x="1005074" y="108421"/>
                  <a:pt x="995384" y="97500"/>
                  <a:pt x="995384" y="85366"/>
                </a:cubicBezTo>
                <a:cubicBezTo>
                  <a:pt x="995384" y="73232"/>
                  <a:pt x="1005074" y="62311"/>
                  <a:pt x="1017185" y="62311"/>
                </a:cubicBezTo>
                <a:close/>
                <a:moveTo>
                  <a:pt x="926230" y="62311"/>
                </a:moveTo>
                <a:cubicBezTo>
                  <a:pt x="938351" y="62311"/>
                  <a:pt x="948048" y="73232"/>
                  <a:pt x="948048" y="85366"/>
                </a:cubicBezTo>
                <a:cubicBezTo>
                  <a:pt x="948048" y="97500"/>
                  <a:pt x="938351" y="108421"/>
                  <a:pt x="926230" y="108421"/>
                </a:cubicBezTo>
                <a:cubicBezTo>
                  <a:pt x="914108" y="108421"/>
                  <a:pt x="903199" y="97500"/>
                  <a:pt x="903199" y="85366"/>
                </a:cubicBezTo>
                <a:cubicBezTo>
                  <a:pt x="903199" y="73232"/>
                  <a:pt x="914108" y="62311"/>
                  <a:pt x="926230" y="62311"/>
                </a:cubicBezTo>
                <a:close/>
                <a:moveTo>
                  <a:pt x="70937" y="31113"/>
                </a:moveTo>
                <a:cubicBezTo>
                  <a:pt x="48536" y="31113"/>
                  <a:pt x="32357" y="49781"/>
                  <a:pt x="32357" y="72183"/>
                </a:cubicBezTo>
                <a:lnTo>
                  <a:pt x="32357" y="139388"/>
                </a:lnTo>
                <a:lnTo>
                  <a:pt x="1182290" y="139388"/>
                </a:lnTo>
                <a:lnTo>
                  <a:pt x="1182290" y="72183"/>
                </a:lnTo>
                <a:cubicBezTo>
                  <a:pt x="1182290" y="49781"/>
                  <a:pt x="1166111" y="31113"/>
                  <a:pt x="1144954" y="31113"/>
                </a:cubicBezTo>
                <a:close/>
                <a:moveTo>
                  <a:pt x="70937" y="0"/>
                </a:moveTo>
                <a:lnTo>
                  <a:pt x="1144954" y="0"/>
                </a:lnTo>
                <a:cubicBezTo>
                  <a:pt x="1182290" y="0"/>
                  <a:pt x="1214647" y="32358"/>
                  <a:pt x="1214647" y="72183"/>
                </a:cubicBezTo>
                <a:lnTo>
                  <a:pt x="1214647" y="845042"/>
                </a:lnTo>
                <a:cubicBezTo>
                  <a:pt x="1214647" y="884867"/>
                  <a:pt x="1182290" y="917225"/>
                  <a:pt x="1144954" y="917225"/>
                </a:cubicBezTo>
                <a:lnTo>
                  <a:pt x="70937" y="917225"/>
                </a:lnTo>
                <a:cubicBezTo>
                  <a:pt x="31113" y="917225"/>
                  <a:pt x="0" y="884867"/>
                  <a:pt x="0" y="845042"/>
                </a:cubicBezTo>
                <a:lnTo>
                  <a:pt x="0" y="72183"/>
                </a:lnTo>
                <a:cubicBezTo>
                  <a:pt x="0" y="32358"/>
                  <a:pt x="31113" y="0"/>
                  <a:pt x="70937"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240" name="Straight Connector 239">
            <a:extLst>
              <a:ext uri="{FF2B5EF4-FFF2-40B4-BE49-F238E27FC236}">
                <a16:creationId xmlns:a16="http://schemas.microsoft.com/office/drawing/2014/main" id="{A83CBE59-4706-1D6F-2CFD-F073484CF263}"/>
              </a:ext>
            </a:extLst>
          </p:cNvPr>
          <p:cNvSpPr/>
          <p:nvPr/>
        </p:nvSpPr>
        <p:spPr>
          <a:xfrm flipH="1">
            <a:off x="4209874" y="4027190"/>
            <a:ext cx="2285405" cy="1870"/>
          </a:xfrm>
          <a:prstGeom prst="line">
            <a:avLst/>
          </a:prstGeom>
          <a:noFill/>
          <a:ln w="25400" cap="flat">
            <a:solidFill>
              <a:schemeClr val="accent6"/>
            </a:solidFill>
            <a:prstDash val="lgDash"/>
            <a:round/>
          </a:ln>
        </p:spPr>
        <p:txBody>
          <a:bodyPr vert="horz" wrap="none" lIns="1800" tIns="1800" rIns="1800" bIns="18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12" name="Freeform 311">
            <a:extLst>
              <a:ext uri="{FF2B5EF4-FFF2-40B4-BE49-F238E27FC236}">
                <a16:creationId xmlns:a16="http://schemas.microsoft.com/office/drawing/2014/main" id="{82558A7C-E307-EF8F-DBC8-B6F0B3EC63C7}"/>
              </a:ext>
            </a:extLst>
          </p:cNvPr>
          <p:cNvSpPr/>
          <p:nvPr/>
        </p:nvSpPr>
        <p:spPr>
          <a:xfrm>
            <a:off x="6494656" y="5132596"/>
            <a:ext cx="1471279" cy="1146531"/>
          </a:xfrm>
          <a:custGeom>
            <a:avLst/>
            <a:gdLst/>
            <a:ahLst/>
            <a:cxnLst>
              <a:cxn ang="3cd4">
                <a:pos x="hc" y="t"/>
              </a:cxn>
              <a:cxn ang="cd2">
                <a:pos x="l" y="vc"/>
              </a:cxn>
              <a:cxn ang="cd4">
                <a:pos x="hc" y="b"/>
              </a:cxn>
              <a:cxn ang="0">
                <a:pos x="r" y="vc"/>
              </a:cxn>
            </a:cxnLst>
            <a:rect l="l" t="t" r="r" b="b"/>
            <a:pathLst>
              <a:path w="2363" h="1841">
                <a:moveTo>
                  <a:pt x="2363" y="921"/>
                </a:moveTo>
                <a:lnTo>
                  <a:pt x="1799" y="645"/>
                </a:lnTo>
                <a:cubicBezTo>
                  <a:pt x="1682" y="272"/>
                  <a:pt x="1332" y="0"/>
                  <a:pt x="921" y="0"/>
                </a:cubicBezTo>
                <a:cubicBezTo>
                  <a:pt x="412" y="0"/>
                  <a:pt x="0" y="412"/>
                  <a:pt x="0" y="921"/>
                </a:cubicBezTo>
                <a:cubicBezTo>
                  <a:pt x="0" y="1429"/>
                  <a:pt x="412" y="1841"/>
                  <a:pt x="921" y="1841"/>
                </a:cubicBezTo>
                <a:cubicBezTo>
                  <a:pt x="1332" y="1841"/>
                  <a:pt x="1682" y="1570"/>
                  <a:pt x="1799" y="1196"/>
                </a:cubicBezTo>
                <a:close/>
              </a:path>
            </a:pathLst>
          </a:custGeom>
          <a:solidFill>
            <a:schemeClr val="accent3"/>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dirty="0">
              <a:ln>
                <a:noFill/>
              </a:ln>
              <a:solidFill>
                <a:srgbClr val="000000"/>
              </a:solidFill>
              <a:effectLst/>
              <a:uLnTx/>
              <a:uFillTx/>
              <a:latin typeface="Montserrat" pitchFamily="2" charset="77"/>
              <a:ea typeface="Arial Unicode MS" pitchFamily="2"/>
              <a:cs typeface="Arial Unicode MS" pitchFamily="2"/>
            </a:endParaRPr>
          </a:p>
        </p:txBody>
      </p:sp>
      <p:sp>
        <p:nvSpPr>
          <p:cNvPr id="314" name="Straight Connector 313">
            <a:extLst>
              <a:ext uri="{FF2B5EF4-FFF2-40B4-BE49-F238E27FC236}">
                <a16:creationId xmlns:a16="http://schemas.microsoft.com/office/drawing/2014/main" id="{7A283DC4-E855-58FF-8098-CFB9BF2EAE31}"/>
              </a:ext>
            </a:extLst>
          </p:cNvPr>
          <p:cNvSpPr/>
          <p:nvPr/>
        </p:nvSpPr>
        <p:spPr>
          <a:xfrm flipH="1">
            <a:off x="4209874" y="5705238"/>
            <a:ext cx="2285405" cy="1870"/>
          </a:xfrm>
          <a:prstGeom prst="line">
            <a:avLst/>
          </a:prstGeom>
          <a:noFill/>
          <a:ln w="25400" cap="flat">
            <a:solidFill>
              <a:schemeClr val="accent6"/>
            </a:solidFill>
            <a:prstDash val="lgDash"/>
            <a:round/>
          </a:ln>
        </p:spPr>
        <p:txBody>
          <a:bodyPr vert="horz" wrap="none" lIns="1800" tIns="1800" rIns="1800" bIns="18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15" name="Freeform 314">
            <a:extLst>
              <a:ext uri="{FF2B5EF4-FFF2-40B4-BE49-F238E27FC236}">
                <a16:creationId xmlns:a16="http://schemas.microsoft.com/office/drawing/2014/main" id="{09D0A1D2-6E04-CBA3-5F14-4E448CD8803A}"/>
              </a:ext>
            </a:extLst>
          </p:cNvPr>
          <p:cNvSpPr/>
          <p:nvPr/>
        </p:nvSpPr>
        <p:spPr>
          <a:xfrm>
            <a:off x="955866" y="1754691"/>
            <a:ext cx="4545894" cy="4546868"/>
          </a:xfrm>
          <a:custGeom>
            <a:avLst/>
            <a:gdLst/>
            <a:ahLst/>
            <a:cxnLst>
              <a:cxn ang="3cd4">
                <a:pos x="hc" y="t"/>
              </a:cxn>
              <a:cxn ang="cd2">
                <a:pos x="l" y="vc"/>
              </a:cxn>
              <a:cxn ang="cd4">
                <a:pos x="hc" y="b"/>
              </a:cxn>
              <a:cxn ang="0">
                <a:pos x="r" y="vc"/>
              </a:cxn>
            </a:cxnLst>
            <a:rect l="l" t="t" r="r" b="b"/>
            <a:pathLst>
              <a:path w="7299" h="7298">
                <a:moveTo>
                  <a:pt x="7299" y="3650"/>
                </a:moveTo>
                <a:cubicBezTo>
                  <a:pt x="7299" y="5664"/>
                  <a:pt x="5665" y="7298"/>
                  <a:pt x="3650" y="7298"/>
                </a:cubicBezTo>
                <a:cubicBezTo>
                  <a:pt x="1634" y="7298"/>
                  <a:pt x="0" y="5664"/>
                  <a:pt x="0" y="3650"/>
                </a:cubicBezTo>
                <a:cubicBezTo>
                  <a:pt x="0" y="1634"/>
                  <a:pt x="1634" y="0"/>
                  <a:pt x="3650" y="0"/>
                </a:cubicBezTo>
                <a:cubicBezTo>
                  <a:pt x="5665" y="0"/>
                  <a:pt x="7299" y="1634"/>
                  <a:pt x="7299" y="3650"/>
                </a:cubicBezTo>
                <a:close/>
              </a:path>
            </a:pathLst>
          </a:custGeom>
          <a:solidFill>
            <a:schemeClr val="accent1"/>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16" name="Freeform 315">
            <a:extLst>
              <a:ext uri="{FF2B5EF4-FFF2-40B4-BE49-F238E27FC236}">
                <a16:creationId xmlns:a16="http://schemas.microsoft.com/office/drawing/2014/main" id="{0B812B25-5D07-DC65-169E-DC4F0F463C38}"/>
              </a:ext>
            </a:extLst>
          </p:cNvPr>
          <p:cNvSpPr/>
          <p:nvPr/>
        </p:nvSpPr>
        <p:spPr>
          <a:xfrm>
            <a:off x="1505881" y="2855112"/>
            <a:ext cx="3445860" cy="3446447"/>
          </a:xfrm>
          <a:custGeom>
            <a:avLst/>
            <a:gdLst/>
            <a:ahLst/>
            <a:cxnLst>
              <a:cxn ang="3cd4">
                <a:pos x="hc" y="t"/>
              </a:cxn>
              <a:cxn ang="cd2">
                <a:pos x="l" y="vc"/>
              </a:cxn>
              <a:cxn ang="cd4">
                <a:pos x="hc" y="b"/>
              </a:cxn>
              <a:cxn ang="0">
                <a:pos x="r" y="vc"/>
              </a:cxn>
            </a:cxnLst>
            <a:rect l="l" t="t" r="r" b="b"/>
            <a:pathLst>
              <a:path w="5533" h="5532">
                <a:moveTo>
                  <a:pt x="5533" y="2766"/>
                </a:moveTo>
                <a:cubicBezTo>
                  <a:pt x="5533" y="4294"/>
                  <a:pt x="4294" y="5532"/>
                  <a:pt x="2767" y="5532"/>
                </a:cubicBezTo>
                <a:cubicBezTo>
                  <a:pt x="1239" y="5532"/>
                  <a:pt x="0" y="4294"/>
                  <a:pt x="0" y="2766"/>
                </a:cubicBezTo>
                <a:cubicBezTo>
                  <a:pt x="0" y="1239"/>
                  <a:pt x="1239" y="0"/>
                  <a:pt x="2767" y="0"/>
                </a:cubicBezTo>
                <a:cubicBezTo>
                  <a:pt x="4294" y="0"/>
                  <a:pt x="5533" y="1239"/>
                  <a:pt x="5533" y="2766"/>
                </a:cubicBezTo>
                <a:close/>
              </a:path>
            </a:pathLst>
          </a:custGeom>
          <a:solidFill>
            <a:schemeClr val="accent2"/>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17" name="Freeform 316">
            <a:extLst>
              <a:ext uri="{FF2B5EF4-FFF2-40B4-BE49-F238E27FC236}">
                <a16:creationId xmlns:a16="http://schemas.microsoft.com/office/drawing/2014/main" id="{B3FB3A30-427C-F1B5-E986-F81642805335}"/>
              </a:ext>
            </a:extLst>
          </p:cNvPr>
          <p:cNvSpPr/>
          <p:nvPr/>
        </p:nvSpPr>
        <p:spPr>
          <a:xfrm>
            <a:off x="2049048" y="3940576"/>
            <a:ext cx="2359530" cy="2360982"/>
          </a:xfrm>
          <a:custGeom>
            <a:avLst/>
            <a:gdLst/>
            <a:ahLst/>
            <a:cxnLst>
              <a:cxn ang="3cd4">
                <a:pos x="hc" y="t"/>
              </a:cxn>
              <a:cxn ang="cd2">
                <a:pos x="l" y="vc"/>
              </a:cxn>
              <a:cxn ang="cd4">
                <a:pos x="hc" y="b"/>
              </a:cxn>
              <a:cxn ang="0">
                <a:pos x="r" y="vc"/>
              </a:cxn>
            </a:cxnLst>
            <a:rect l="l" t="t" r="r" b="b"/>
            <a:pathLst>
              <a:path w="3789" h="3790">
                <a:moveTo>
                  <a:pt x="3789" y="1895"/>
                </a:moveTo>
                <a:cubicBezTo>
                  <a:pt x="3789" y="2941"/>
                  <a:pt x="2941" y="3790"/>
                  <a:pt x="1895" y="3790"/>
                </a:cubicBezTo>
                <a:cubicBezTo>
                  <a:pt x="848" y="3790"/>
                  <a:pt x="0" y="2941"/>
                  <a:pt x="0" y="1895"/>
                </a:cubicBezTo>
                <a:cubicBezTo>
                  <a:pt x="0" y="848"/>
                  <a:pt x="848" y="0"/>
                  <a:pt x="1895" y="0"/>
                </a:cubicBezTo>
                <a:cubicBezTo>
                  <a:pt x="2941" y="0"/>
                  <a:pt x="3789" y="848"/>
                  <a:pt x="3789" y="1895"/>
                </a:cubicBezTo>
                <a:close/>
              </a:path>
            </a:pathLst>
          </a:custGeom>
          <a:solidFill>
            <a:schemeClr val="accent3"/>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none" sz="900" b="0" i="0" u="none" strike="noStrike" kern="1200" cap="none" spc="0" normalizeH="0" baseline="0" noProof="0">
              <a:ln>
                <a:noFill/>
              </a:ln>
              <a:solidFill>
                <a:srgbClr val="000000"/>
              </a:solidFill>
              <a:effectLst/>
              <a:uLnTx/>
              <a:uFillTx/>
              <a:latin typeface="Montserrat" pitchFamily="2" charset="77"/>
              <a:ea typeface="Arial Unicode MS" pitchFamily="2"/>
              <a:cs typeface="Arial Unicode MS" pitchFamily="2"/>
            </a:endParaRPr>
          </a:p>
        </p:txBody>
      </p:sp>
      <p:sp>
        <p:nvSpPr>
          <p:cNvPr id="343" name="TextBox 342">
            <a:extLst>
              <a:ext uri="{FF2B5EF4-FFF2-40B4-BE49-F238E27FC236}">
                <a16:creationId xmlns:a16="http://schemas.microsoft.com/office/drawing/2014/main" id="{E109F220-9B76-A44B-FEC9-022E036059A6}"/>
              </a:ext>
            </a:extLst>
          </p:cNvPr>
          <p:cNvSpPr txBox="1"/>
          <p:nvPr/>
        </p:nvSpPr>
        <p:spPr>
          <a:xfrm>
            <a:off x="8231355" y="1796712"/>
            <a:ext cx="299085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F55"/>
                </a:solidFill>
                <a:effectLst/>
                <a:uLnTx/>
                <a:uFillTx/>
                <a:latin typeface="Montserrat" pitchFamily="2" charset="77"/>
                <a:ea typeface="+mn-ea"/>
                <a:cs typeface="Poppins" panose="00000500000000000000" pitchFamily="2" charset="0"/>
              </a:rPr>
              <a:t>Private</a:t>
            </a:r>
          </a:p>
        </p:txBody>
      </p:sp>
      <p:sp>
        <p:nvSpPr>
          <p:cNvPr id="344" name="TextBox 343">
            <a:extLst>
              <a:ext uri="{FF2B5EF4-FFF2-40B4-BE49-F238E27FC236}">
                <a16:creationId xmlns:a16="http://schemas.microsoft.com/office/drawing/2014/main" id="{9290C516-F7C4-03F9-FC65-20D05D1C9390}"/>
              </a:ext>
            </a:extLst>
          </p:cNvPr>
          <p:cNvSpPr txBox="1"/>
          <p:nvPr/>
        </p:nvSpPr>
        <p:spPr>
          <a:xfrm>
            <a:off x="8241514" y="2272102"/>
            <a:ext cx="3589930" cy="1002262"/>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ontserrat" pitchFamily="2" charset="77"/>
                <a:ea typeface="+mn-ea"/>
                <a:cs typeface="Poppins" panose="00000500000000000000" pitchFamily="2" charset="0"/>
              </a:rPr>
              <a:t>Privacy is about people. It’s about the extent, timing, and circumstances under which they sharing information about themselves. </a:t>
            </a:r>
          </a:p>
        </p:txBody>
      </p:sp>
      <p:sp>
        <p:nvSpPr>
          <p:cNvPr id="345" name="TextBox 344">
            <a:extLst>
              <a:ext uri="{FF2B5EF4-FFF2-40B4-BE49-F238E27FC236}">
                <a16:creationId xmlns:a16="http://schemas.microsoft.com/office/drawing/2014/main" id="{7703B739-2C6A-FA71-ADA7-E6D5223CDAB7}"/>
              </a:ext>
            </a:extLst>
          </p:cNvPr>
          <p:cNvSpPr txBox="1"/>
          <p:nvPr/>
        </p:nvSpPr>
        <p:spPr>
          <a:xfrm>
            <a:off x="8220699" y="3614452"/>
            <a:ext cx="299085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F55"/>
                </a:solidFill>
                <a:effectLst/>
                <a:uLnTx/>
                <a:uFillTx/>
                <a:latin typeface="Montserrat" pitchFamily="2" charset="77"/>
                <a:ea typeface="+mn-ea"/>
                <a:cs typeface="Poppins" panose="00000500000000000000" pitchFamily="2" charset="0"/>
              </a:rPr>
              <a:t>Identifiable</a:t>
            </a:r>
          </a:p>
        </p:txBody>
      </p:sp>
      <p:sp>
        <p:nvSpPr>
          <p:cNvPr id="346" name="TextBox 345">
            <a:extLst>
              <a:ext uri="{FF2B5EF4-FFF2-40B4-BE49-F238E27FC236}">
                <a16:creationId xmlns:a16="http://schemas.microsoft.com/office/drawing/2014/main" id="{F3D8C386-29E5-30BF-CE2A-843FA4D5B977}"/>
              </a:ext>
            </a:extLst>
          </p:cNvPr>
          <p:cNvSpPr txBox="1"/>
          <p:nvPr/>
        </p:nvSpPr>
        <p:spPr>
          <a:xfrm>
            <a:off x="8223008" y="4091870"/>
            <a:ext cx="3608436" cy="77143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ontserrat" pitchFamily="2" charset="77"/>
                <a:ea typeface="+mn-ea"/>
                <a:cs typeface="Poppins" panose="00000500000000000000" pitchFamily="2" charset="0"/>
              </a:rPr>
              <a:t>Information that allows someone to either ascertain or associate another person’s identity.</a:t>
            </a:r>
          </a:p>
        </p:txBody>
      </p:sp>
      <p:sp>
        <p:nvSpPr>
          <p:cNvPr id="347" name="TextBox 346">
            <a:extLst>
              <a:ext uri="{FF2B5EF4-FFF2-40B4-BE49-F238E27FC236}">
                <a16:creationId xmlns:a16="http://schemas.microsoft.com/office/drawing/2014/main" id="{0A2921F6-72AA-2EE5-B1DB-6F64DF39497A}"/>
              </a:ext>
            </a:extLst>
          </p:cNvPr>
          <p:cNvSpPr txBox="1"/>
          <p:nvPr/>
        </p:nvSpPr>
        <p:spPr>
          <a:xfrm>
            <a:off x="8231355" y="5151596"/>
            <a:ext cx="2990851"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F55"/>
                </a:solidFill>
                <a:effectLst/>
                <a:uLnTx/>
                <a:uFillTx/>
                <a:latin typeface="Montserrat" pitchFamily="2" charset="77"/>
                <a:ea typeface="+mn-ea"/>
                <a:cs typeface="Poppins" panose="00000500000000000000" pitchFamily="2" charset="0"/>
              </a:rPr>
              <a:t>Information</a:t>
            </a:r>
          </a:p>
        </p:txBody>
      </p:sp>
      <p:sp>
        <p:nvSpPr>
          <p:cNvPr id="348" name="TextBox 347">
            <a:extLst>
              <a:ext uri="{FF2B5EF4-FFF2-40B4-BE49-F238E27FC236}">
                <a16:creationId xmlns:a16="http://schemas.microsoft.com/office/drawing/2014/main" id="{B8879BDC-AC4A-17A1-621E-480D076C93CB}"/>
              </a:ext>
            </a:extLst>
          </p:cNvPr>
          <p:cNvSpPr txBox="1"/>
          <p:nvPr/>
        </p:nvSpPr>
        <p:spPr>
          <a:xfrm>
            <a:off x="8236434" y="5630552"/>
            <a:ext cx="3955566" cy="1002262"/>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ontserrat" pitchFamily="2" charset="77"/>
                <a:ea typeface="+mn-ea"/>
                <a:cs typeface="Poppins" panose="00000500000000000000" pitchFamily="2" charset="0"/>
              </a:rPr>
              <a:t>Confidentiality is about information intended to be kept private: how others handle, manage, and disseminate identifiable private information.</a:t>
            </a:r>
          </a:p>
        </p:txBody>
      </p:sp>
      <p:sp>
        <p:nvSpPr>
          <p:cNvPr id="349" name="TextBox 348">
            <a:extLst>
              <a:ext uri="{FF2B5EF4-FFF2-40B4-BE49-F238E27FC236}">
                <a16:creationId xmlns:a16="http://schemas.microsoft.com/office/drawing/2014/main" id="{07C5AF3B-9A54-5AAD-9AE3-BE4B19D7E43F}"/>
              </a:ext>
            </a:extLst>
          </p:cNvPr>
          <p:cNvSpPr txBox="1"/>
          <p:nvPr/>
        </p:nvSpPr>
        <p:spPr>
          <a:xfrm>
            <a:off x="2438360" y="2072004"/>
            <a:ext cx="1584510" cy="461665"/>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2" charset="77"/>
                <a:ea typeface="+mn-ea"/>
                <a:cs typeface="Poppins" panose="00000500000000000000" pitchFamily="2" charset="0"/>
              </a:rPr>
              <a:t>Privacy</a:t>
            </a:r>
          </a:p>
        </p:txBody>
      </p:sp>
      <p:sp>
        <p:nvSpPr>
          <p:cNvPr id="350" name="TextBox 349">
            <a:extLst>
              <a:ext uri="{FF2B5EF4-FFF2-40B4-BE49-F238E27FC236}">
                <a16:creationId xmlns:a16="http://schemas.microsoft.com/office/drawing/2014/main" id="{D302CD14-D39D-10F8-4FD5-8080413EC59D}"/>
              </a:ext>
            </a:extLst>
          </p:cNvPr>
          <p:cNvSpPr txBox="1"/>
          <p:nvPr/>
        </p:nvSpPr>
        <p:spPr>
          <a:xfrm>
            <a:off x="2086109" y="3341599"/>
            <a:ext cx="2285404" cy="461665"/>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2" charset="77"/>
                <a:ea typeface="+mn-ea"/>
                <a:cs typeface="Poppins" panose="00000500000000000000" pitchFamily="2" charset="0"/>
              </a:rPr>
              <a:t>Identity</a:t>
            </a:r>
          </a:p>
        </p:txBody>
      </p:sp>
      <p:sp>
        <p:nvSpPr>
          <p:cNvPr id="351" name="TextBox 350">
            <a:extLst>
              <a:ext uri="{FF2B5EF4-FFF2-40B4-BE49-F238E27FC236}">
                <a16:creationId xmlns:a16="http://schemas.microsoft.com/office/drawing/2014/main" id="{39EBD51E-6520-EACE-97E8-4583B8A46261}"/>
              </a:ext>
            </a:extLst>
          </p:cNvPr>
          <p:cNvSpPr txBox="1"/>
          <p:nvPr/>
        </p:nvSpPr>
        <p:spPr>
          <a:xfrm>
            <a:off x="1879467" y="4888728"/>
            <a:ext cx="2698688" cy="461665"/>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2" charset="77"/>
                <a:ea typeface="+mn-ea"/>
                <a:cs typeface="Poppins" panose="00000500000000000000" pitchFamily="2" charset="0"/>
              </a:rPr>
              <a:t>Confidentiality</a:t>
            </a:r>
          </a:p>
        </p:txBody>
      </p:sp>
      <p:sp>
        <p:nvSpPr>
          <p:cNvPr id="2" name="Rectangle 1">
            <a:extLst>
              <a:ext uri="{FF2B5EF4-FFF2-40B4-BE49-F238E27FC236}">
                <a16:creationId xmlns:a16="http://schemas.microsoft.com/office/drawing/2014/main" id="{09243E26-C63C-CEB5-F3A8-25DCFEE01B90}"/>
              </a:ext>
            </a:extLst>
          </p:cNvPr>
          <p:cNvSpPr/>
          <p:nvPr/>
        </p:nvSpPr>
        <p:spPr>
          <a:xfrm flipV="1">
            <a:off x="722357" y="1220517"/>
            <a:ext cx="1074728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 name="TextBox 2">
            <a:extLst>
              <a:ext uri="{FF2B5EF4-FFF2-40B4-BE49-F238E27FC236}">
                <a16:creationId xmlns:a16="http://schemas.microsoft.com/office/drawing/2014/main" id="{B5A7B1C9-9ACA-A4F9-75A3-242C2F2F46BF}"/>
              </a:ext>
            </a:extLst>
          </p:cNvPr>
          <p:cNvSpPr txBox="1"/>
          <p:nvPr/>
        </p:nvSpPr>
        <p:spPr>
          <a:xfrm>
            <a:off x="801643" y="334830"/>
            <a:ext cx="10668000" cy="748988"/>
          </a:xfrm>
          <a:prstGeom prst="rect">
            <a:avLst/>
          </a:prstGeom>
          <a:noFill/>
        </p:spPr>
        <p:txBody>
          <a:bodyPr wrap="square"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effectLst/>
                <a:uLnTx/>
                <a:uFillTx/>
                <a:latin typeface="Montserrat SemiBold" pitchFamily="2" charset="77"/>
                <a:ea typeface="+mn-ea"/>
                <a:cs typeface="+mn-cs"/>
              </a:rPr>
              <a:t>Privacy, Identity, and Confidentiality</a:t>
            </a:r>
          </a:p>
        </p:txBody>
      </p:sp>
      <p:pic>
        <p:nvPicPr>
          <p:cNvPr id="5" name="Graphic 4">
            <a:extLst>
              <a:ext uri="{FF2B5EF4-FFF2-40B4-BE49-F238E27FC236}">
                <a16:creationId xmlns:a16="http://schemas.microsoft.com/office/drawing/2014/main" id="{54E8FA1B-6B14-BDE1-382D-857135AD3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36" y="5261646"/>
            <a:ext cx="873239" cy="873239"/>
          </a:xfrm>
          <a:prstGeom prst="rect">
            <a:avLst/>
          </a:prstGeom>
        </p:spPr>
      </p:pic>
    </p:spTree>
    <p:extLst>
      <p:ext uri="{BB962C8B-B14F-4D97-AF65-F5344CB8AC3E}">
        <p14:creationId xmlns:p14="http://schemas.microsoft.com/office/powerpoint/2010/main" val="4098387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5C39498-D0D7-84B5-D990-36E8CA263A73}"/>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1834697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87FD63EE-BD3C-95CA-A7B8-AB8AD9AF203D}"/>
              </a:ext>
            </a:extLst>
          </p:cNvPr>
          <p:cNvPicPr>
            <a:picLocks noChangeAspect="1"/>
          </p:cNvPicPr>
          <p:nvPr/>
        </p:nvPicPr>
        <p:blipFill rotWithShape="1">
          <a:blip r:embed="rId4">
            <a:extLst>
              <a:ext uri="{28A0092B-C50C-407E-A947-70E740481C1C}">
                <a14:useLocalDpi xmlns:a14="http://schemas.microsoft.com/office/drawing/2010/main" val="0"/>
              </a:ext>
            </a:extLst>
          </a:blip>
          <a:srcRect l="7909" t="9514" r="6232" b="39161"/>
          <a:stretch/>
        </p:blipFill>
        <p:spPr>
          <a:xfrm>
            <a:off x="620486" y="402770"/>
            <a:ext cx="4863469" cy="6125095"/>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9F83101B-0F9D-3FC2-9018-8A728CDF0AFC}"/>
              </a:ext>
            </a:extLst>
          </p:cNvPr>
          <p:cNvPicPr>
            <a:picLocks noChangeAspect="1"/>
          </p:cNvPicPr>
          <p:nvPr/>
        </p:nvPicPr>
        <p:blipFill rotWithShape="1">
          <a:blip r:embed="rId4">
            <a:extLst>
              <a:ext uri="{28A0092B-C50C-407E-A947-70E740481C1C}">
                <a14:useLocalDpi xmlns:a14="http://schemas.microsoft.com/office/drawing/2010/main" val="0"/>
              </a:ext>
            </a:extLst>
          </a:blip>
          <a:srcRect l="7950" t="51111" r="6137" b="3968"/>
          <a:stretch/>
        </p:blipFill>
        <p:spPr>
          <a:xfrm>
            <a:off x="6202532" y="508367"/>
            <a:ext cx="5129497" cy="6125094"/>
          </a:xfrm>
          <a:prstGeom prst="rect">
            <a:avLst/>
          </a:prstGeom>
        </p:spPr>
      </p:pic>
      <p:sp>
        <p:nvSpPr>
          <p:cNvPr id="2" name="TextBox 1">
            <a:extLst>
              <a:ext uri="{FF2B5EF4-FFF2-40B4-BE49-F238E27FC236}">
                <a16:creationId xmlns:a16="http://schemas.microsoft.com/office/drawing/2014/main" id="{D21D94B3-18B6-3394-4AB8-F214C62C15BB}"/>
              </a:ext>
            </a:extLst>
          </p:cNvPr>
          <p:cNvSpPr txBox="1"/>
          <p:nvPr/>
        </p:nvSpPr>
        <p:spPr>
          <a:xfrm>
            <a:off x="1995488" y="2601418"/>
            <a:ext cx="7791450" cy="1938992"/>
          </a:xfrm>
          <a:prstGeom prst="rect">
            <a:avLst/>
          </a:prstGeom>
          <a:solidFill>
            <a:schemeClr val="bg1"/>
          </a:solidFill>
        </p:spPr>
        <p:txBody>
          <a:bodyPr wrap="square" rtlCol="0">
            <a:spAutoFit/>
          </a:bodyPr>
          <a:lstStyle/>
          <a:p>
            <a:pPr algn="ctr"/>
            <a:r>
              <a:rPr lang="en-US" sz="4000" dirty="0">
                <a:latin typeface="Montserrat Medium" panose="00000600000000000000" pitchFamily="2" charset="0"/>
              </a:rPr>
              <a:t>The Department of Health and Human Services (HHS) lists 18 HIPAA Identifiers</a:t>
            </a:r>
            <a:endParaRPr lang="en-US" sz="11500" dirty="0">
              <a:latin typeface="Montserrat Medium" panose="00000600000000000000" pitchFamily="2" charset="0"/>
            </a:endParaRPr>
          </a:p>
        </p:txBody>
      </p:sp>
    </p:spTree>
    <p:custDataLst>
      <p:tags r:id="rId1"/>
    </p:custDataLst>
    <p:extLst>
      <p:ext uri="{BB962C8B-B14F-4D97-AF65-F5344CB8AC3E}">
        <p14:creationId xmlns:p14="http://schemas.microsoft.com/office/powerpoint/2010/main" val="381365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F24B3-200B-B615-44A5-187BB027B718}"/>
              </a:ext>
            </a:extLst>
          </p:cNvPr>
          <p:cNvSpPr>
            <a:spLocks noGrp="1"/>
          </p:cNvSpPr>
          <p:nvPr>
            <p:ph type="title"/>
          </p:nvPr>
        </p:nvSpPr>
        <p:spPr>
          <a:xfrm>
            <a:off x="838200" y="557188"/>
            <a:ext cx="10515600" cy="1133499"/>
          </a:xfrm>
        </p:spPr>
        <p:txBody>
          <a:bodyPr>
            <a:normAutofit/>
          </a:bodyPr>
          <a:lstStyle/>
          <a:p>
            <a:pPr algn="ctr"/>
            <a:r>
              <a:rPr lang="en-US" sz="5200" b="1">
                <a:latin typeface="Montserrat SemiBold" pitchFamily="2" charset="77"/>
                <a:ea typeface="+mn-ea"/>
                <a:cs typeface="+mn-cs"/>
              </a:rPr>
              <a:t>HIPAA IDENTIFIERS</a:t>
            </a:r>
          </a:p>
        </p:txBody>
      </p:sp>
      <p:graphicFrame>
        <p:nvGraphicFramePr>
          <p:cNvPr id="5" name="Content Placeholder 2">
            <a:extLst>
              <a:ext uri="{FF2B5EF4-FFF2-40B4-BE49-F238E27FC236}">
                <a16:creationId xmlns:a16="http://schemas.microsoft.com/office/drawing/2014/main" id="{4DAB167F-9F2C-AD12-9C98-171E4DB3E47D}"/>
              </a:ext>
            </a:extLst>
          </p:cNvPr>
          <p:cNvGraphicFramePr>
            <a:graphicFrameLocks noGrp="1"/>
          </p:cNvGraphicFramePr>
          <p:nvPr>
            <p:ph idx="1"/>
            <p:extLst>
              <p:ext uri="{D42A27DB-BD31-4B8C-83A1-F6EECF244321}">
                <p14:modId xmlns:p14="http://schemas.microsoft.com/office/powerpoint/2010/main" val="8140082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647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90C0-15E6-BCAB-6947-B627E15EB8D0}"/>
              </a:ext>
            </a:extLst>
          </p:cNvPr>
          <p:cNvSpPr>
            <a:spLocks noGrp="1"/>
          </p:cNvSpPr>
          <p:nvPr>
            <p:ph type="title"/>
          </p:nvPr>
        </p:nvSpPr>
        <p:spPr>
          <a:xfrm>
            <a:off x="701722" y="241869"/>
            <a:ext cx="10515600" cy="813132"/>
          </a:xfrm>
        </p:spPr>
        <p:txBody>
          <a:bodyPr/>
          <a:lstStyle/>
          <a:p>
            <a:pPr algn="ctr"/>
            <a:r>
              <a:rPr lang="en-US" dirty="0">
                <a:latin typeface="Montserrat" pitchFamily="2" charset="0"/>
              </a:rPr>
              <a:t>Research Team </a:t>
            </a:r>
          </a:p>
        </p:txBody>
      </p:sp>
      <p:graphicFrame>
        <p:nvGraphicFramePr>
          <p:cNvPr id="4" name="Content Placeholder 3">
            <a:extLst>
              <a:ext uri="{FF2B5EF4-FFF2-40B4-BE49-F238E27FC236}">
                <a16:creationId xmlns:a16="http://schemas.microsoft.com/office/drawing/2014/main" id="{40EB802A-8263-2D76-082E-01517AE2D9C5}"/>
              </a:ext>
            </a:extLst>
          </p:cNvPr>
          <p:cNvGraphicFramePr>
            <a:graphicFrameLocks noGrp="1"/>
          </p:cNvGraphicFramePr>
          <p:nvPr>
            <p:ph idx="1"/>
            <p:extLst>
              <p:ext uri="{D42A27DB-BD31-4B8C-83A1-F6EECF244321}">
                <p14:modId xmlns:p14="http://schemas.microsoft.com/office/powerpoint/2010/main" val="2545094838"/>
              </p:ext>
            </p:extLst>
          </p:nvPr>
        </p:nvGraphicFramePr>
        <p:xfrm>
          <a:off x="150125" y="1282890"/>
          <a:ext cx="11618794" cy="5395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95774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Text&#10;&#10;Description automatically generated">
            <a:extLst>
              <a:ext uri="{FF2B5EF4-FFF2-40B4-BE49-F238E27FC236}">
                <a16:creationId xmlns:a16="http://schemas.microsoft.com/office/drawing/2014/main" id="{248C57B0-27EA-F5E9-C92D-96F01119D6F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396" r="-1" b="22133"/>
          <a:stretch/>
        </p:blipFill>
        <p:spPr>
          <a:xfrm>
            <a:off x="17758" y="0"/>
            <a:ext cx="12228129" cy="4666928"/>
          </a:xfrm>
          <a:prstGeom prst="rect">
            <a:avLst/>
          </a:prstGeom>
        </p:spPr>
      </p:pic>
      <p:grpSp>
        <p:nvGrpSpPr>
          <p:cNvPr id="64" name="Group 6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65" name="Freeform: Shape 6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3CD4B36C-C7B7-6492-ED20-E09507F3D1F5}"/>
              </a:ext>
            </a:extLst>
          </p:cNvPr>
          <p:cNvSpPr>
            <a:spLocks noGrp="1"/>
          </p:cNvSpPr>
          <p:nvPr>
            <p:ph type="title"/>
          </p:nvPr>
        </p:nvSpPr>
        <p:spPr>
          <a:xfrm>
            <a:off x="293043" y="4404182"/>
            <a:ext cx="5021782" cy="1509931"/>
          </a:xfrm>
        </p:spPr>
        <p:txBody>
          <a:bodyPr vert="horz" lIns="91440" tIns="45720" rIns="91440" bIns="45720" rtlCol="0" anchor="ctr">
            <a:normAutofit/>
          </a:bodyPr>
          <a:lstStyle/>
          <a:p>
            <a:r>
              <a:rPr lang="en-US" sz="3600" dirty="0">
                <a:solidFill>
                  <a:schemeClr val="tx2"/>
                </a:solidFill>
                <a:latin typeface="Montserrat" pitchFamily="2" charset="0"/>
              </a:rPr>
              <a:t>HIPAA</a:t>
            </a:r>
            <a:br>
              <a:rPr lang="en-US" sz="3600" dirty="0">
                <a:solidFill>
                  <a:schemeClr val="tx2"/>
                </a:solidFill>
                <a:latin typeface="Montserrat" pitchFamily="2" charset="0"/>
              </a:rPr>
            </a:br>
            <a:r>
              <a:rPr lang="en-US" sz="3600" dirty="0">
                <a:solidFill>
                  <a:schemeClr val="tx2"/>
                </a:solidFill>
                <a:latin typeface="Montserrat" pitchFamily="2" charset="0"/>
              </a:rPr>
              <a:t>Privacy Rule</a:t>
            </a:r>
          </a:p>
        </p:txBody>
      </p:sp>
      <p:sp>
        <p:nvSpPr>
          <p:cNvPr id="3" name="Content Placeholder 2">
            <a:extLst>
              <a:ext uri="{FF2B5EF4-FFF2-40B4-BE49-F238E27FC236}">
                <a16:creationId xmlns:a16="http://schemas.microsoft.com/office/drawing/2014/main" id="{2B6E2694-2054-7BA7-E750-26C15DE61B98}"/>
              </a:ext>
            </a:extLst>
          </p:cNvPr>
          <p:cNvSpPr>
            <a:spLocks noGrp="1"/>
          </p:cNvSpPr>
          <p:nvPr>
            <p:ph sz="half" idx="1"/>
          </p:nvPr>
        </p:nvSpPr>
        <p:spPr>
          <a:xfrm>
            <a:off x="4298101" y="4145723"/>
            <a:ext cx="7554686" cy="2544692"/>
          </a:xfrm>
        </p:spPr>
        <p:txBody>
          <a:bodyPr vert="horz" lIns="91440" tIns="45720" rIns="91440" bIns="45720" rtlCol="0" anchor="ctr">
            <a:noAutofit/>
          </a:bodyPr>
          <a:lstStyle/>
          <a:p>
            <a:r>
              <a:rPr lang="en-US" sz="1800" b="1" dirty="0">
                <a:solidFill>
                  <a:schemeClr val="tx2"/>
                </a:solidFill>
                <a:latin typeface="Montserrat" pitchFamily="2" charset="0"/>
              </a:rPr>
              <a:t>Establishes the conditions </a:t>
            </a:r>
            <a:r>
              <a:rPr lang="en-US" sz="1800" dirty="0">
                <a:solidFill>
                  <a:schemeClr val="tx2"/>
                </a:solidFill>
                <a:latin typeface="Montserrat" pitchFamily="2" charset="0"/>
              </a:rPr>
              <a:t>under which protected health information may be used or disclosed by covered entities for research purposes</a:t>
            </a:r>
          </a:p>
          <a:p>
            <a:r>
              <a:rPr lang="en-US" sz="1800" b="1" dirty="0">
                <a:solidFill>
                  <a:schemeClr val="tx2"/>
                </a:solidFill>
                <a:latin typeface="Montserrat" pitchFamily="2" charset="0"/>
              </a:rPr>
              <a:t>Protected Health Information (PHI)</a:t>
            </a:r>
            <a:r>
              <a:rPr lang="en-US" sz="1800" dirty="0">
                <a:solidFill>
                  <a:schemeClr val="tx2"/>
                </a:solidFill>
                <a:latin typeface="Montserrat" pitchFamily="2" charset="0"/>
              </a:rPr>
              <a:t> individually identifiable health information in any form, electronic or non-electronic, that is held or transmitted by a covered entity</a:t>
            </a:r>
          </a:p>
          <a:p>
            <a:r>
              <a:rPr lang="en-US" sz="1800" b="1" dirty="0">
                <a:solidFill>
                  <a:schemeClr val="tx2"/>
                </a:solidFill>
                <a:latin typeface="Montserrat" pitchFamily="2" charset="0"/>
              </a:rPr>
              <a:t>Regulations</a:t>
            </a:r>
            <a:r>
              <a:rPr lang="en-US" sz="1800" dirty="0">
                <a:solidFill>
                  <a:schemeClr val="tx2"/>
                </a:solidFill>
                <a:latin typeface="Montserrat" pitchFamily="2" charset="0"/>
              </a:rPr>
              <a:t> that include protections to help ensure the privacy of subjects and the confidentiality of information</a:t>
            </a:r>
          </a:p>
        </p:txBody>
      </p:sp>
    </p:spTree>
    <p:custDataLst>
      <p:tags r:id="rId1"/>
    </p:custDataLst>
    <p:extLst>
      <p:ext uri="{BB962C8B-B14F-4D97-AF65-F5344CB8AC3E}">
        <p14:creationId xmlns:p14="http://schemas.microsoft.com/office/powerpoint/2010/main" val="356196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781E1833-5D8C-E31D-E156-8D45C76F4C80}"/>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sz="3800" kern="1200">
                <a:solidFill>
                  <a:schemeClr val="tx1"/>
                </a:solidFill>
                <a:latin typeface="+mj-lt"/>
                <a:ea typeface="+mj-ea"/>
                <a:cs typeface="+mj-cs"/>
              </a:rPr>
              <a:t>STUDY DOCUMENTATION</a:t>
            </a:r>
          </a:p>
        </p:txBody>
      </p:sp>
      <p:cxnSp>
        <p:nvCxnSpPr>
          <p:cNvPr id="46" name="Straight Connector 3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7" name="Content Placeholder 3">
            <a:extLst>
              <a:ext uri="{FF2B5EF4-FFF2-40B4-BE49-F238E27FC236}">
                <a16:creationId xmlns:a16="http://schemas.microsoft.com/office/drawing/2014/main" id="{AB255174-F732-7542-A8E5-339FE794DF9E}"/>
              </a:ext>
            </a:extLst>
          </p:cNvPr>
          <p:cNvGraphicFramePr>
            <a:graphicFrameLocks noGrp="1"/>
          </p:cNvGraphicFramePr>
          <p:nvPr>
            <p:ph sz="half" idx="1"/>
            <p:extLst>
              <p:ext uri="{D42A27DB-BD31-4B8C-83A1-F6EECF244321}">
                <p14:modId xmlns:p14="http://schemas.microsoft.com/office/powerpoint/2010/main" val="1889468562"/>
              </p:ext>
            </p:extLst>
          </p:nvPr>
        </p:nvGraphicFramePr>
        <p:xfrm>
          <a:off x="5037025" y="942574"/>
          <a:ext cx="6612050" cy="575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3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171CD-10F7-5B0B-F316-3277A32240A3}"/>
              </a:ext>
            </a:extLst>
          </p:cNvPr>
          <p:cNvSpPr>
            <a:spLocks noGrp="1"/>
          </p:cNvSpPr>
          <p:nvPr>
            <p:ph type="title"/>
          </p:nvPr>
        </p:nvSpPr>
        <p:spPr>
          <a:xfrm>
            <a:off x="826294" y="400025"/>
            <a:ext cx="10515600" cy="1133499"/>
          </a:xfrm>
        </p:spPr>
        <p:txBody>
          <a:bodyPr vert="horz" lIns="91440" tIns="45720" rIns="91440" bIns="45720" rtlCol="0" anchor="ctr">
            <a:normAutofit/>
          </a:bodyPr>
          <a:lstStyle/>
          <a:p>
            <a:pPr algn="ctr"/>
            <a:r>
              <a:rPr lang="en-US" dirty="0">
                <a:latin typeface="Montserrat Medium" panose="00000600000000000000" pitchFamily="2" charset="0"/>
              </a:rPr>
              <a:t>D</a:t>
            </a:r>
            <a:r>
              <a:rPr lang="en-US" kern="1200" dirty="0">
                <a:solidFill>
                  <a:schemeClr val="tx1"/>
                </a:solidFill>
                <a:latin typeface="Montserrat Medium" panose="00000600000000000000" pitchFamily="2" charset="0"/>
              </a:rPr>
              <a:t>ocument in study records</a:t>
            </a:r>
          </a:p>
        </p:txBody>
      </p:sp>
      <p:sp>
        <p:nvSpPr>
          <p:cNvPr id="7" name="Content Placeholder 3">
            <a:extLst>
              <a:ext uri="{FF2B5EF4-FFF2-40B4-BE49-F238E27FC236}">
                <a16:creationId xmlns:a16="http://schemas.microsoft.com/office/drawing/2014/main" id="{B0ED88E7-E5FA-7373-E9B7-E0570EC90520}"/>
              </a:ext>
            </a:extLst>
          </p:cNvPr>
          <p:cNvSpPr txBox="1">
            <a:spLocks/>
          </p:cNvSpPr>
          <p:nvPr/>
        </p:nvSpPr>
        <p:spPr>
          <a:xfrm>
            <a:off x="909638" y="2606674"/>
            <a:ext cx="10382250" cy="12557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Montserrat Medium" panose="00000600000000000000" pitchFamily="2" charset="0"/>
              </a:rPr>
              <a:t>Proper study documentation is a gift to your future self.</a:t>
            </a:r>
          </a:p>
          <a:p>
            <a:pPr marL="0" indent="0" algn="ctr">
              <a:buFont typeface="Arial" panose="020B0604020202020204" pitchFamily="34" charset="0"/>
              <a:buNone/>
            </a:pPr>
            <a:r>
              <a:rPr lang="en-US" dirty="0">
                <a:latin typeface="Montserrat Medium" panose="00000600000000000000" pitchFamily="2" charset="0"/>
              </a:rPr>
              <a:t> </a:t>
            </a:r>
          </a:p>
          <a:p>
            <a:pPr marL="0" indent="0" algn="ctr">
              <a:buFont typeface="Arial" panose="020B0604020202020204" pitchFamily="34" charset="0"/>
              <a:buNone/>
            </a:pPr>
            <a:r>
              <a:rPr lang="en-US" dirty="0">
                <a:latin typeface="Montserrat Medium" panose="00000600000000000000" pitchFamily="2" charset="0"/>
              </a:rPr>
              <a:t>Don't rely on your memory to explain something that happened, document your hard work!</a:t>
            </a:r>
          </a:p>
        </p:txBody>
      </p:sp>
      <p:graphicFrame>
        <p:nvGraphicFramePr>
          <p:cNvPr id="27" name="Content Placeholder 2">
            <a:extLst>
              <a:ext uri="{FF2B5EF4-FFF2-40B4-BE49-F238E27FC236}">
                <a16:creationId xmlns:a16="http://schemas.microsoft.com/office/drawing/2014/main" id="{6721DBD8-C449-4A28-DDA3-BD0820FE4840}"/>
              </a:ext>
            </a:extLst>
          </p:cNvPr>
          <p:cNvGraphicFramePr>
            <a:graphicFrameLocks noGrp="1"/>
          </p:cNvGraphicFramePr>
          <p:nvPr>
            <p:ph sz="half" idx="1"/>
            <p:extLst>
              <p:ext uri="{D42A27DB-BD31-4B8C-83A1-F6EECF244321}">
                <p14:modId xmlns:p14="http://schemas.microsoft.com/office/powerpoint/2010/main" val="495501061"/>
              </p:ext>
            </p:extLst>
          </p:nvPr>
        </p:nvGraphicFramePr>
        <p:xfrm>
          <a:off x="836675" y="1686116"/>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4A791B-1515-A2F4-5986-DC01B9C4ED7C}"/>
              </a:ext>
            </a:extLst>
          </p:cNvPr>
          <p:cNvSpPr>
            <a:spLocks noGrp="1"/>
          </p:cNvSpPr>
          <p:nvPr>
            <p:ph type="title"/>
          </p:nvPr>
        </p:nvSpPr>
        <p:spPr>
          <a:xfrm>
            <a:off x="123825" y="645054"/>
            <a:ext cx="3076575" cy="5567891"/>
          </a:xfrm>
        </p:spPr>
        <p:txBody>
          <a:bodyPr vert="horz" lIns="91440" tIns="45720" rIns="91440" bIns="45720" rtlCol="0" anchor="ctr">
            <a:normAutofit/>
          </a:bodyPr>
          <a:lstStyle/>
          <a:p>
            <a:pPr algn="r"/>
            <a:r>
              <a:rPr lang="en-US" sz="2000" dirty="0">
                <a:solidFill>
                  <a:srgbClr val="000000"/>
                </a:solidFill>
                <a:latin typeface="Montserrat" panose="00000500000000000000" pitchFamily="2" charset="0"/>
              </a:rPr>
              <a:t>T</a:t>
            </a:r>
            <a:r>
              <a:rPr lang="en-US" sz="2000" b="0" i="0" dirty="0">
                <a:solidFill>
                  <a:srgbClr val="000000"/>
                </a:solidFill>
                <a:effectLst/>
                <a:latin typeface="Montserrat" panose="00000500000000000000" pitchFamily="2" charset="0"/>
              </a:rPr>
              <a:t>o be considered verifiable source, documentation needs to meet standards referred to as</a:t>
            </a:r>
            <a:r>
              <a:rPr lang="en-US" sz="2000" b="1" i="0" dirty="0">
                <a:solidFill>
                  <a:srgbClr val="000000"/>
                </a:solidFill>
                <a:effectLst/>
                <a:latin typeface="Montserrat" panose="00000500000000000000" pitchFamily="2" charset="0"/>
              </a:rPr>
              <a:t> </a:t>
            </a:r>
            <a:br>
              <a:rPr lang="en-US" sz="2000" b="1" i="0" dirty="0">
                <a:solidFill>
                  <a:srgbClr val="000000"/>
                </a:solidFill>
                <a:effectLst/>
                <a:latin typeface="Montserrat" panose="00000500000000000000" pitchFamily="2" charset="0"/>
              </a:rPr>
            </a:br>
            <a:r>
              <a:rPr lang="en-US" sz="2400" kern="1200" dirty="0">
                <a:solidFill>
                  <a:schemeClr val="tx1"/>
                </a:solidFill>
                <a:latin typeface="Montserrat Medium" pitchFamily="2" charset="0"/>
              </a:rPr>
              <a:t>ALCOA-C </a:t>
            </a:r>
          </a:p>
        </p:txBody>
      </p:sp>
      <p:graphicFrame>
        <p:nvGraphicFramePr>
          <p:cNvPr id="5" name="Content Placeholder 4">
            <a:extLst>
              <a:ext uri="{FF2B5EF4-FFF2-40B4-BE49-F238E27FC236}">
                <a16:creationId xmlns:a16="http://schemas.microsoft.com/office/drawing/2014/main" id="{203EAD06-C604-EF6B-4ADB-170D99EF4990}"/>
              </a:ext>
            </a:extLst>
          </p:cNvPr>
          <p:cNvGraphicFramePr>
            <a:graphicFrameLocks noGrp="1"/>
          </p:cNvGraphicFramePr>
          <p:nvPr>
            <p:ph idx="1"/>
          </p:nvPr>
        </p:nvGraphicFramePr>
        <p:xfrm>
          <a:off x="3461982" y="595952"/>
          <a:ext cx="8193206" cy="5495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1418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2FA780-6AF2-B36D-6CC7-A068C329AD65}"/>
              </a:ext>
            </a:extLst>
          </p:cNvPr>
          <p:cNvSpPr>
            <a:spLocks noGrp="1"/>
          </p:cNvSpPr>
          <p:nvPr>
            <p:ph type="title"/>
          </p:nvPr>
        </p:nvSpPr>
        <p:spPr>
          <a:xfrm>
            <a:off x="594360" y="637125"/>
            <a:ext cx="3163448" cy="5256371"/>
          </a:xfrm>
        </p:spPr>
        <p:txBody>
          <a:bodyPr>
            <a:normAutofit/>
          </a:bodyPr>
          <a:lstStyle/>
          <a:p>
            <a:pPr algn="ctr"/>
            <a:r>
              <a:rPr lang="en-US" dirty="0">
                <a:latin typeface="Montserrat Medium" pitchFamily="2" charset="0"/>
              </a:rPr>
              <a:t>Additional Standards</a:t>
            </a:r>
            <a:br>
              <a:rPr lang="en-US" dirty="0">
                <a:latin typeface="Montserrat Medium" pitchFamily="2" charset="0"/>
              </a:rPr>
            </a:br>
            <a:br>
              <a:rPr lang="en-US" dirty="0">
                <a:latin typeface="Montserrat Medium" pitchFamily="2" charset="0"/>
              </a:rPr>
            </a:br>
            <a:r>
              <a:rPr lang="en-US" dirty="0">
                <a:latin typeface="Montserrat Medium" pitchFamily="2" charset="0"/>
              </a:rPr>
              <a:t> </a:t>
            </a:r>
            <a:r>
              <a:rPr lang="en-US" sz="2800" i="1" dirty="0">
                <a:latin typeface="Montserrat Medium" pitchFamily="2" charset="0"/>
              </a:rPr>
              <a:t>not covered in</a:t>
            </a:r>
            <a:br>
              <a:rPr lang="en-US" sz="2800" dirty="0">
                <a:latin typeface="Montserrat Medium" pitchFamily="2" charset="0"/>
              </a:rPr>
            </a:br>
            <a:br>
              <a:rPr lang="en-US" sz="2800" dirty="0">
                <a:latin typeface="Montserrat Medium" pitchFamily="2" charset="0"/>
              </a:rPr>
            </a:br>
            <a:br>
              <a:rPr lang="en-US" sz="2800" dirty="0">
                <a:latin typeface="Montserrat Medium" pitchFamily="2" charset="0"/>
              </a:rPr>
            </a:br>
            <a:r>
              <a:rPr lang="en-US" sz="2800" dirty="0">
                <a:latin typeface="Montserrat Medium" pitchFamily="2" charset="0"/>
              </a:rPr>
              <a:t> </a:t>
            </a:r>
            <a:r>
              <a:rPr lang="en-US" dirty="0">
                <a:latin typeface="Montserrat Medium" pitchFamily="2" charset="0"/>
              </a:rPr>
              <a:t>ALCOA-C</a:t>
            </a:r>
          </a:p>
        </p:txBody>
      </p:sp>
      <p:graphicFrame>
        <p:nvGraphicFramePr>
          <p:cNvPr id="5" name="Content Placeholder 2">
            <a:extLst>
              <a:ext uri="{FF2B5EF4-FFF2-40B4-BE49-F238E27FC236}">
                <a16:creationId xmlns:a16="http://schemas.microsoft.com/office/drawing/2014/main" id="{8FA1E865-B314-FD13-740E-797563732E15}"/>
              </a:ext>
            </a:extLst>
          </p:cNvPr>
          <p:cNvGraphicFramePr>
            <a:graphicFrameLocks noGrp="1"/>
          </p:cNvGraphicFramePr>
          <p:nvPr>
            <p:ph idx="1"/>
          </p:nvPr>
        </p:nvGraphicFramePr>
        <p:xfrm>
          <a:off x="4515633" y="303591"/>
          <a:ext cx="7240043"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18307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4B64-C9D1-A316-F092-0E4CB427D8B3}"/>
              </a:ext>
            </a:extLst>
          </p:cNvPr>
          <p:cNvSpPr>
            <a:spLocks noGrp="1"/>
          </p:cNvSpPr>
          <p:nvPr>
            <p:ph type="title"/>
          </p:nvPr>
        </p:nvSpPr>
        <p:spPr/>
        <p:txBody>
          <a:bodyPr/>
          <a:lstStyle/>
          <a:p>
            <a:pPr algn="ctr"/>
            <a:r>
              <a:rPr lang="en-US" dirty="0">
                <a:latin typeface="Montserrat" pitchFamily="2" charset="0"/>
              </a:rPr>
              <a:t>Data Corrections </a:t>
            </a:r>
          </a:p>
        </p:txBody>
      </p:sp>
      <p:pic>
        <p:nvPicPr>
          <p:cNvPr id="6" name="Content Placeholder 5" descr="A close-up of a document&#10;&#10;Description automatically generated with low confidence">
            <a:extLst>
              <a:ext uri="{FF2B5EF4-FFF2-40B4-BE49-F238E27FC236}">
                <a16:creationId xmlns:a16="http://schemas.microsoft.com/office/drawing/2014/main" id="{4FFF22CB-663D-97F3-816E-47034D602E36}"/>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1384" t="-316" r="29122" b="1359"/>
          <a:stretch/>
        </p:blipFill>
        <p:spPr>
          <a:xfrm rot="16200000">
            <a:off x="2183637" y="657082"/>
            <a:ext cx="1614986" cy="4305857"/>
          </a:xfrm>
        </p:spPr>
      </p:pic>
      <p:sp>
        <p:nvSpPr>
          <p:cNvPr id="4" name="Text Placeholder 3">
            <a:extLst>
              <a:ext uri="{FF2B5EF4-FFF2-40B4-BE49-F238E27FC236}">
                <a16:creationId xmlns:a16="http://schemas.microsoft.com/office/drawing/2014/main" id="{6285BD3B-71EA-9006-D3F9-39FB5967D44B}"/>
              </a:ext>
            </a:extLst>
          </p:cNvPr>
          <p:cNvSpPr>
            <a:spLocks noGrp="1"/>
          </p:cNvSpPr>
          <p:nvPr>
            <p:ph sz="half" idx="2"/>
          </p:nvPr>
        </p:nvSpPr>
        <p:spPr>
          <a:xfrm>
            <a:off x="664487" y="4324255"/>
            <a:ext cx="5181600" cy="2168620"/>
          </a:xfrm>
        </p:spPr>
        <p:txBody>
          <a:bodyPr/>
          <a:lstStyle/>
          <a:p>
            <a:pPr>
              <a:lnSpc>
                <a:spcPct val="150000"/>
              </a:lnSpc>
              <a:buFont typeface="Wingdings" panose="05000000000000000000" pitchFamily="2" charset="2"/>
              <a:buChar char="ü"/>
            </a:pPr>
            <a:r>
              <a:rPr lang="en-US" sz="2000" dirty="0">
                <a:latin typeface="Montserrat" pitchFamily="2" charset="0"/>
              </a:rPr>
              <a:t>WHAT was corrected</a:t>
            </a:r>
          </a:p>
          <a:p>
            <a:pPr marL="285750" indent="-285750">
              <a:lnSpc>
                <a:spcPct val="150000"/>
              </a:lnSpc>
              <a:buFont typeface="Wingdings" panose="05000000000000000000" pitchFamily="2" charset="2"/>
              <a:buChar char="ü"/>
            </a:pPr>
            <a:r>
              <a:rPr lang="en-US" sz="2000" dirty="0">
                <a:latin typeface="Montserrat" pitchFamily="2" charset="0"/>
              </a:rPr>
              <a:t>WHO made the correction</a:t>
            </a:r>
          </a:p>
          <a:p>
            <a:pPr marL="285750" indent="-285750">
              <a:lnSpc>
                <a:spcPct val="150000"/>
              </a:lnSpc>
              <a:buFont typeface="Wingdings" panose="05000000000000000000" pitchFamily="2" charset="2"/>
              <a:buChar char="ü"/>
            </a:pPr>
            <a:r>
              <a:rPr lang="en-US" sz="2000" dirty="0">
                <a:latin typeface="Montserrat" pitchFamily="2" charset="0"/>
              </a:rPr>
              <a:t>WHEN the correction was made</a:t>
            </a:r>
          </a:p>
          <a:p>
            <a:endParaRPr lang="en-US" dirty="0"/>
          </a:p>
        </p:txBody>
      </p:sp>
      <p:pic>
        <p:nvPicPr>
          <p:cNvPr id="8" name="Graphic 7" descr="No sign outline">
            <a:extLst>
              <a:ext uri="{FF2B5EF4-FFF2-40B4-BE49-F238E27FC236}">
                <a16:creationId xmlns:a16="http://schemas.microsoft.com/office/drawing/2014/main" id="{B10AB9A6-46BC-937E-763D-A2413D1F1A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46228" y="1456241"/>
            <a:ext cx="3131902" cy="3131902"/>
          </a:xfrm>
          <a:prstGeom prst="rect">
            <a:avLst/>
          </a:prstGeom>
        </p:spPr>
      </p:pic>
      <p:sp>
        <p:nvSpPr>
          <p:cNvPr id="29" name="TextBox 28">
            <a:extLst>
              <a:ext uri="{FF2B5EF4-FFF2-40B4-BE49-F238E27FC236}">
                <a16:creationId xmlns:a16="http://schemas.microsoft.com/office/drawing/2014/main" id="{F15E0ADE-DC75-F5C7-17EE-1D480623F194}"/>
              </a:ext>
            </a:extLst>
          </p:cNvPr>
          <p:cNvSpPr txBox="1"/>
          <p:nvPr/>
        </p:nvSpPr>
        <p:spPr>
          <a:xfrm>
            <a:off x="6138930" y="4482646"/>
            <a:ext cx="5799785" cy="2215991"/>
          </a:xfrm>
          <a:prstGeom prst="rect">
            <a:avLst/>
          </a:prstGeom>
          <a:noFill/>
        </p:spPr>
        <p:txBody>
          <a:bodyPr wrap="square" rtlCol="0">
            <a:spAutoFit/>
          </a:bodyPr>
          <a:lstStyle/>
          <a:p>
            <a:r>
              <a:rPr lang="en-US" sz="2000" dirty="0">
                <a:latin typeface="Montserrat" pitchFamily="2" charset="0"/>
              </a:rPr>
              <a:t>DON’T:</a:t>
            </a:r>
          </a:p>
          <a:p>
            <a:pPr marL="742950" lvl="1" indent="-285750">
              <a:buBlip>
                <a:blip r:embed="rId7">
                  <a:extLst>
                    <a:ext uri="{96DAC541-7B7A-43D3-8B79-37D633B846F1}">
                      <asvg:svgBlip xmlns:asvg="http://schemas.microsoft.com/office/drawing/2016/SVG/main" r:embed="rId8"/>
                    </a:ext>
                  </a:extLst>
                </a:blip>
              </a:buBlip>
            </a:pPr>
            <a:r>
              <a:rPr lang="en-US" sz="2000" dirty="0">
                <a:latin typeface="Montserrat" pitchFamily="2" charset="0"/>
              </a:rPr>
              <a:t>Obscure, alter or erase original data</a:t>
            </a:r>
          </a:p>
          <a:p>
            <a:pPr marL="742950" lvl="1" indent="-285750">
              <a:buBlip>
                <a:blip r:embed="rId7">
                  <a:extLst>
                    <a:ext uri="{96DAC541-7B7A-43D3-8B79-37D633B846F1}">
                      <asvg:svgBlip xmlns:asvg="http://schemas.microsoft.com/office/drawing/2016/SVG/main" r:embed="rId8"/>
                    </a:ext>
                  </a:extLst>
                </a:blip>
              </a:buBlip>
            </a:pPr>
            <a:r>
              <a:rPr lang="en-US" sz="2000" dirty="0">
                <a:latin typeface="Montserrat" pitchFamily="2" charset="0"/>
              </a:rPr>
              <a:t>Use pencil, white-out to record data</a:t>
            </a:r>
          </a:p>
          <a:p>
            <a:pPr marL="742950" lvl="1" indent="-285750">
              <a:buBlip>
                <a:blip r:embed="rId7">
                  <a:extLst>
                    <a:ext uri="{96DAC541-7B7A-43D3-8B79-37D633B846F1}">
                      <asvg:svgBlip xmlns:asvg="http://schemas.microsoft.com/office/drawing/2016/SVG/main" r:embed="rId8"/>
                    </a:ext>
                  </a:extLst>
                </a:blip>
              </a:buBlip>
            </a:pPr>
            <a:r>
              <a:rPr lang="en-US" sz="2000" dirty="0">
                <a:latin typeface="Montserrat" pitchFamily="2" charset="0"/>
              </a:rPr>
              <a:t>Alter past dated documentation</a:t>
            </a:r>
          </a:p>
          <a:p>
            <a:pPr marL="742950" lvl="1" indent="-285750">
              <a:buBlip>
                <a:blip r:embed="rId7">
                  <a:extLst>
                    <a:ext uri="{96DAC541-7B7A-43D3-8B79-37D633B846F1}">
                      <asvg:svgBlip xmlns:asvg="http://schemas.microsoft.com/office/drawing/2016/SVG/main" r:embed="rId8"/>
                    </a:ext>
                  </a:extLst>
                </a:blip>
              </a:buBlip>
            </a:pPr>
            <a:r>
              <a:rPr lang="en-US" sz="2000" dirty="0">
                <a:latin typeface="Montserrat" pitchFamily="2" charset="0"/>
              </a:rPr>
              <a:t>Alter records created by someone else</a:t>
            </a:r>
          </a:p>
          <a:p>
            <a:pPr marL="742950" lvl="1" indent="-285750">
              <a:buBlip>
                <a:blip r:embed="rId7">
                  <a:extLst>
                    <a:ext uri="{96DAC541-7B7A-43D3-8B79-37D633B846F1}">
                      <asvg:svgBlip xmlns:asvg="http://schemas.microsoft.com/office/drawing/2016/SVG/main" r:embed="rId8"/>
                    </a:ext>
                  </a:extLst>
                </a:blip>
              </a:buBlip>
            </a:pPr>
            <a:r>
              <a:rPr lang="en-US" sz="2000" dirty="0">
                <a:latin typeface="Montserrat" pitchFamily="2" charset="0"/>
              </a:rPr>
              <a:t>“Back Date” data or records</a:t>
            </a:r>
          </a:p>
          <a:p>
            <a:pPr marL="285750" indent="-285750">
              <a:buBlip>
                <a:blip r:embed="rId7">
                  <a:extLst>
                    <a:ext uri="{96DAC541-7B7A-43D3-8B79-37D633B846F1}">
                      <asvg:svgBlip xmlns:asvg="http://schemas.microsoft.com/office/drawing/2016/SVG/main" r:embed="rId8"/>
                    </a:ext>
                  </a:extLst>
                </a:blip>
              </a:buBlip>
            </a:pPr>
            <a:endParaRPr lang="en-US" dirty="0"/>
          </a:p>
        </p:txBody>
      </p:sp>
      <p:sp>
        <p:nvSpPr>
          <p:cNvPr id="30" name="TextBox 29">
            <a:extLst>
              <a:ext uri="{FF2B5EF4-FFF2-40B4-BE49-F238E27FC236}">
                <a16:creationId xmlns:a16="http://schemas.microsoft.com/office/drawing/2014/main" id="{A8F0EBB5-1598-9054-53F4-61313C51CAA2}"/>
              </a:ext>
            </a:extLst>
          </p:cNvPr>
          <p:cNvSpPr txBox="1"/>
          <p:nvPr/>
        </p:nvSpPr>
        <p:spPr>
          <a:xfrm>
            <a:off x="7740646" y="2545140"/>
            <a:ext cx="2343067" cy="1200329"/>
          </a:xfrm>
          <a:prstGeom prst="rect">
            <a:avLst/>
          </a:prstGeom>
          <a:noFill/>
        </p:spPr>
        <p:txBody>
          <a:bodyPr wrap="square" rtlCol="0">
            <a:spAutoFit/>
          </a:bodyPr>
          <a:lstStyle/>
          <a:p>
            <a:pPr algn="ctr"/>
            <a:r>
              <a:rPr lang="en-US" sz="3600" b="1" dirty="0">
                <a:latin typeface="Montserrat" pitchFamily="2" charset="0"/>
              </a:rPr>
              <a:t>WHITE-</a:t>
            </a:r>
          </a:p>
          <a:p>
            <a:pPr algn="ctr"/>
            <a:r>
              <a:rPr lang="en-US" sz="3600" b="1" dirty="0">
                <a:latin typeface="Montserrat" pitchFamily="2" charset="0"/>
              </a:rPr>
              <a:t>OUT</a:t>
            </a:r>
          </a:p>
        </p:txBody>
      </p:sp>
      <p:sp>
        <p:nvSpPr>
          <p:cNvPr id="3" name="TextBox 2">
            <a:extLst>
              <a:ext uri="{FF2B5EF4-FFF2-40B4-BE49-F238E27FC236}">
                <a16:creationId xmlns:a16="http://schemas.microsoft.com/office/drawing/2014/main" id="{672AF94D-B61D-21B5-1AC3-04EB633815DA}"/>
              </a:ext>
            </a:extLst>
          </p:cNvPr>
          <p:cNvSpPr txBox="1"/>
          <p:nvPr/>
        </p:nvSpPr>
        <p:spPr>
          <a:xfrm>
            <a:off x="602574" y="1681879"/>
            <a:ext cx="11239500" cy="5016758"/>
          </a:xfrm>
          <a:prstGeom prst="rect">
            <a:avLst/>
          </a:prstGeom>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scene3d>
            <a:camera prst="orthographicFront"/>
            <a:lightRig rig="threePt" dir="t"/>
          </a:scene3d>
          <a:sp3d>
            <a:bevelT/>
          </a:sp3d>
        </p:spPr>
        <p:txBody>
          <a:bodyPr wrap="square" rtlCol="0">
            <a:spAutoFit/>
          </a:bodyPr>
          <a:lstStyle/>
          <a:p>
            <a:pPr algn="ctr"/>
            <a:endParaRPr lang="en-US" sz="8000" dirty="0">
              <a:latin typeface="Montserrat Medium" panose="00000600000000000000" pitchFamily="2" charset="0"/>
            </a:endParaRPr>
          </a:p>
          <a:p>
            <a:pPr algn="ctr"/>
            <a:r>
              <a:rPr lang="en-US" sz="8000" i="1" dirty="0">
                <a:latin typeface="Montserrat Medium" panose="00000600000000000000" pitchFamily="2" charset="0"/>
              </a:rPr>
              <a:t>MESSY IS OK!</a:t>
            </a:r>
          </a:p>
          <a:p>
            <a:pPr algn="ctr"/>
            <a:endParaRPr lang="en-US" sz="8000" dirty="0">
              <a:latin typeface="Montserrat Medium" panose="00000600000000000000" pitchFamily="2" charset="0"/>
            </a:endParaRPr>
          </a:p>
          <a:p>
            <a:pPr algn="ctr"/>
            <a:endParaRPr lang="en-US" sz="8000" dirty="0">
              <a:latin typeface="Montserrat Medium" panose="00000600000000000000" pitchFamily="2" charset="0"/>
            </a:endParaRPr>
          </a:p>
        </p:txBody>
      </p:sp>
    </p:spTree>
    <p:custDataLst>
      <p:tags r:id="rId1"/>
    </p:custDataLst>
    <p:extLst>
      <p:ext uri="{BB962C8B-B14F-4D97-AF65-F5344CB8AC3E}">
        <p14:creationId xmlns:p14="http://schemas.microsoft.com/office/powerpoint/2010/main" val="112347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02DD-3CD1-8E6A-D302-5F8623F94448}"/>
              </a:ext>
            </a:extLst>
          </p:cNvPr>
          <p:cNvSpPr>
            <a:spLocks noGrp="1"/>
          </p:cNvSpPr>
          <p:nvPr>
            <p:ph type="title"/>
          </p:nvPr>
        </p:nvSpPr>
        <p:spPr>
          <a:xfrm>
            <a:off x="270455" y="365125"/>
            <a:ext cx="11588167" cy="963257"/>
          </a:xfrm>
        </p:spPr>
        <p:txBody>
          <a:bodyPr/>
          <a:lstStyle/>
          <a:p>
            <a:pPr algn="ctr"/>
            <a:r>
              <a:rPr lang="en-US" dirty="0">
                <a:latin typeface="Montserrat" pitchFamily="2" charset="0"/>
              </a:rPr>
              <a:t>Source(s) of Truth </a:t>
            </a:r>
          </a:p>
        </p:txBody>
      </p:sp>
      <p:sp>
        <p:nvSpPr>
          <p:cNvPr id="3" name="Text Placeholder 2">
            <a:extLst>
              <a:ext uri="{FF2B5EF4-FFF2-40B4-BE49-F238E27FC236}">
                <a16:creationId xmlns:a16="http://schemas.microsoft.com/office/drawing/2014/main" id="{88D6AC54-57A1-213E-2E2C-993AABB85BE9}"/>
              </a:ext>
            </a:extLst>
          </p:cNvPr>
          <p:cNvSpPr>
            <a:spLocks noGrp="1"/>
          </p:cNvSpPr>
          <p:nvPr>
            <p:ph type="body" idx="1"/>
          </p:nvPr>
        </p:nvSpPr>
        <p:spPr>
          <a:xfrm>
            <a:off x="839788" y="1681163"/>
            <a:ext cx="4371863" cy="486781"/>
          </a:xfrm>
        </p:spPr>
        <p:txBody>
          <a:bodyPr>
            <a:normAutofit lnSpcReduction="10000"/>
          </a:bodyPr>
          <a:lstStyle/>
          <a:p>
            <a:pPr algn="ctr"/>
            <a:r>
              <a:rPr lang="en-US" sz="3200" u="sng" dirty="0">
                <a:latin typeface="Montserrat" pitchFamily="2" charset="0"/>
              </a:rPr>
              <a:t>PROTOCOL</a:t>
            </a:r>
            <a:r>
              <a:rPr lang="en-US" sz="3200" dirty="0">
                <a:latin typeface="Montserrat" pitchFamily="2" charset="0"/>
              </a:rPr>
              <a:t> </a:t>
            </a:r>
          </a:p>
        </p:txBody>
      </p:sp>
      <p:sp>
        <p:nvSpPr>
          <p:cNvPr id="4" name="Content Placeholder 3">
            <a:extLst>
              <a:ext uri="{FF2B5EF4-FFF2-40B4-BE49-F238E27FC236}">
                <a16:creationId xmlns:a16="http://schemas.microsoft.com/office/drawing/2014/main" id="{5AA13B33-A858-87F1-8E7E-6675F16764F7}"/>
              </a:ext>
            </a:extLst>
          </p:cNvPr>
          <p:cNvSpPr>
            <a:spLocks noGrp="1"/>
          </p:cNvSpPr>
          <p:nvPr>
            <p:ph sz="half" idx="2"/>
          </p:nvPr>
        </p:nvSpPr>
        <p:spPr>
          <a:xfrm>
            <a:off x="270456" y="2446986"/>
            <a:ext cx="5567967" cy="3684588"/>
          </a:xfrm>
        </p:spPr>
        <p:txBody>
          <a:bodyPr>
            <a:normAutofit/>
          </a:bodyPr>
          <a:lstStyle/>
          <a:p>
            <a:pPr>
              <a:lnSpc>
                <a:spcPct val="100000"/>
              </a:lnSpc>
              <a:buFont typeface="Wingdings" panose="05000000000000000000" pitchFamily="2" charset="2"/>
              <a:buChar char="ü"/>
            </a:pPr>
            <a:r>
              <a:rPr lang="en-US" dirty="0">
                <a:latin typeface="Montserrat" pitchFamily="2" charset="0"/>
              </a:rPr>
              <a:t>Requires IRB approval</a:t>
            </a:r>
          </a:p>
          <a:p>
            <a:pPr>
              <a:lnSpc>
                <a:spcPct val="100000"/>
              </a:lnSpc>
              <a:buFont typeface="Wingdings" panose="05000000000000000000" pitchFamily="2" charset="2"/>
              <a:buChar char="ü"/>
            </a:pPr>
            <a:r>
              <a:rPr lang="en-US" dirty="0">
                <a:latin typeface="Montserrat" pitchFamily="2" charset="0"/>
              </a:rPr>
              <a:t>All changes must be reviewed and approved</a:t>
            </a:r>
          </a:p>
          <a:p>
            <a:pPr>
              <a:lnSpc>
                <a:spcPct val="100000"/>
              </a:lnSpc>
              <a:buFont typeface="Wingdings" panose="05000000000000000000" pitchFamily="2" charset="2"/>
              <a:buChar char="ü"/>
            </a:pPr>
            <a:r>
              <a:rPr lang="en-US" dirty="0">
                <a:latin typeface="Montserrat" pitchFamily="2" charset="0"/>
              </a:rPr>
              <a:t>Information not related to study implementation</a:t>
            </a:r>
          </a:p>
          <a:p>
            <a:pPr>
              <a:lnSpc>
                <a:spcPct val="100000"/>
              </a:lnSpc>
              <a:buFont typeface="Wingdings" panose="05000000000000000000" pitchFamily="2" charset="2"/>
              <a:buChar char="ü"/>
            </a:pPr>
            <a:r>
              <a:rPr lang="en-US" dirty="0">
                <a:latin typeface="Montserrat" pitchFamily="2" charset="0"/>
              </a:rPr>
              <a:t>Comprehensive overview</a:t>
            </a:r>
          </a:p>
          <a:p>
            <a:pPr marL="0" indent="0">
              <a:buNone/>
            </a:pPr>
            <a:endParaRPr lang="en-US" dirty="0"/>
          </a:p>
        </p:txBody>
      </p:sp>
      <p:sp>
        <p:nvSpPr>
          <p:cNvPr id="5" name="Text Placeholder 4">
            <a:extLst>
              <a:ext uri="{FF2B5EF4-FFF2-40B4-BE49-F238E27FC236}">
                <a16:creationId xmlns:a16="http://schemas.microsoft.com/office/drawing/2014/main" id="{C83C9199-2D09-1EB1-551C-95C7C269BFEB}"/>
              </a:ext>
            </a:extLst>
          </p:cNvPr>
          <p:cNvSpPr>
            <a:spLocks noGrp="1"/>
          </p:cNvSpPr>
          <p:nvPr>
            <p:ph type="body" sz="quarter" idx="3"/>
          </p:nvPr>
        </p:nvSpPr>
        <p:spPr>
          <a:xfrm>
            <a:off x="6276304" y="1681163"/>
            <a:ext cx="5079084" cy="486781"/>
          </a:xfrm>
        </p:spPr>
        <p:txBody>
          <a:bodyPr>
            <a:noAutofit/>
          </a:bodyPr>
          <a:lstStyle/>
          <a:p>
            <a:pPr algn="ctr">
              <a:lnSpc>
                <a:spcPct val="100000"/>
              </a:lnSpc>
            </a:pPr>
            <a:r>
              <a:rPr lang="en-US" sz="3200" u="sng" dirty="0">
                <a:latin typeface="Montserrat" pitchFamily="2" charset="0"/>
              </a:rPr>
              <a:t>STUDY MANUALS</a:t>
            </a:r>
          </a:p>
        </p:txBody>
      </p:sp>
      <p:sp>
        <p:nvSpPr>
          <p:cNvPr id="6" name="Content Placeholder 5">
            <a:extLst>
              <a:ext uri="{FF2B5EF4-FFF2-40B4-BE49-F238E27FC236}">
                <a16:creationId xmlns:a16="http://schemas.microsoft.com/office/drawing/2014/main" id="{7D53C127-93F2-9BD5-7B05-FD51E8612692}"/>
              </a:ext>
            </a:extLst>
          </p:cNvPr>
          <p:cNvSpPr>
            <a:spLocks noGrp="1"/>
          </p:cNvSpPr>
          <p:nvPr>
            <p:ph sz="quarter" idx="4"/>
          </p:nvPr>
        </p:nvSpPr>
        <p:spPr>
          <a:xfrm>
            <a:off x="6255225" y="2481330"/>
            <a:ext cx="5829451" cy="3684588"/>
          </a:xfrm>
        </p:spPr>
        <p:txBody>
          <a:bodyPr>
            <a:normAutofit/>
          </a:bodyPr>
          <a:lstStyle/>
          <a:p>
            <a:pPr>
              <a:buFont typeface="Wingdings" panose="05000000000000000000" pitchFamily="2" charset="2"/>
              <a:buChar char="ü"/>
            </a:pPr>
            <a:r>
              <a:rPr lang="en-US" dirty="0">
                <a:latin typeface="Montserrat" pitchFamily="2" charset="0"/>
              </a:rPr>
              <a:t>Do not require IRB approval</a:t>
            </a:r>
          </a:p>
          <a:p>
            <a:pPr>
              <a:buFont typeface="Wingdings" panose="05000000000000000000" pitchFamily="2" charset="2"/>
              <a:buChar char="ü"/>
            </a:pPr>
            <a:r>
              <a:rPr lang="en-US" dirty="0">
                <a:latin typeface="Montserrat" pitchFamily="2" charset="0"/>
              </a:rPr>
              <a:t>Provide detailed guidance for study operations</a:t>
            </a:r>
          </a:p>
          <a:p>
            <a:pPr>
              <a:buFont typeface="Wingdings" panose="05000000000000000000" pitchFamily="2" charset="2"/>
              <a:buChar char="ü"/>
            </a:pPr>
            <a:r>
              <a:rPr lang="en-US" dirty="0">
                <a:latin typeface="Montserrat" pitchFamily="2" charset="0"/>
              </a:rPr>
              <a:t>Can be specific to service areas </a:t>
            </a:r>
          </a:p>
          <a:p>
            <a:pPr>
              <a:buFont typeface="Wingdings" panose="05000000000000000000" pitchFamily="2" charset="2"/>
              <a:buChar char="ü"/>
            </a:pPr>
            <a:r>
              <a:rPr lang="en-US" dirty="0">
                <a:latin typeface="Montserrat" pitchFamily="2" charset="0"/>
              </a:rPr>
              <a:t>Usually limited to study implementation</a:t>
            </a:r>
          </a:p>
        </p:txBody>
      </p:sp>
      <p:cxnSp>
        <p:nvCxnSpPr>
          <p:cNvPr id="9" name="Straight Connector 8">
            <a:extLst>
              <a:ext uri="{FF2B5EF4-FFF2-40B4-BE49-F238E27FC236}">
                <a16:creationId xmlns:a16="http://schemas.microsoft.com/office/drawing/2014/main" id="{81156067-2ABC-5EFA-8725-5F186A0B254E}"/>
              </a:ext>
            </a:extLst>
          </p:cNvPr>
          <p:cNvCxnSpPr>
            <a:cxnSpLocks/>
          </p:cNvCxnSpPr>
          <p:nvPr/>
        </p:nvCxnSpPr>
        <p:spPr>
          <a:xfrm>
            <a:off x="5877319" y="2398623"/>
            <a:ext cx="0" cy="3732951"/>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685225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739C-C3B1-C2C2-C3F6-C7D2ADA48BED}"/>
              </a:ext>
            </a:extLst>
          </p:cNvPr>
          <p:cNvSpPr>
            <a:spLocks noGrp="1"/>
          </p:cNvSpPr>
          <p:nvPr>
            <p:ph type="title"/>
          </p:nvPr>
        </p:nvSpPr>
        <p:spPr>
          <a:xfrm>
            <a:off x="839788" y="365125"/>
            <a:ext cx="10515600" cy="1006475"/>
          </a:xfrm>
        </p:spPr>
        <p:txBody>
          <a:bodyPr>
            <a:normAutofit/>
          </a:bodyPr>
          <a:lstStyle/>
          <a:p>
            <a:pPr algn="ctr"/>
            <a:r>
              <a:rPr lang="en-US" dirty="0">
                <a:latin typeface="Montserrat" pitchFamily="2" charset="0"/>
              </a:rPr>
              <a:t>DATA COLLECTION TOOLS</a:t>
            </a:r>
          </a:p>
        </p:txBody>
      </p:sp>
      <p:sp>
        <p:nvSpPr>
          <p:cNvPr id="3" name="Text Placeholder 2">
            <a:extLst>
              <a:ext uri="{FF2B5EF4-FFF2-40B4-BE49-F238E27FC236}">
                <a16:creationId xmlns:a16="http://schemas.microsoft.com/office/drawing/2014/main" id="{B2BB1797-9CE6-BF2C-3167-59696089A553}"/>
              </a:ext>
            </a:extLst>
          </p:cNvPr>
          <p:cNvSpPr>
            <a:spLocks noGrp="1"/>
          </p:cNvSpPr>
          <p:nvPr>
            <p:ph type="body" idx="1"/>
          </p:nvPr>
        </p:nvSpPr>
        <p:spPr>
          <a:xfrm>
            <a:off x="862014" y="1811628"/>
            <a:ext cx="5157787" cy="508850"/>
          </a:xfrm>
        </p:spPr>
        <p:txBody>
          <a:bodyPr>
            <a:normAutofit fontScale="92500"/>
          </a:bodyPr>
          <a:lstStyle/>
          <a:p>
            <a:pPr algn="ctr"/>
            <a:r>
              <a:rPr lang="en-US" sz="3200" u="sng" dirty="0">
                <a:latin typeface="Montserrat" pitchFamily="2" charset="0"/>
              </a:rPr>
              <a:t>SOURCE DOCUMENTS</a:t>
            </a:r>
            <a:r>
              <a:rPr lang="en-US" dirty="0">
                <a:latin typeface="Montserrat Light" panose="00000400000000000000" pitchFamily="2" charset="0"/>
              </a:rPr>
              <a:t>	</a:t>
            </a:r>
          </a:p>
        </p:txBody>
      </p:sp>
      <p:sp>
        <p:nvSpPr>
          <p:cNvPr id="4" name="Content Placeholder 3">
            <a:extLst>
              <a:ext uri="{FF2B5EF4-FFF2-40B4-BE49-F238E27FC236}">
                <a16:creationId xmlns:a16="http://schemas.microsoft.com/office/drawing/2014/main" id="{9DEFAEF6-2DBF-059F-B06B-94968C533874}"/>
              </a:ext>
            </a:extLst>
          </p:cNvPr>
          <p:cNvSpPr>
            <a:spLocks noGrp="1"/>
          </p:cNvSpPr>
          <p:nvPr>
            <p:ph sz="half" idx="2"/>
          </p:nvPr>
        </p:nvSpPr>
        <p:spPr>
          <a:xfrm>
            <a:off x="484632" y="2505075"/>
            <a:ext cx="5512943" cy="3684588"/>
          </a:xfrm>
        </p:spPr>
        <p:txBody>
          <a:bodyPr/>
          <a:lstStyle/>
          <a:p>
            <a:pPr>
              <a:lnSpc>
                <a:spcPct val="100000"/>
              </a:lnSpc>
              <a:buFont typeface="Wingdings" panose="05000000000000000000" pitchFamily="2" charset="2"/>
              <a:buChar char="ü"/>
            </a:pPr>
            <a:r>
              <a:rPr lang="en-US" dirty="0">
                <a:latin typeface="Montserrat" pitchFamily="2" charset="0"/>
              </a:rPr>
              <a:t>Subject specific records that support data collected</a:t>
            </a:r>
          </a:p>
          <a:p>
            <a:pPr marL="0" indent="0">
              <a:lnSpc>
                <a:spcPct val="100000"/>
              </a:lnSpc>
              <a:buNone/>
            </a:pPr>
            <a:endParaRPr lang="en-US" dirty="0">
              <a:latin typeface="Montserrat" pitchFamily="2" charset="0"/>
            </a:endParaRPr>
          </a:p>
          <a:p>
            <a:pPr>
              <a:lnSpc>
                <a:spcPct val="100000"/>
              </a:lnSpc>
              <a:buFont typeface="Wingdings" panose="05000000000000000000" pitchFamily="2" charset="2"/>
              <a:buChar char="ü"/>
            </a:pPr>
            <a:r>
              <a:rPr lang="en-US" dirty="0">
                <a:latin typeface="Montserrat" pitchFamily="2" charset="0"/>
              </a:rPr>
              <a:t>Where data first recorded</a:t>
            </a:r>
          </a:p>
          <a:p>
            <a:pPr marL="0" indent="0">
              <a:lnSpc>
                <a:spcPct val="100000"/>
              </a:lnSpc>
              <a:buNone/>
            </a:pPr>
            <a:endParaRPr lang="en-US" dirty="0">
              <a:latin typeface="Montserrat" pitchFamily="2" charset="0"/>
            </a:endParaRPr>
          </a:p>
          <a:p>
            <a:pPr>
              <a:lnSpc>
                <a:spcPct val="100000"/>
              </a:lnSpc>
              <a:buFont typeface="Wingdings" panose="05000000000000000000" pitchFamily="2" charset="2"/>
              <a:buChar char="ü"/>
            </a:pPr>
            <a:r>
              <a:rPr lang="en-US" dirty="0">
                <a:latin typeface="Montserrat" pitchFamily="2" charset="0"/>
              </a:rPr>
              <a:t>Must support ALCOA-C</a:t>
            </a:r>
          </a:p>
          <a:p>
            <a:pPr>
              <a:lnSpc>
                <a:spcPct val="100000"/>
              </a:lnSpc>
              <a:buFont typeface="Wingdings" panose="05000000000000000000" pitchFamily="2" charset="2"/>
              <a:buChar char="ü"/>
            </a:pPr>
            <a:endParaRPr lang="en-US" dirty="0">
              <a:latin typeface="Montserrat" pitchFamily="2" charset="0"/>
            </a:endParaRPr>
          </a:p>
          <a:p>
            <a:pPr>
              <a:lnSpc>
                <a:spcPct val="100000"/>
              </a:lnSpc>
              <a:buFont typeface="Wingdings" panose="05000000000000000000" pitchFamily="2" charset="2"/>
              <a:buChar char="ü"/>
            </a:pPr>
            <a:endParaRPr lang="en-US" dirty="0">
              <a:latin typeface="Montserrat" pitchFamily="2" charset="0"/>
            </a:endParaRPr>
          </a:p>
          <a:p>
            <a:endParaRPr lang="en-US" dirty="0"/>
          </a:p>
        </p:txBody>
      </p:sp>
      <p:sp>
        <p:nvSpPr>
          <p:cNvPr id="5" name="Text Placeholder 4">
            <a:extLst>
              <a:ext uri="{FF2B5EF4-FFF2-40B4-BE49-F238E27FC236}">
                <a16:creationId xmlns:a16="http://schemas.microsoft.com/office/drawing/2014/main" id="{BB8A676C-8909-35CE-3DD9-8977623ED1A6}"/>
              </a:ext>
            </a:extLst>
          </p:cNvPr>
          <p:cNvSpPr>
            <a:spLocks noGrp="1"/>
          </p:cNvSpPr>
          <p:nvPr>
            <p:ph type="body" sz="quarter" idx="3"/>
          </p:nvPr>
        </p:nvSpPr>
        <p:spPr>
          <a:xfrm>
            <a:off x="6172200" y="1863144"/>
            <a:ext cx="5183188" cy="457334"/>
          </a:xfrm>
        </p:spPr>
        <p:txBody>
          <a:bodyPr>
            <a:noAutofit/>
          </a:bodyPr>
          <a:lstStyle/>
          <a:p>
            <a:pPr algn="ctr"/>
            <a:r>
              <a:rPr lang="en-US" sz="3000" u="sng" dirty="0">
                <a:latin typeface="Montserrat" pitchFamily="2" charset="0"/>
              </a:rPr>
              <a:t>CASE REPORT FORMS </a:t>
            </a:r>
          </a:p>
        </p:txBody>
      </p:sp>
      <p:sp>
        <p:nvSpPr>
          <p:cNvPr id="6" name="Content Placeholder 5">
            <a:extLst>
              <a:ext uri="{FF2B5EF4-FFF2-40B4-BE49-F238E27FC236}">
                <a16:creationId xmlns:a16="http://schemas.microsoft.com/office/drawing/2014/main" id="{807AA9B0-67EA-A009-9A0B-37B1094ECD1A}"/>
              </a:ext>
            </a:extLst>
          </p:cNvPr>
          <p:cNvSpPr>
            <a:spLocks noGrp="1"/>
          </p:cNvSpPr>
          <p:nvPr>
            <p:ph sz="quarter" idx="4"/>
          </p:nvPr>
        </p:nvSpPr>
        <p:spPr/>
        <p:txBody>
          <a:bodyPr/>
          <a:lstStyle/>
          <a:p>
            <a:pPr>
              <a:buFont typeface="Wingdings" panose="05000000000000000000" pitchFamily="2" charset="2"/>
              <a:buChar char="ü"/>
            </a:pPr>
            <a:r>
              <a:rPr lang="en-US" dirty="0"/>
              <a:t> </a:t>
            </a:r>
            <a:r>
              <a:rPr lang="en-US" dirty="0">
                <a:latin typeface="Montserrat" pitchFamily="2" charset="0"/>
              </a:rPr>
              <a:t>Data collection tools developed by the study team or sponsor </a:t>
            </a:r>
          </a:p>
          <a:p>
            <a:pPr marL="0" indent="0">
              <a:buNone/>
            </a:pPr>
            <a:endParaRPr lang="en-US" sz="1200" dirty="0">
              <a:latin typeface="Montserrat" pitchFamily="2" charset="0"/>
            </a:endParaRPr>
          </a:p>
          <a:p>
            <a:pPr>
              <a:buFont typeface="Wingdings" panose="05000000000000000000" pitchFamily="2" charset="2"/>
              <a:buChar char="ü"/>
            </a:pPr>
            <a:r>
              <a:rPr lang="en-US" dirty="0">
                <a:latin typeface="Montserrat" pitchFamily="2" charset="0"/>
              </a:rPr>
              <a:t>Record information collected on each subject during a study</a:t>
            </a:r>
          </a:p>
          <a:p>
            <a:pPr>
              <a:buFont typeface="Wingdings" panose="05000000000000000000" pitchFamily="2" charset="2"/>
              <a:buChar char="ü"/>
            </a:pPr>
            <a:endParaRPr lang="en-US" dirty="0">
              <a:latin typeface="Montserrat" pitchFamily="2" charset="0"/>
            </a:endParaRPr>
          </a:p>
        </p:txBody>
      </p:sp>
      <p:cxnSp>
        <p:nvCxnSpPr>
          <p:cNvPr id="7" name="Straight Connector 6">
            <a:extLst>
              <a:ext uri="{FF2B5EF4-FFF2-40B4-BE49-F238E27FC236}">
                <a16:creationId xmlns:a16="http://schemas.microsoft.com/office/drawing/2014/main" id="{1721523B-8715-5B28-F9BB-318FC9DDD4D2}"/>
              </a:ext>
            </a:extLst>
          </p:cNvPr>
          <p:cNvCxnSpPr>
            <a:cxnSpLocks/>
          </p:cNvCxnSpPr>
          <p:nvPr/>
        </p:nvCxnSpPr>
        <p:spPr>
          <a:xfrm>
            <a:off x="6019801" y="2306802"/>
            <a:ext cx="0" cy="3732951"/>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900203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82B2-7E8D-77FA-FBE9-BF0B0D892CCA}"/>
              </a:ext>
            </a:extLst>
          </p:cNvPr>
          <p:cNvSpPr>
            <a:spLocks noGrp="1"/>
          </p:cNvSpPr>
          <p:nvPr>
            <p:ph type="title"/>
          </p:nvPr>
        </p:nvSpPr>
        <p:spPr>
          <a:xfrm>
            <a:off x="839788" y="365126"/>
            <a:ext cx="10515600" cy="1124628"/>
          </a:xfrm>
        </p:spPr>
        <p:txBody>
          <a:bodyPr>
            <a:normAutofit/>
          </a:bodyPr>
          <a:lstStyle/>
          <a:p>
            <a:pPr algn="ctr"/>
            <a:r>
              <a:rPr lang="en-US" dirty="0">
                <a:latin typeface="Montserrat" pitchFamily="2" charset="0"/>
              </a:rPr>
              <a:t>SUBJECT RECORDS </a:t>
            </a:r>
          </a:p>
        </p:txBody>
      </p:sp>
      <p:sp>
        <p:nvSpPr>
          <p:cNvPr id="3" name="Text Placeholder 2">
            <a:extLst>
              <a:ext uri="{FF2B5EF4-FFF2-40B4-BE49-F238E27FC236}">
                <a16:creationId xmlns:a16="http://schemas.microsoft.com/office/drawing/2014/main" id="{408F2F94-BEF4-F62A-6040-8A02A7A8D1CA}"/>
              </a:ext>
            </a:extLst>
          </p:cNvPr>
          <p:cNvSpPr>
            <a:spLocks noGrp="1"/>
          </p:cNvSpPr>
          <p:nvPr>
            <p:ph type="body" idx="1"/>
          </p:nvPr>
        </p:nvSpPr>
        <p:spPr>
          <a:xfrm>
            <a:off x="839787" y="1967379"/>
            <a:ext cx="5157787" cy="414405"/>
          </a:xfrm>
        </p:spPr>
        <p:txBody>
          <a:bodyPr>
            <a:noAutofit/>
          </a:bodyPr>
          <a:lstStyle/>
          <a:p>
            <a:pPr algn="ctr"/>
            <a:r>
              <a:rPr lang="en-US" sz="3000" u="sng" dirty="0">
                <a:latin typeface="Montserrat" pitchFamily="2" charset="0"/>
              </a:rPr>
              <a:t>Medical Records</a:t>
            </a:r>
          </a:p>
        </p:txBody>
      </p:sp>
      <p:sp>
        <p:nvSpPr>
          <p:cNvPr id="4" name="Content Placeholder 3">
            <a:extLst>
              <a:ext uri="{FF2B5EF4-FFF2-40B4-BE49-F238E27FC236}">
                <a16:creationId xmlns:a16="http://schemas.microsoft.com/office/drawing/2014/main" id="{4054C1E8-D9CE-68F0-34DC-27CA28A7432E}"/>
              </a:ext>
            </a:extLst>
          </p:cNvPr>
          <p:cNvSpPr>
            <a:spLocks noGrp="1"/>
          </p:cNvSpPr>
          <p:nvPr>
            <p:ph sz="half" idx="2"/>
          </p:nvPr>
        </p:nvSpPr>
        <p:spPr>
          <a:xfrm>
            <a:off x="407542" y="2505075"/>
            <a:ext cx="5435173" cy="3684588"/>
          </a:xfrm>
        </p:spPr>
        <p:txBody>
          <a:bodyPr>
            <a:normAutofit lnSpcReduction="10000"/>
          </a:bodyPr>
          <a:lstStyle/>
          <a:p>
            <a:pPr>
              <a:buFont typeface="Wingdings" panose="05000000000000000000" pitchFamily="2" charset="2"/>
              <a:buChar char="ü"/>
            </a:pPr>
            <a:r>
              <a:rPr lang="en-US" dirty="0">
                <a:latin typeface="Montserrat" pitchFamily="2" charset="0"/>
              </a:rPr>
              <a:t>Accessed through the electronic </a:t>
            </a:r>
            <a:r>
              <a:rPr lang="en-US">
                <a:latin typeface="Montserrat" pitchFamily="2" charset="0"/>
              </a:rPr>
              <a:t>health record</a:t>
            </a:r>
            <a:endParaRPr lang="en-US" dirty="0">
              <a:latin typeface="Montserrat" pitchFamily="2" charset="0"/>
            </a:endParaRPr>
          </a:p>
          <a:p>
            <a:pPr marL="0" indent="0">
              <a:buNone/>
            </a:pPr>
            <a:endParaRPr lang="en-US" dirty="0">
              <a:latin typeface="Montserrat" pitchFamily="2" charset="0"/>
            </a:endParaRPr>
          </a:p>
          <a:p>
            <a:pPr>
              <a:buFont typeface="Wingdings" panose="05000000000000000000" pitchFamily="2" charset="2"/>
              <a:buChar char="ü"/>
            </a:pPr>
            <a:r>
              <a:rPr lang="en-US" dirty="0">
                <a:latin typeface="Montserrat" pitchFamily="2" charset="0"/>
              </a:rPr>
              <a:t>May be accessed for research</a:t>
            </a:r>
          </a:p>
          <a:p>
            <a:pPr marL="0" indent="0">
              <a:buNone/>
            </a:pPr>
            <a:endParaRPr lang="en-US" dirty="0">
              <a:latin typeface="Montserrat" pitchFamily="2" charset="0"/>
            </a:endParaRPr>
          </a:p>
          <a:p>
            <a:pPr>
              <a:buFont typeface="Wingdings" panose="05000000000000000000" pitchFamily="2" charset="2"/>
              <a:buChar char="ü"/>
            </a:pPr>
            <a:r>
              <a:rPr lang="en-US" dirty="0">
                <a:latin typeface="Montserrat" pitchFamily="2" charset="0"/>
              </a:rPr>
              <a:t>Don’t typically provide verification for all research data points</a:t>
            </a:r>
          </a:p>
        </p:txBody>
      </p:sp>
      <p:sp>
        <p:nvSpPr>
          <p:cNvPr id="5" name="Text Placeholder 4">
            <a:extLst>
              <a:ext uri="{FF2B5EF4-FFF2-40B4-BE49-F238E27FC236}">
                <a16:creationId xmlns:a16="http://schemas.microsoft.com/office/drawing/2014/main" id="{D389A92B-E47F-6893-EE21-92030926F929}"/>
              </a:ext>
            </a:extLst>
          </p:cNvPr>
          <p:cNvSpPr>
            <a:spLocks noGrp="1"/>
          </p:cNvSpPr>
          <p:nvPr>
            <p:ph type="body" sz="quarter" idx="3"/>
          </p:nvPr>
        </p:nvSpPr>
        <p:spPr>
          <a:xfrm>
            <a:off x="6194428" y="1967378"/>
            <a:ext cx="5183188" cy="414406"/>
          </a:xfrm>
        </p:spPr>
        <p:txBody>
          <a:bodyPr>
            <a:noAutofit/>
          </a:bodyPr>
          <a:lstStyle/>
          <a:p>
            <a:pPr algn="ctr">
              <a:lnSpc>
                <a:spcPct val="100000"/>
              </a:lnSpc>
            </a:pPr>
            <a:r>
              <a:rPr lang="en-US" sz="3000" u="sng" dirty="0">
                <a:latin typeface="Montserrat" pitchFamily="2" charset="0"/>
              </a:rPr>
              <a:t>Research Records</a:t>
            </a:r>
          </a:p>
        </p:txBody>
      </p:sp>
      <p:sp>
        <p:nvSpPr>
          <p:cNvPr id="6" name="Content Placeholder 5">
            <a:extLst>
              <a:ext uri="{FF2B5EF4-FFF2-40B4-BE49-F238E27FC236}">
                <a16:creationId xmlns:a16="http://schemas.microsoft.com/office/drawing/2014/main" id="{1D0B96A2-DB7A-00FC-DAD3-875131ABD79E}"/>
              </a:ext>
            </a:extLst>
          </p:cNvPr>
          <p:cNvSpPr>
            <a:spLocks noGrp="1"/>
          </p:cNvSpPr>
          <p:nvPr>
            <p:ph sz="quarter" idx="4"/>
          </p:nvPr>
        </p:nvSpPr>
        <p:spPr>
          <a:xfrm>
            <a:off x="5997575" y="2505075"/>
            <a:ext cx="5855278" cy="3684588"/>
          </a:xfrm>
        </p:spPr>
        <p:txBody>
          <a:bodyPr>
            <a:normAutofit lnSpcReduction="10000"/>
          </a:bodyPr>
          <a:lstStyle/>
          <a:p>
            <a:pPr>
              <a:buFont typeface="Wingdings" panose="05000000000000000000" pitchFamily="2" charset="2"/>
              <a:buChar char="ü"/>
            </a:pPr>
            <a:r>
              <a:rPr lang="en-US" dirty="0">
                <a:latin typeface="Montserrat" pitchFamily="2" charset="0"/>
              </a:rPr>
              <a:t>All documents related to an individual’s study participation</a:t>
            </a:r>
          </a:p>
          <a:p>
            <a:pPr marL="0" indent="0">
              <a:buNone/>
            </a:pPr>
            <a:endParaRPr lang="en-US" sz="1050" dirty="0">
              <a:latin typeface="Montserrat" pitchFamily="2" charset="0"/>
            </a:endParaRPr>
          </a:p>
          <a:p>
            <a:pPr>
              <a:buFont typeface="Wingdings" panose="05000000000000000000" pitchFamily="2" charset="2"/>
              <a:buChar char="ü"/>
            </a:pPr>
            <a:r>
              <a:rPr lang="en-US" dirty="0">
                <a:latin typeface="Montserrat" pitchFamily="2" charset="0"/>
              </a:rPr>
              <a:t>Provide verification for each data point </a:t>
            </a:r>
          </a:p>
          <a:p>
            <a:pPr marL="0" indent="0">
              <a:buNone/>
            </a:pPr>
            <a:endParaRPr lang="en-US" sz="1050" dirty="0">
              <a:latin typeface="Montserrat" pitchFamily="2" charset="0"/>
            </a:endParaRPr>
          </a:p>
          <a:p>
            <a:pPr>
              <a:buFont typeface="Wingdings" panose="05000000000000000000" pitchFamily="2" charset="2"/>
              <a:buChar char="ü"/>
            </a:pPr>
            <a:r>
              <a:rPr lang="en-US" dirty="0">
                <a:latin typeface="Montserrat" pitchFamily="2" charset="0"/>
              </a:rPr>
              <a:t>Also called a “Shadow” Chart</a:t>
            </a:r>
          </a:p>
        </p:txBody>
      </p:sp>
      <p:cxnSp>
        <p:nvCxnSpPr>
          <p:cNvPr id="7" name="Straight Connector 6">
            <a:extLst>
              <a:ext uri="{FF2B5EF4-FFF2-40B4-BE49-F238E27FC236}">
                <a16:creationId xmlns:a16="http://schemas.microsoft.com/office/drawing/2014/main" id="{79D10FA6-D124-63A5-128B-623A486DAAE6}"/>
              </a:ext>
            </a:extLst>
          </p:cNvPr>
          <p:cNvCxnSpPr>
            <a:cxnSpLocks/>
          </p:cNvCxnSpPr>
          <p:nvPr/>
        </p:nvCxnSpPr>
        <p:spPr>
          <a:xfrm>
            <a:off x="5886838" y="2381784"/>
            <a:ext cx="0" cy="3732951"/>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862765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a:extLst>
              <a:ext uri="{FF2B5EF4-FFF2-40B4-BE49-F238E27FC236}">
                <a16:creationId xmlns:a16="http://schemas.microsoft.com/office/drawing/2014/main" id="{9C7B52F6-7301-82E3-2BF8-2DC7ADD2DDE7}"/>
              </a:ext>
            </a:extLst>
          </p:cNvPr>
          <p:cNvPicPr>
            <a:picLocks noChangeAspect="1"/>
          </p:cNvPicPr>
          <p:nvPr/>
        </p:nvPicPr>
        <p:blipFill rotWithShape="1">
          <a:blip r:embed="rId3">
            <a:extLst>
              <a:ext uri="{28A0092B-C50C-407E-A947-70E740481C1C}">
                <a14:useLocalDpi xmlns:a14="http://schemas.microsoft.com/office/drawing/2010/main" val="0"/>
              </a:ext>
            </a:extLst>
          </a:blip>
          <a:srcRect l="7557" t="8943" r="9197" b="3000"/>
          <a:stretch/>
        </p:blipFill>
        <p:spPr>
          <a:xfrm rot="20856922">
            <a:off x="6392389" y="2254597"/>
            <a:ext cx="2460157" cy="3469754"/>
          </a:xfrm>
          <a:prstGeom prst="rect">
            <a:avLst/>
          </a:prstGeom>
        </p:spPr>
      </p:pic>
      <p:sp>
        <p:nvSpPr>
          <p:cNvPr id="5" name="Title 4">
            <a:extLst>
              <a:ext uri="{FF2B5EF4-FFF2-40B4-BE49-F238E27FC236}">
                <a16:creationId xmlns:a16="http://schemas.microsoft.com/office/drawing/2014/main" id="{ED9FEB30-42CA-17E3-BB7F-EB4A7F70AEBF}"/>
              </a:ext>
            </a:extLst>
          </p:cNvPr>
          <p:cNvSpPr>
            <a:spLocks noGrp="1"/>
          </p:cNvSpPr>
          <p:nvPr>
            <p:ph type="title"/>
          </p:nvPr>
        </p:nvSpPr>
        <p:spPr>
          <a:xfrm>
            <a:off x="839788" y="365125"/>
            <a:ext cx="10515600" cy="774991"/>
          </a:xfrm>
        </p:spPr>
        <p:txBody>
          <a:bodyPr>
            <a:normAutofit/>
          </a:bodyPr>
          <a:lstStyle/>
          <a:p>
            <a:pPr algn="ctr"/>
            <a:r>
              <a:rPr lang="en-US" dirty="0">
                <a:latin typeface="Montserrat" pitchFamily="2" charset="0"/>
              </a:rPr>
              <a:t>Examples </a:t>
            </a:r>
          </a:p>
        </p:txBody>
      </p:sp>
      <p:sp>
        <p:nvSpPr>
          <p:cNvPr id="7" name="Text Placeholder 6">
            <a:extLst>
              <a:ext uri="{FF2B5EF4-FFF2-40B4-BE49-F238E27FC236}">
                <a16:creationId xmlns:a16="http://schemas.microsoft.com/office/drawing/2014/main" id="{FAD84DAC-F60C-CCE9-FAA7-BA0CE8C23E8D}"/>
              </a:ext>
            </a:extLst>
          </p:cNvPr>
          <p:cNvSpPr>
            <a:spLocks noGrp="1"/>
          </p:cNvSpPr>
          <p:nvPr>
            <p:ph type="body" idx="1"/>
          </p:nvPr>
        </p:nvSpPr>
        <p:spPr>
          <a:xfrm>
            <a:off x="281069" y="1382368"/>
            <a:ext cx="5157787" cy="606421"/>
          </a:xfrm>
        </p:spPr>
        <p:txBody>
          <a:bodyPr>
            <a:normAutofit/>
          </a:bodyPr>
          <a:lstStyle/>
          <a:p>
            <a:pPr algn="ctr"/>
            <a:r>
              <a:rPr lang="en-US" sz="3200" u="sng" dirty="0">
                <a:latin typeface="Montserrat" pitchFamily="2" charset="0"/>
              </a:rPr>
              <a:t>Meets ALCOA-C</a:t>
            </a:r>
          </a:p>
        </p:txBody>
      </p:sp>
      <p:pic>
        <p:nvPicPr>
          <p:cNvPr id="14" name="Content Placeholder 13" descr="Text, letter&#10;&#10;Description automatically generated">
            <a:extLst>
              <a:ext uri="{FF2B5EF4-FFF2-40B4-BE49-F238E27FC236}">
                <a16:creationId xmlns:a16="http://schemas.microsoft.com/office/drawing/2014/main" id="{4D7BD752-A699-772D-EB4D-36C903B164B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0139" b="6524"/>
          <a:stretch/>
        </p:blipFill>
        <p:spPr>
          <a:xfrm rot="15285034">
            <a:off x="8962332" y="3485039"/>
            <a:ext cx="2483256" cy="3444201"/>
          </a:xfrm>
        </p:spPr>
      </p:pic>
      <p:sp>
        <p:nvSpPr>
          <p:cNvPr id="9" name="Text Placeholder 8">
            <a:extLst>
              <a:ext uri="{FF2B5EF4-FFF2-40B4-BE49-F238E27FC236}">
                <a16:creationId xmlns:a16="http://schemas.microsoft.com/office/drawing/2014/main" id="{4CFA151F-AAF5-19CF-A80A-8F6390A2B54E}"/>
              </a:ext>
            </a:extLst>
          </p:cNvPr>
          <p:cNvSpPr>
            <a:spLocks noGrp="1"/>
          </p:cNvSpPr>
          <p:nvPr>
            <p:ph type="body" sz="quarter" idx="3"/>
          </p:nvPr>
        </p:nvSpPr>
        <p:spPr>
          <a:xfrm>
            <a:off x="5849822" y="1382368"/>
            <a:ext cx="5957629" cy="606421"/>
          </a:xfrm>
        </p:spPr>
        <p:txBody>
          <a:bodyPr>
            <a:noAutofit/>
          </a:bodyPr>
          <a:lstStyle/>
          <a:p>
            <a:pPr algn="ctr">
              <a:lnSpc>
                <a:spcPct val="100000"/>
              </a:lnSpc>
            </a:pPr>
            <a:r>
              <a:rPr lang="en-US" sz="3200" u="sng" dirty="0">
                <a:latin typeface="Montserrat" pitchFamily="2" charset="0"/>
              </a:rPr>
              <a:t>Does NOT meet </a:t>
            </a:r>
            <a:r>
              <a:rPr lang="en-US" sz="3200" u="sng" dirty="0" err="1">
                <a:latin typeface="Montserrat" pitchFamily="2" charset="0"/>
              </a:rPr>
              <a:t>AlCOA</a:t>
            </a:r>
            <a:r>
              <a:rPr lang="en-US" sz="3200" u="sng" dirty="0">
                <a:latin typeface="Montserrat" pitchFamily="2" charset="0"/>
              </a:rPr>
              <a:t>-C</a:t>
            </a:r>
          </a:p>
        </p:txBody>
      </p:sp>
      <p:pic>
        <p:nvPicPr>
          <p:cNvPr id="12" name="Content Placeholder 11" descr="A blue piece of paper with writing on it&#10;&#10;Description automatically generated with medium confidence">
            <a:extLst>
              <a:ext uri="{FF2B5EF4-FFF2-40B4-BE49-F238E27FC236}">
                <a16:creationId xmlns:a16="http://schemas.microsoft.com/office/drawing/2014/main" id="{10DF4645-4774-614E-F8E4-968952934AF4}"/>
              </a:ext>
            </a:extLst>
          </p:cNvPr>
          <p:cNvPicPr>
            <a:picLocks noGrp="1" noChangeAspect="1"/>
          </p:cNvPicPr>
          <p:nvPr>
            <p:ph sz="quarter" idx="4"/>
          </p:nvPr>
        </p:nvPicPr>
        <p:blipFill rotWithShape="1">
          <a:blip r:embed="rId5">
            <a:extLst>
              <a:ext uri="{28A0092B-C50C-407E-A947-70E740481C1C}">
                <a14:useLocalDpi xmlns:a14="http://schemas.microsoft.com/office/drawing/2010/main" val="0"/>
              </a:ext>
            </a:extLst>
          </a:blip>
          <a:srcRect l="-2073" t="20157" r="23824" b="28493"/>
          <a:stretch/>
        </p:blipFill>
        <p:spPr>
          <a:xfrm>
            <a:off x="6191108" y="4294599"/>
            <a:ext cx="2642217" cy="2311940"/>
          </a:xfrm>
        </p:spPr>
      </p:pic>
      <p:pic>
        <p:nvPicPr>
          <p:cNvPr id="18" name="Picture 17">
            <a:extLst>
              <a:ext uri="{FF2B5EF4-FFF2-40B4-BE49-F238E27FC236}">
                <a16:creationId xmlns:a16="http://schemas.microsoft.com/office/drawing/2014/main" id="{EA6F3A0E-353D-1C80-801E-2A32E8EAA3B1}"/>
              </a:ext>
            </a:extLst>
          </p:cNvPr>
          <p:cNvPicPr>
            <a:picLocks noChangeAspect="1"/>
          </p:cNvPicPr>
          <p:nvPr/>
        </p:nvPicPr>
        <p:blipFill rotWithShape="1">
          <a:blip r:embed="rId6">
            <a:extLst>
              <a:ext uri="{28A0092B-C50C-407E-A947-70E740481C1C}">
                <a14:useLocalDpi xmlns:a14="http://schemas.microsoft.com/office/drawing/2010/main" val="0"/>
              </a:ext>
            </a:extLst>
          </a:blip>
          <a:srcRect l="6594" t="33340" r="6798" b="26987"/>
          <a:stretch/>
        </p:blipFill>
        <p:spPr>
          <a:xfrm>
            <a:off x="8656305" y="2031149"/>
            <a:ext cx="3380198" cy="2064487"/>
          </a:xfrm>
          <a:prstGeom prst="rect">
            <a:avLst/>
          </a:prstGeom>
        </p:spPr>
      </p:pic>
      <p:cxnSp>
        <p:nvCxnSpPr>
          <p:cNvPr id="19" name="Straight Connector 18">
            <a:extLst>
              <a:ext uri="{FF2B5EF4-FFF2-40B4-BE49-F238E27FC236}">
                <a16:creationId xmlns:a16="http://schemas.microsoft.com/office/drawing/2014/main" id="{229D755D-68E7-B0C3-C0BF-BBBF76960CE8}"/>
              </a:ext>
            </a:extLst>
          </p:cNvPr>
          <p:cNvCxnSpPr>
            <a:cxnSpLocks/>
          </p:cNvCxnSpPr>
          <p:nvPr/>
        </p:nvCxnSpPr>
        <p:spPr>
          <a:xfrm>
            <a:off x="5936776" y="2481330"/>
            <a:ext cx="0" cy="3732951"/>
          </a:xfrm>
          <a:prstGeom prst="line">
            <a:avLst/>
          </a:prstGeom>
        </p:spPr>
        <p:style>
          <a:lnRef idx="3">
            <a:schemeClr val="accent2"/>
          </a:lnRef>
          <a:fillRef idx="0">
            <a:schemeClr val="accent2"/>
          </a:fillRef>
          <a:effectRef idx="2">
            <a:schemeClr val="accent2"/>
          </a:effectRef>
          <a:fontRef idx="minor">
            <a:schemeClr val="tx1"/>
          </a:fontRef>
        </p:style>
      </p:cxnSp>
      <p:pic>
        <p:nvPicPr>
          <p:cNvPr id="2" name="Picture 1">
            <a:extLst>
              <a:ext uri="{FF2B5EF4-FFF2-40B4-BE49-F238E27FC236}">
                <a16:creationId xmlns:a16="http://schemas.microsoft.com/office/drawing/2014/main" id="{E9CE3E4B-7072-54CD-BAAB-3DE67C363491}"/>
              </a:ext>
            </a:extLst>
          </p:cNvPr>
          <p:cNvPicPr>
            <a:picLocks noChangeAspect="1"/>
          </p:cNvPicPr>
          <p:nvPr/>
        </p:nvPicPr>
        <p:blipFill>
          <a:blip r:embed="rId7"/>
          <a:stretch>
            <a:fillRect/>
          </a:stretch>
        </p:blipFill>
        <p:spPr>
          <a:xfrm>
            <a:off x="1352271" y="1986874"/>
            <a:ext cx="3147079" cy="4490207"/>
          </a:xfrm>
          <a:prstGeom prst="rect">
            <a:avLst/>
          </a:prstGeom>
        </p:spPr>
      </p:pic>
    </p:spTree>
    <p:custDataLst>
      <p:tags r:id="rId1"/>
    </p:custDataLst>
    <p:extLst>
      <p:ext uri="{BB962C8B-B14F-4D97-AF65-F5344CB8AC3E}">
        <p14:creationId xmlns:p14="http://schemas.microsoft.com/office/powerpoint/2010/main" val="4290892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2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E3BB2-885F-811B-1948-DF78151CCBB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br>
              <a:rPr lang="en-US" sz="2600" kern="1200">
                <a:ln w="22225">
                  <a:solidFill>
                    <a:srgbClr val="FFFFFF"/>
                  </a:solidFill>
                </a:ln>
                <a:solidFill>
                  <a:srgbClr val="FFFFFF"/>
                </a:solidFill>
                <a:latin typeface="+mj-lt"/>
                <a:ea typeface="+mj-ea"/>
                <a:cs typeface="+mj-cs"/>
              </a:rPr>
            </a:br>
            <a:r>
              <a:rPr lang="en-US" sz="2600" kern="1200">
                <a:ln w="22225">
                  <a:solidFill>
                    <a:srgbClr val="FFFFFF"/>
                  </a:solidFill>
                </a:ln>
                <a:solidFill>
                  <a:srgbClr val="FFFFFF"/>
                </a:solidFill>
                <a:latin typeface="+mj-lt"/>
                <a:ea typeface="+mj-ea"/>
                <a:cs typeface="+mj-cs"/>
              </a:rPr>
              <a:t>Clinical Research Coordinator</a:t>
            </a:r>
            <a:br>
              <a:rPr lang="en-US" sz="2600" kern="1200">
                <a:ln w="22225">
                  <a:solidFill>
                    <a:srgbClr val="FFFFFF"/>
                  </a:solidFill>
                </a:ln>
                <a:solidFill>
                  <a:srgbClr val="FFFFFF"/>
                </a:solidFill>
                <a:latin typeface="+mj-lt"/>
                <a:ea typeface="+mj-ea"/>
                <a:cs typeface="+mj-cs"/>
              </a:rPr>
            </a:br>
            <a:endParaRPr lang="en-US" sz="2600" kern="1200">
              <a:ln w="22225">
                <a:solidFill>
                  <a:srgbClr val="FFFFFF"/>
                </a:solidFill>
              </a:ln>
              <a:solidFill>
                <a:srgbClr val="FFFFFF"/>
              </a:solidFill>
              <a:latin typeface="+mj-lt"/>
              <a:ea typeface="+mj-ea"/>
              <a:cs typeface="+mj-cs"/>
            </a:endParaRPr>
          </a:p>
        </p:txBody>
      </p:sp>
      <p:pic>
        <p:nvPicPr>
          <p:cNvPr id="9" name="Content Placeholder 8" descr="A picture containing text, sky, outdoor, flock&#10;&#10;Description automatically generated">
            <a:extLst>
              <a:ext uri="{FF2B5EF4-FFF2-40B4-BE49-F238E27FC236}">
                <a16:creationId xmlns:a16="http://schemas.microsoft.com/office/drawing/2014/main" id="{4581AA35-BC71-8644-A207-6274A4A383F0}"/>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7110" b="-1"/>
          <a:stretch/>
        </p:blipFill>
        <p:spPr>
          <a:xfrm>
            <a:off x="4038600" y="1405629"/>
            <a:ext cx="7188199" cy="4043353"/>
          </a:xfrm>
          <a:prstGeom prst="rect">
            <a:avLst/>
          </a:prstGeom>
        </p:spPr>
      </p:pic>
      <p:sp>
        <p:nvSpPr>
          <p:cNvPr id="4" name="TextBox 3">
            <a:extLst>
              <a:ext uri="{FF2B5EF4-FFF2-40B4-BE49-F238E27FC236}">
                <a16:creationId xmlns:a16="http://schemas.microsoft.com/office/drawing/2014/main" id="{43407E99-9189-45E3-6EC9-1115E027FA7D}"/>
              </a:ext>
            </a:extLst>
          </p:cNvPr>
          <p:cNvSpPr txBox="1"/>
          <p:nvPr/>
        </p:nvSpPr>
        <p:spPr>
          <a:xfrm>
            <a:off x="3867150" y="5677906"/>
            <a:ext cx="7791450" cy="830997"/>
          </a:xfrm>
          <a:prstGeom prst="rect">
            <a:avLst/>
          </a:prstGeom>
          <a:noFill/>
        </p:spPr>
        <p:txBody>
          <a:bodyPr wrap="square">
            <a:spAutoFit/>
          </a:bodyPr>
          <a:lstStyle/>
          <a:p>
            <a:pPr algn="ctr"/>
            <a:r>
              <a:rPr lang="en-US" sz="2400" dirty="0">
                <a:latin typeface="Montserrat" panose="00000500000000000000" pitchFamily="2" charset="0"/>
              </a:rPr>
              <a:t>Provides oversight &amp; management for all aspects of research studies or trials</a:t>
            </a:r>
          </a:p>
        </p:txBody>
      </p:sp>
    </p:spTree>
    <p:custDataLst>
      <p:tags r:id="rId1"/>
    </p:custDataLst>
    <p:extLst>
      <p:ext uri="{BB962C8B-B14F-4D97-AF65-F5344CB8AC3E}">
        <p14:creationId xmlns:p14="http://schemas.microsoft.com/office/powerpoint/2010/main" val="3652987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Hand with pencil and protractor">
            <a:extLst>
              <a:ext uri="{FF2B5EF4-FFF2-40B4-BE49-F238E27FC236}">
                <a16:creationId xmlns:a16="http://schemas.microsoft.com/office/drawing/2014/main" id="{1F25225D-B348-4CBD-278C-B99468DD2EDF}"/>
              </a:ext>
            </a:extLst>
          </p:cNvPr>
          <p:cNvPicPr>
            <a:picLocks noChangeAspect="1"/>
          </p:cNvPicPr>
          <p:nvPr/>
        </p:nvPicPr>
        <p:blipFill rotWithShape="1">
          <a:blip r:embed="rId3">
            <a:extLst>
              <a:ext uri="{28A0092B-C50C-407E-A947-70E740481C1C}">
                <a14:useLocalDpi xmlns:a14="http://schemas.microsoft.com/office/drawing/2010/main" val="0"/>
              </a:ext>
            </a:extLst>
          </a:blip>
          <a:srcRect t="14098" b="1632"/>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DF6C92A-B0CC-DA90-BDDF-283BA18385EC}"/>
              </a:ext>
            </a:extLst>
          </p:cNvPr>
          <p:cNvSpPr txBox="1"/>
          <p:nvPr/>
        </p:nvSpPr>
        <p:spPr>
          <a:xfrm>
            <a:off x="5971504" y="1907817"/>
            <a:ext cx="6147514" cy="2182136"/>
          </a:xfrm>
          <a:prstGeom prst="rect">
            <a:avLst/>
          </a:prstGeom>
          <a:noFill/>
        </p:spPr>
        <p:txBody>
          <a:bodyPr wrap="square">
            <a:spAutoFit/>
          </a:bodyPr>
          <a:lstStyle/>
          <a:p>
            <a:pPr>
              <a:lnSpc>
                <a:spcPct val="90000"/>
              </a:lnSpc>
              <a:spcBef>
                <a:spcPct val="0"/>
              </a:spcBef>
              <a:spcAft>
                <a:spcPts val="600"/>
              </a:spcAft>
            </a:pPr>
            <a:r>
              <a:rPr lang="en-US" sz="4800" dirty="0">
                <a:latin typeface="Dreaming Outloud Pro" panose="03050502040302030504" pitchFamily="66" charset="0"/>
                <a:ea typeface="+mj-ea"/>
                <a:cs typeface="Dreaming Outloud Pro" panose="03050502040302030504" pitchFamily="66" charset="0"/>
              </a:rPr>
              <a:t>“If it isn’t documented, </a:t>
            </a:r>
          </a:p>
          <a:p>
            <a:pPr>
              <a:lnSpc>
                <a:spcPct val="90000"/>
              </a:lnSpc>
              <a:spcBef>
                <a:spcPct val="0"/>
              </a:spcBef>
              <a:spcAft>
                <a:spcPts val="600"/>
              </a:spcAft>
            </a:pPr>
            <a:r>
              <a:rPr lang="en-US" sz="4800" dirty="0">
                <a:latin typeface="Dreaming Outloud Pro" panose="03050502040302030504" pitchFamily="66" charset="0"/>
                <a:ea typeface="+mj-ea"/>
                <a:cs typeface="Dreaming Outloud Pro" panose="03050502040302030504" pitchFamily="66" charset="0"/>
              </a:rPr>
              <a:t>it didn’t happen” </a:t>
            </a:r>
          </a:p>
        </p:txBody>
      </p:sp>
    </p:spTree>
    <p:custDataLst>
      <p:tags r:id="rId1"/>
    </p:custDataLst>
    <p:extLst>
      <p:ext uri="{BB962C8B-B14F-4D97-AF65-F5344CB8AC3E}">
        <p14:creationId xmlns:p14="http://schemas.microsoft.com/office/powerpoint/2010/main" val="303620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Close-up of stethoscope in scrubs pocket">
            <a:extLst>
              <a:ext uri="{FF2B5EF4-FFF2-40B4-BE49-F238E27FC236}">
                <a16:creationId xmlns:a16="http://schemas.microsoft.com/office/drawing/2014/main" id="{1B83DBAB-7BB6-4FF8-97C2-C65924060FA1}"/>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5492" b="10238"/>
          <a:stretch/>
        </p:blipFill>
        <p:spPr>
          <a:xfrm>
            <a:off x="20" y="1"/>
            <a:ext cx="12191980" cy="6857999"/>
          </a:xfrm>
          <a:prstGeom prst="rect">
            <a:avLst/>
          </a:prstGeom>
        </p:spPr>
      </p:pic>
      <p:sp>
        <p:nvSpPr>
          <p:cNvPr id="10" name="Title 9">
            <a:extLst>
              <a:ext uri="{FF2B5EF4-FFF2-40B4-BE49-F238E27FC236}">
                <a16:creationId xmlns:a16="http://schemas.microsoft.com/office/drawing/2014/main" id="{43CCE70F-D52A-4B99-8858-FCA3A381B57E}"/>
              </a:ext>
            </a:extLst>
          </p:cNvPr>
          <p:cNvSpPr>
            <a:spLocks noGrp="1"/>
          </p:cNvSpPr>
          <p:nvPr>
            <p:ph type="title" idx="4294967295"/>
          </p:nvPr>
        </p:nvSpPr>
        <p:spPr>
          <a:xfrm>
            <a:off x="1524000" y="1122362"/>
            <a:ext cx="9144000" cy="2900518"/>
          </a:xfrm>
          <a:prstGeom prst="rect">
            <a:avLst/>
          </a:prstGeom>
        </p:spPr>
        <p:txBody>
          <a:bodyPr vert="horz" lIns="91440" tIns="45720" rIns="91440" bIns="45720" rtlCol="0" anchor="b">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6000">
                <a:solidFill>
                  <a:srgbClr val="FFFFFF"/>
                </a:solidFill>
                <a:latin typeface="+mj-lt"/>
                <a:ea typeface="+mj-ea"/>
                <a:cs typeface="+mj-cs"/>
              </a:rPr>
              <a:t>Informed Consent</a:t>
            </a:r>
          </a:p>
        </p:txBody>
      </p:sp>
    </p:spTree>
    <p:custDataLst>
      <p:tags r:id="rId1"/>
    </p:custDataLst>
    <p:extLst>
      <p:ext uri="{BB962C8B-B14F-4D97-AF65-F5344CB8AC3E}">
        <p14:creationId xmlns:p14="http://schemas.microsoft.com/office/powerpoint/2010/main" val="40626268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6D9BD55-E257-7805-4C96-921DFE76BAC7}"/>
              </a:ext>
            </a:extLst>
          </p:cNvPr>
          <p:cNvSpPr>
            <a:spLocks noGrp="1"/>
          </p:cNvSpPr>
          <p:nvPr>
            <p:ph type="title"/>
          </p:nvPr>
        </p:nvSpPr>
        <p:spPr>
          <a:xfrm>
            <a:off x="6346210" y="703866"/>
            <a:ext cx="4838900" cy="1708244"/>
          </a:xfrm>
        </p:spPr>
        <p:txBody>
          <a:bodyPr vert="horz" lIns="91440" tIns="45720" rIns="91440" bIns="45720" rtlCol="0" anchor="ctr">
            <a:normAutofit/>
          </a:bodyPr>
          <a:lstStyle/>
          <a:p>
            <a:pPr defTabSz="914400"/>
            <a:r>
              <a:rPr lang="en-US" sz="3600" dirty="0">
                <a:solidFill>
                  <a:schemeClr val="tx1"/>
                </a:solidFill>
                <a:latin typeface="Montserrat" panose="00000500000000000000" pitchFamily="2" charset="0"/>
                <a:cs typeface="+mj-cs"/>
              </a:rPr>
              <a:t>Learning Objectives</a:t>
            </a:r>
          </a:p>
        </p:txBody>
      </p:sp>
      <p:pic>
        <p:nvPicPr>
          <p:cNvPr id="6" name="Content Placeholder 13" descr="Young girl with retro large round sunglasses showing the peace sign">
            <a:extLst>
              <a:ext uri="{FF2B5EF4-FFF2-40B4-BE49-F238E27FC236}">
                <a16:creationId xmlns:a16="http://schemas.microsoft.com/office/drawing/2014/main" id="{6BB35AE1-F5AE-64F1-3600-9BAB63635B8E}"/>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8328" r="12337" b="-2"/>
          <a:stretch/>
        </p:blipFill>
        <p:spPr>
          <a:xfrm>
            <a:off x="-1" y="0"/>
            <a:ext cx="6096001" cy="6858002"/>
          </a:xfrm>
          <a:prstGeom prst="rect">
            <a:avLst/>
          </a:prstGeom>
        </p:spPr>
      </p:pic>
      <p:sp>
        <p:nvSpPr>
          <p:cNvPr id="3" name="Content Placeholder 2">
            <a:extLst>
              <a:ext uri="{FF2B5EF4-FFF2-40B4-BE49-F238E27FC236}">
                <a16:creationId xmlns:a16="http://schemas.microsoft.com/office/drawing/2014/main" id="{07317133-1D3A-0331-1259-510E3A082637}"/>
              </a:ext>
            </a:extLst>
          </p:cNvPr>
          <p:cNvSpPr>
            <a:spLocks noGrp="1"/>
          </p:cNvSpPr>
          <p:nvPr>
            <p:ph sz="quarter" idx="12"/>
          </p:nvPr>
        </p:nvSpPr>
        <p:spPr>
          <a:xfrm>
            <a:off x="6345025" y="2227560"/>
            <a:ext cx="5234486" cy="3769835"/>
          </a:xfrm>
        </p:spPr>
        <p:txBody>
          <a:bodyPr vert="horz" lIns="91440" tIns="45720" rIns="91440" bIns="45720" rtlCol="0" anchor="ctr">
            <a:normAutofit/>
          </a:bodyPr>
          <a:lstStyle/>
          <a:p>
            <a:pPr marL="298734" marR="0" lvl="0" indent="-228600" defTabSz="914400" fontAlgn="auto">
              <a:lnSpc>
                <a:spcPct val="150000"/>
              </a:lnSpc>
              <a:spcBef>
                <a:spcPts val="0"/>
              </a:spcBef>
              <a:spcAft>
                <a:spcPts val="594"/>
              </a:spcAft>
              <a:buClrTx/>
              <a:buSzTx/>
              <a:tabLst/>
              <a:defRPr/>
            </a:pPr>
            <a:r>
              <a:rPr lang="en-US" b="1" dirty="0">
                <a:solidFill>
                  <a:schemeClr val="tx1"/>
                </a:solidFill>
                <a:latin typeface="Montserrat" panose="00000500000000000000" pitchFamily="2" charset="0"/>
                <a:cs typeface="+mn-cs"/>
              </a:rPr>
              <a:t>Understand</a:t>
            </a:r>
            <a:r>
              <a:rPr lang="en-US" dirty="0">
                <a:solidFill>
                  <a:schemeClr val="tx1"/>
                </a:solidFill>
                <a:latin typeface="Montserrat" panose="00000500000000000000" pitchFamily="2" charset="0"/>
                <a:cs typeface="+mn-cs"/>
              </a:rPr>
              <a:t> historical context </a:t>
            </a:r>
          </a:p>
          <a:p>
            <a:pPr marL="298734" marR="0" lvl="0" indent="-228600" defTabSz="914400" fontAlgn="auto">
              <a:lnSpc>
                <a:spcPct val="150000"/>
              </a:lnSpc>
              <a:spcBef>
                <a:spcPts val="0"/>
              </a:spcBef>
              <a:spcAft>
                <a:spcPts val="594"/>
              </a:spcAft>
              <a:buClrTx/>
              <a:buSzTx/>
              <a:tabLst/>
              <a:defRPr/>
            </a:pPr>
            <a:r>
              <a:rPr lang="en-US" b="1" dirty="0">
                <a:solidFill>
                  <a:schemeClr val="tx1"/>
                </a:solidFill>
                <a:latin typeface="Montserrat" panose="00000500000000000000" pitchFamily="2" charset="0"/>
                <a:cs typeface="+mn-cs"/>
              </a:rPr>
              <a:t>Review</a:t>
            </a:r>
            <a:r>
              <a:rPr lang="en-US" dirty="0">
                <a:solidFill>
                  <a:schemeClr val="tx1"/>
                </a:solidFill>
                <a:latin typeface="Montserrat" panose="00000500000000000000" pitchFamily="2" charset="0"/>
                <a:cs typeface="+mn-cs"/>
              </a:rPr>
              <a:t> some best practices</a:t>
            </a:r>
          </a:p>
          <a:p>
            <a:pPr marL="298734" marR="0" lvl="0" indent="-228600" defTabSz="914400" fontAlgn="auto">
              <a:lnSpc>
                <a:spcPct val="150000"/>
              </a:lnSpc>
              <a:spcBef>
                <a:spcPts val="0"/>
              </a:spcBef>
              <a:spcAft>
                <a:spcPts val="594"/>
              </a:spcAft>
              <a:buClrTx/>
              <a:buSzTx/>
              <a:tabLst/>
              <a:defRPr/>
            </a:pPr>
            <a:r>
              <a:rPr lang="en-US" b="1" dirty="0">
                <a:solidFill>
                  <a:schemeClr val="tx1"/>
                </a:solidFill>
                <a:latin typeface="Montserrat" panose="00000500000000000000" pitchFamily="2" charset="0"/>
                <a:cs typeface="+mn-cs"/>
              </a:rPr>
              <a:t>Discuss</a:t>
            </a:r>
            <a:r>
              <a:rPr lang="en-US" dirty="0">
                <a:solidFill>
                  <a:schemeClr val="tx1"/>
                </a:solidFill>
                <a:latin typeface="Montserrat" panose="00000500000000000000" pitchFamily="2" charset="0"/>
                <a:cs typeface="+mn-cs"/>
              </a:rPr>
              <a:t> challenges </a:t>
            </a:r>
          </a:p>
          <a:p>
            <a:pPr marL="57144" indent="0" defTabSz="914400">
              <a:lnSpc>
                <a:spcPct val="90000"/>
              </a:lnSpc>
              <a:buNone/>
            </a:pPr>
            <a:endParaRPr lang="en-US" sz="2000" dirty="0">
              <a:solidFill>
                <a:schemeClr val="tx1"/>
              </a:solidFill>
              <a:latin typeface="+mn-lt"/>
              <a:cs typeface="+mn-cs"/>
            </a:endParaRPr>
          </a:p>
        </p:txBody>
      </p:sp>
      <p:sp>
        <p:nvSpPr>
          <p:cNvPr id="2" name="Slide Number Placeholder 1">
            <a:extLst>
              <a:ext uri="{FF2B5EF4-FFF2-40B4-BE49-F238E27FC236}">
                <a16:creationId xmlns:a16="http://schemas.microsoft.com/office/drawing/2014/main" id="{4E324BFC-890A-5CA1-6DF3-E3B1881C2E5B}"/>
              </a:ext>
            </a:extLst>
          </p:cNvPr>
          <p:cNvSpPr>
            <a:spLocks noGrp="1"/>
          </p:cNvSpPr>
          <p:nvPr>
            <p:ph type="sldNum" sz="quarter" idx="4"/>
          </p:nvPr>
        </p:nvSpPr>
        <p:spPr>
          <a:xfrm>
            <a:off x="10657268" y="6356350"/>
            <a:ext cx="1275652" cy="365125"/>
          </a:xfrm>
        </p:spPr>
        <p:txBody>
          <a:bodyPr vert="horz" lIns="91440" tIns="45720" rIns="91440" bIns="45720" rtlCol="0" anchor="ctr">
            <a:normAutofit/>
          </a:bodyPr>
          <a:lstStyle/>
          <a:p>
            <a:pPr>
              <a:spcAft>
                <a:spcPts val="600"/>
              </a:spcAft>
              <a:defRPr/>
            </a:pPr>
            <a:fld id="{4BEDB2C6-5CF6-4C0F-AE58-6030B73588D4}" type="slidenum">
              <a:rPr lang="en-US" sz="1200">
                <a:solidFill>
                  <a:schemeClr val="tx1"/>
                </a:solidFill>
                <a:latin typeface="Calibri" panose="020F0502020204030204"/>
                <a:cs typeface="+mn-cs"/>
              </a:rPr>
              <a:pPr>
                <a:spcAft>
                  <a:spcPts val="600"/>
                </a:spcAft>
                <a:defRPr/>
              </a:pPr>
              <a:t>42</a:t>
            </a:fld>
            <a:endParaRPr lang="en-US" sz="1200" dirty="0">
              <a:solidFill>
                <a:schemeClr val="tx1"/>
              </a:solidFill>
              <a:latin typeface="Calibri" panose="020F0502020204030204"/>
              <a:cs typeface="+mn-cs"/>
            </a:endParaRPr>
          </a:p>
        </p:txBody>
      </p:sp>
    </p:spTree>
    <p:extLst>
      <p:ext uri="{BB962C8B-B14F-4D97-AF65-F5344CB8AC3E}">
        <p14:creationId xmlns:p14="http://schemas.microsoft.com/office/powerpoint/2010/main" val="468905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22">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24">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26">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2" name="Oval 27">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29">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30">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34">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36">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77" name="Group 42">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4" name="Straight Connector 43">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8" name="Rectangle 48">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50">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2" name="Straight Connector 51">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8BF44FD7-3989-5A5A-7936-7198F5C240C0}"/>
              </a:ext>
            </a:extLst>
          </p:cNvPr>
          <p:cNvSpPr>
            <a:spLocks noGrp="1"/>
          </p:cNvSpPr>
          <p:nvPr>
            <p:ph type="title"/>
          </p:nvPr>
        </p:nvSpPr>
        <p:spPr>
          <a:xfrm>
            <a:off x="74325" y="3661442"/>
            <a:ext cx="2528616" cy="502013"/>
          </a:xfrm>
          <a:noFill/>
        </p:spPr>
        <p:txBody>
          <a:bodyPr vert="horz" lIns="91440" tIns="45720" rIns="91440" bIns="45720" rtlCol="0" anchor="t">
            <a:normAutofit fontScale="90000"/>
          </a:bodyPr>
          <a:lstStyle/>
          <a:p>
            <a:pPr defTabSz="914400"/>
            <a:r>
              <a:rPr lang="en-US" sz="4800" kern="1200" dirty="0">
                <a:solidFill>
                  <a:schemeClr val="bg1"/>
                </a:solidFill>
                <a:latin typeface="+mj-lt"/>
                <a:ea typeface="+mj-ea"/>
                <a:cs typeface="+mj-cs"/>
              </a:rPr>
              <a:t>HISTORY</a:t>
            </a:r>
          </a:p>
        </p:txBody>
      </p:sp>
      <p:grpSp>
        <p:nvGrpSpPr>
          <p:cNvPr id="80" name="Group 56">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58" name="Straight Connector 57">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4E324BFC-890A-5CA1-6DF3-E3B1881C2E5B}"/>
              </a:ext>
            </a:extLst>
          </p:cNvPr>
          <p:cNvSpPr>
            <a:spLocks noGrp="1"/>
          </p:cNvSpPr>
          <p:nvPr>
            <p:ph type="sldNum" sz="quarter" idx="4"/>
          </p:nvPr>
        </p:nvSpPr>
        <p:spPr>
          <a:xfrm>
            <a:off x="0" y="6309360"/>
            <a:ext cx="640080" cy="548640"/>
          </a:xfrm>
        </p:spPr>
        <p:txBody>
          <a:bodyPr vert="horz" lIns="91440" tIns="45720" rIns="91440" bIns="45720" rtlCol="0" anchor="ctr">
            <a:normAutofit/>
          </a:bodyPr>
          <a:lstStyle/>
          <a:p>
            <a:pPr algn="ctr">
              <a:spcAft>
                <a:spcPts val="600"/>
              </a:spcAft>
              <a:defRPr/>
            </a:pPr>
            <a:fld id="{4BEDB2C6-5CF6-4C0F-AE58-6030B73588D4}" type="slidenum">
              <a:rPr lang="en-US" sz="1200">
                <a:solidFill>
                  <a:schemeClr val="bg1"/>
                </a:solidFill>
                <a:latin typeface="+mn-lt"/>
                <a:cs typeface="+mn-cs"/>
              </a:rPr>
              <a:pPr algn="ctr">
                <a:spcAft>
                  <a:spcPts val="600"/>
                </a:spcAft>
                <a:defRPr/>
              </a:pPr>
              <a:t>43</a:t>
            </a:fld>
            <a:endParaRPr lang="en-US" sz="1200" dirty="0">
              <a:solidFill>
                <a:schemeClr val="bg1"/>
              </a:solidFill>
              <a:latin typeface="+mn-lt"/>
              <a:cs typeface="+mn-cs"/>
            </a:endParaRPr>
          </a:p>
        </p:txBody>
      </p:sp>
      <p:sp>
        <p:nvSpPr>
          <p:cNvPr id="15" name="TextBox 14">
            <a:extLst>
              <a:ext uri="{FF2B5EF4-FFF2-40B4-BE49-F238E27FC236}">
                <a16:creationId xmlns:a16="http://schemas.microsoft.com/office/drawing/2014/main" id="{ACE7B8B8-FA4E-D14D-A0F8-041050D68038}"/>
              </a:ext>
            </a:extLst>
          </p:cNvPr>
          <p:cNvSpPr txBox="1"/>
          <p:nvPr/>
        </p:nvSpPr>
        <p:spPr>
          <a:xfrm>
            <a:off x="3781093" y="4492911"/>
            <a:ext cx="2044799" cy="27699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200" b="1" dirty="0">
                <a:solidFill>
                  <a:schemeClr val="bg1"/>
                </a:solidFill>
                <a:latin typeface="Gotham Light" pitchFamily="50" charset="0"/>
                <a:cs typeface="Calibri" panose="020F0502020204030204" pitchFamily="34" charset="0"/>
              </a:rPr>
              <a:t> </a:t>
            </a:r>
            <a:r>
              <a:rPr lang="en-US" sz="1200" b="1" dirty="0">
                <a:solidFill>
                  <a:schemeClr val="bg1"/>
                </a:solidFill>
                <a:latin typeface="Montserrat" pitchFamily="2" charset="0"/>
                <a:cs typeface="Calibri" panose="020F0502020204030204" pitchFamily="34" charset="0"/>
              </a:rPr>
              <a:t>1956 Willowbrook 1971</a:t>
            </a:r>
          </a:p>
        </p:txBody>
      </p:sp>
      <p:cxnSp>
        <p:nvCxnSpPr>
          <p:cNvPr id="16" name="Straight Arrow Connector 15">
            <a:extLst>
              <a:ext uri="{FF2B5EF4-FFF2-40B4-BE49-F238E27FC236}">
                <a16:creationId xmlns:a16="http://schemas.microsoft.com/office/drawing/2014/main" id="{23D4FF41-20BF-71D6-0024-B5ADA426CB22}"/>
              </a:ext>
            </a:extLst>
          </p:cNvPr>
          <p:cNvCxnSpPr>
            <a:cxnSpLocks/>
          </p:cNvCxnSpPr>
          <p:nvPr/>
        </p:nvCxnSpPr>
        <p:spPr>
          <a:xfrm>
            <a:off x="4055011" y="4415015"/>
            <a:ext cx="1468024" cy="0"/>
          </a:xfrm>
          <a:prstGeom prst="straightConnector1">
            <a:avLst/>
          </a:prstGeom>
          <a:ln w="38100">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6E714CF4-3678-8969-786F-6939995971CF}"/>
              </a:ext>
            </a:extLst>
          </p:cNvPr>
          <p:cNvSpPr txBox="1"/>
          <p:nvPr/>
        </p:nvSpPr>
        <p:spPr>
          <a:xfrm>
            <a:off x="2476972" y="5159206"/>
            <a:ext cx="4076719" cy="276999"/>
          </a:xfrm>
          <a:prstGeom prst="rect">
            <a:avLst/>
          </a:prstGeom>
          <a:noFill/>
        </p:spPr>
        <p:txBody>
          <a:bodyPr wrap="square">
            <a:spAutoFit/>
          </a:bodyPr>
          <a:lstStyle/>
          <a:p>
            <a:r>
              <a:rPr lang="en-US" sz="1200" b="1" dirty="0">
                <a:solidFill>
                  <a:schemeClr val="bg1"/>
                </a:solidFill>
                <a:latin typeface="Montserrat" pitchFamily="2" charset="0"/>
                <a:cs typeface="Calibri" panose="020F0502020204030204" pitchFamily="34" charset="0"/>
              </a:rPr>
              <a:t>1943 Radiation on institutionalized children 1973</a:t>
            </a:r>
          </a:p>
        </p:txBody>
      </p:sp>
      <p:cxnSp>
        <p:nvCxnSpPr>
          <p:cNvPr id="22" name="Straight Arrow Connector 21">
            <a:extLst>
              <a:ext uri="{FF2B5EF4-FFF2-40B4-BE49-F238E27FC236}">
                <a16:creationId xmlns:a16="http://schemas.microsoft.com/office/drawing/2014/main" id="{41DC7751-D644-999B-7774-66B1EF9D668A}"/>
              </a:ext>
            </a:extLst>
          </p:cNvPr>
          <p:cNvCxnSpPr>
            <a:cxnSpLocks/>
          </p:cNvCxnSpPr>
          <p:nvPr/>
        </p:nvCxnSpPr>
        <p:spPr>
          <a:xfrm>
            <a:off x="2664229" y="4992112"/>
            <a:ext cx="3662900" cy="0"/>
          </a:xfrm>
          <a:prstGeom prst="straightConnector1">
            <a:avLst/>
          </a:prstGeom>
          <a:ln w="38100">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4470FD00-A579-6CF7-A275-25AB01DDFD20}"/>
              </a:ext>
            </a:extLst>
          </p:cNvPr>
          <p:cNvPicPr>
            <a:picLocks noChangeAspect="1"/>
          </p:cNvPicPr>
          <p:nvPr/>
        </p:nvPicPr>
        <p:blipFill>
          <a:blip r:embed="rId2"/>
          <a:stretch>
            <a:fillRect/>
          </a:stretch>
        </p:blipFill>
        <p:spPr>
          <a:xfrm>
            <a:off x="4305" y="291318"/>
            <a:ext cx="12189913" cy="3260804"/>
          </a:xfrm>
          <a:prstGeom prst="rect">
            <a:avLst/>
          </a:prstGeom>
        </p:spPr>
      </p:pic>
      <p:sp>
        <p:nvSpPr>
          <p:cNvPr id="14" name="Rectangle: Folded Corner 13">
            <a:extLst>
              <a:ext uri="{FF2B5EF4-FFF2-40B4-BE49-F238E27FC236}">
                <a16:creationId xmlns:a16="http://schemas.microsoft.com/office/drawing/2014/main" id="{2962EE4F-B3B7-DF98-5F48-7FF4A9406313}"/>
              </a:ext>
            </a:extLst>
          </p:cNvPr>
          <p:cNvSpPr/>
          <p:nvPr/>
        </p:nvSpPr>
        <p:spPr>
          <a:xfrm>
            <a:off x="4998147" y="3096977"/>
            <a:ext cx="962894" cy="887426"/>
          </a:xfrm>
          <a:prstGeom prst="foldedCorner">
            <a:avLst/>
          </a:prstGeom>
          <a:solidFill>
            <a:schemeClr val="bg1"/>
          </a:solidFill>
          <a:ln w="317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1333" dirty="0">
              <a:latin typeface="Gotham Light" pitchFamily="50" charset="0"/>
              <a:cs typeface="Calibri" panose="020F0502020204030204" pitchFamily="34" charset="0"/>
            </a:endParaRPr>
          </a:p>
          <a:p>
            <a:pPr algn="ctr"/>
            <a:r>
              <a:rPr lang="en-US" sz="1067" b="1" dirty="0">
                <a:solidFill>
                  <a:srgbClr val="002060"/>
                </a:solidFill>
                <a:latin typeface="Montserrat" pitchFamily="2" charset="0"/>
                <a:cs typeface="Calibri" panose="020F0502020204030204" pitchFamily="34" charset="0"/>
              </a:rPr>
              <a:t>1974 </a:t>
            </a:r>
            <a:r>
              <a:rPr lang="en-US" sz="1067" dirty="0">
                <a:solidFill>
                  <a:srgbClr val="002060"/>
                </a:solidFill>
                <a:latin typeface="Montserrat" pitchFamily="2" charset="0"/>
                <a:cs typeface="Calibri" panose="020F0502020204030204" pitchFamily="34" charset="0"/>
              </a:rPr>
              <a:t>National Research Act</a:t>
            </a:r>
          </a:p>
        </p:txBody>
      </p:sp>
      <p:sp>
        <p:nvSpPr>
          <p:cNvPr id="56" name="TextBox 55">
            <a:extLst>
              <a:ext uri="{FF2B5EF4-FFF2-40B4-BE49-F238E27FC236}">
                <a16:creationId xmlns:a16="http://schemas.microsoft.com/office/drawing/2014/main" id="{2E1311D9-5EF3-ACD4-18AD-48409AF021E0}"/>
              </a:ext>
            </a:extLst>
          </p:cNvPr>
          <p:cNvSpPr txBox="1"/>
          <p:nvPr/>
        </p:nvSpPr>
        <p:spPr>
          <a:xfrm>
            <a:off x="2018865" y="5799429"/>
            <a:ext cx="4024377" cy="297454"/>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333" b="1" dirty="0">
                <a:solidFill>
                  <a:schemeClr val="bg1"/>
                </a:solidFill>
                <a:latin typeface="Montserrat" pitchFamily="2" charset="0"/>
                <a:cs typeface="Calibri" panose="020F0502020204030204" pitchFamily="34" charset="0"/>
              </a:rPr>
              <a:t>1932     Tuskegee Syphilis Studies </a:t>
            </a:r>
            <a:r>
              <a:rPr lang="en-US" sz="1333" i="0" dirty="0">
                <a:solidFill>
                  <a:schemeClr val="bg1"/>
                </a:solidFill>
                <a:effectLst/>
                <a:latin typeface="Montserrat" pitchFamily="2" charset="0"/>
                <a:cs typeface="Calibri" panose="020F0502020204030204" pitchFamily="34" charset="0"/>
              </a:rPr>
              <a:t>   </a:t>
            </a:r>
            <a:r>
              <a:rPr lang="en-US" sz="1333" b="1" dirty="0">
                <a:solidFill>
                  <a:schemeClr val="bg1"/>
                </a:solidFill>
                <a:latin typeface="Montserrat" pitchFamily="2" charset="0"/>
                <a:cs typeface="Calibri" panose="020F0502020204030204" pitchFamily="34" charset="0"/>
              </a:rPr>
              <a:t>1972</a:t>
            </a:r>
            <a:endParaRPr lang="en-US" sz="1067" b="1" dirty="0">
              <a:solidFill>
                <a:schemeClr val="bg1"/>
              </a:solidFill>
              <a:latin typeface="Montserrat" pitchFamily="2" charset="0"/>
              <a:cs typeface="Calibri" panose="020F0502020204030204" pitchFamily="34" charset="0"/>
            </a:endParaRPr>
          </a:p>
        </p:txBody>
      </p:sp>
      <p:cxnSp>
        <p:nvCxnSpPr>
          <p:cNvPr id="62" name="Straight Arrow Connector 61">
            <a:extLst>
              <a:ext uri="{FF2B5EF4-FFF2-40B4-BE49-F238E27FC236}">
                <a16:creationId xmlns:a16="http://schemas.microsoft.com/office/drawing/2014/main" id="{975D7C27-87A4-F61E-FC18-5347E25A9EA8}"/>
              </a:ext>
            </a:extLst>
          </p:cNvPr>
          <p:cNvCxnSpPr>
            <a:cxnSpLocks/>
          </p:cNvCxnSpPr>
          <p:nvPr/>
        </p:nvCxnSpPr>
        <p:spPr>
          <a:xfrm flipV="1">
            <a:off x="1756935" y="5747768"/>
            <a:ext cx="4434568" cy="21198"/>
          </a:xfrm>
          <a:prstGeom prst="straightConnector1">
            <a:avLst/>
          </a:prstGeom>
          <a:ln w="38100">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8BF410B7-6743-8E35-05C3-C479592FD015}"/>
              </a:ext>
            </a:extLst>
          </p:cNvPr>
          <p:cNvSpPr txBox="1"/>
          <p:nvPr/>
        </p:nvSpPr>
        <p:spPr>
          <a:xfrm>
            <a:off x="173891" y="2652811"/>
            <a:ext cx="11732652" cy="40011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000" dirty="0">
                <a:solidFill>
                  <a:srgbClr val="525353"/>
                </a:solidFill>
                <a:latin typeface="Montserrat" pitchFamily="2" charset="0"/>
                <a:cs typeface="Calibri" panose="020F0502020204030204" pitchFamily="34" charset="0"/>
              </a:rPr>
              <a:t>  </a:t>
            </a:r>
            <a:r>
              <a:rPr lang="en-US" sz="1600" dirty="0">
                <a:latin typeface="Montserrat" pitchFamily="2" charset="0"/>
                <a:cs typeface="Calibri" panose="020F0502020204030204" pitchFamily="34" charset="0"/>
              </a:rPr>
              <a:t>1896            1939            1947            1951            1964            1979             1991             2001            2004          2004         2012  </a:t>
            </a:r>
            <a:endParaRPr lang="en-US" sz="2000" dirty="0">
              <a:latin typeface="Montserrat" pitchFamily="2" charset="0"/>
              <a:cs typeface="Calibri" panose="020F0502020204030204" pitchFamily="34" charset="0"/>
            </a:endParaRPr>
          </a:p>
        </p:txBody>
      </p:sp>
    </p:spTree>
    <p:extLst>
      <p:ext uri="{BB962C8B-B14F-4D97-AF65-F5344CB8AC3E}">
        <p14:creationId xmlns:p14="http://schemas.microsoft.com/office/powerpoint/2010/main" val="342364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earing face masks&#10;&#10;Description automatically generated">
            <a:extLst>
              <a:ext uri="{FF2B5EF4-FFF2-40B4-BE49-F238E27FC236}">
                <a16:creationId xmlns:a16="http://schemas.microsoft.com/office/drawing/2014/main" id="{975FB780-9AFB-4154-7396-CA741DC51691}"/>
              </a:ext>
            </a:extLst>
          </p:cNvPr>
          <p:cNvPicPr>
            <a:picLocks noChangeAspect="1"/>
          </p:cNvPicPr>
          <p:nvPr/>
        </p:nvPicPr>
        <p:blipFill rotWithShape="1">
          <a:blip r:embed="rId3">
            <a:extLst>
              <a:ext uri="{28A0092B-C50C-407E-A947-70E740481C1C}">
                <a14:useLocalDpi xmlns:a14="http://schemas.microsoft.com/office/drawing/2010/main" val="0"/>
              </a:ext>
            </a:extLst>
          </a:blip>
          <a:srcRect l="16743" r="23991" b="-1"/>
          <a:stretch/>
        </p:blipFill>
        <p:spPr>
          <a:xfrm>
            <a:off x="6103027" y="10"/>
            <a:ext cx="6088971" cy="6857990"/>
          </a:xfrm>
          <a:prstGeom prst="rect">
            <a:avLst/>
          </a:prstGeom>
        </p:spPr>
      </p:pic>
      <p:sp useBgFill="1">
        <p:nvSpPr>
          <p:cNvPr id="38" name="Rectangle 3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F44CE-A883-1F52-93F9-6FD740F5920F}"/>
              </a:ext>
            </a:extLst>
          </p:cNvPr>
          <p:cNvSpPr>
            <a:spLocks noGrp="1"/>
          </p:cNvSpPr>
          <p:nvPr>
            <p:ph type="title"/>
          </p:nvPr>
        </p:nvSpPr>
        <p:spPr>
          <a:xfrm>
            <a:off x="761801" y="328512"/>
            <a:ext cx="4778387" cy="1628970"/>
          </a:xfrm>
        </p:spPr>
        <p:txBody>
          <a:bodyPr vert="horz" lIns="91440" tIns="45720" rIns="91440" bIns="45720" rtlCol="0" anchor="ctr">
            <a:normAutofit/>
          </a:bodyPr>
          <a:lstStyle/>
          <a:p>
            <a:pPr algn="ctr" defTabSz="914400"/>
            <a:r>
              <a:rPr lang="en-US" sz="4000" dirty="0">
                <a:solidFill>
                  <a:schemeClr val="tx1"/>
                </a:solidFill>
                <a:latin typeface="Montserrat Medium" panose="00000600000000000000" pitchFamily="2" charset="0"/>
                <a:cs typeface="+mj-cs"/>
              </a:rPr>
              <a:t>INFORMED CONSENT</a:t>
            </a:r>
          </a:p>
        </p:txBody>
      </p:sp>
      <p:sp>
        <p:nvSpPr>
          <p:cNvPr id="5" name="TextBox 4">
            <a:extLst>
              <a:ext uri="{FF2B5EF4-FFF2-40B4-BE49-F238E27FC236}">
                <a16:creationId xmlns:a16="http://schemas.microsoft.com/office/drawing/2014/main" id="{92CC76DD-E982-97D5-F16C-21C0E6A9C58A}"/>
              </a:ext>
            </a:extLst>
          </p:cNvPr>
          <p:cNvSpPr txBox="1"/>
          <p:nvPr/>
        </p:nvSpPr>
        <p:spPr>
          <a:xfrm>
            <a:off x="240111" y="2614507"/>
            <a:ext cx="5622802" cy="3374137"/>
          </a:xfrm>
          <a:prstGeom prst="rect">
            <a:avLst/>
          </a:prstGeom>
        </p:spPr>
        <p:txBody>
          <a:bodyPr vert="horz" lIns="91440" tIns="45720" rIns="91440" bIns="45720" rtlCol="0" anchor="ctr">
            <a:normAutofit/>
          </a:bodyPr>
          <a:lstStyle/>
          <a:p>
            <a:pPr marL="876287" indent="-342900">
              <a:lnSpc>
                <a:spcPct val="150000"/>
              </a:lnSpc>
              <a:spcAft>
                <a:spcPts val="800"/>
              </a:spcAft>
              <a:buFont typeface="Wingdings" panose="05000000000000000000" pitchFamily="2" charset="2"/>
              <a:buChar char="ü"/>
              <a:defRPr/>
            </a:pPr>
            <a:r>
              <a:rPr lang="en-US" sz="2400" dirty="0">
                <a:latin typeface="Montserrat Medium" panose="00000600000000000000" pitchFamily="2" charset="0"/>
              </a:rPr>
              <a:t>Discloses Information</a:t>
            </a:r>
          </a:p>
          <a:p>
            <a:pPr marL="876287" indent="-342900">
              <a:lnSpc>
                <a:spcPct val="150000"/>
              </a:lnSpc>
              <a:spcAft>
                <a:spcPts val="800"/>
              </a:spcAft>
              <a:buFont typeface="Wingdings" panose="05000000000000000000" pitchFamily="2" charset="2"/>
              <a:buChar char="ü"/>
              <a:defRPr/>
            </a:pPr>
            <a:r>
              <a:rPr lang="en-US" sz="2400" dirty="0">
                <a:latin typeface="Montserrat Medium" panose="00000600000000000000" pitchFamily="2" charset="0"/>
              </a:rPr>
              <a:t>Facilitates Understanding</a:t>
            </a:r>
          </a:p>
          <a:p>
            <a:pPr marL="876287" indent="-342900">
              <a:lnSpc>
                <a:spcPct val="150000"/>
              </a:lnSpc>
              <a:spcAft>
                <a:spcPts val="800"/>
              </a:spcAft>
              <a:buFont typeface="Wingdings" panose="05000000000000000000" pitchFamily="2" charset="2"/>
              <a:buChar char="ü"/>
              <a:defRPr/>
            </a:pPr>
            <a:r>
              <a:rPr lang="en-US" sz="2400" dirty="0">
                <a:latin typeface="Montserrat Medium" panose="00000600000000000000" pitchFamily="2" charset="0"/>
              </a:rPr>
              <a:t>Promotes Voluntariness</a:t>
            </a:r>
          </a:p>
          <a:p>
            <a:pPr marL="876287" indent="-342900">
              <a:lnSpc>
                <a:spcPct val="150000"/>
              </a:lnSpc>
              <a:spcAft>
                <a:spcPts val="800"/>
              </a:spcAft>
              <a:buFont typeface="Wingdings" panose="05000000000000000000" pitchFamily="2" charset="2"/>
              <a:buChar char="ü"/>
              <a:defRPr/>
            </a:pPr>
            <a:r>
              <a:rPr lang="en-US" sz="2400" dirty="0">
                <a:latin typeface="Montserrat Medium" panose="00000600000000000000" pitchFamily="2" charset="0"/>
              </a:rPr>
              <a:t>Prospectively Obtained</a:t>
            </a:r>
          </a:p>
        </p:txBody>
      </p:sp>
      <p:sp>
        <p:nvSpPr>
          <p:cNvPr id="2" name="Slide Number Placeholder 1">
            <a:extLst>
              <a:ext uri="{FF2B5EF4-FFF2-40B4-BE49-F238E27FC236}">
                <a16:creationId xmlns:a16="http://schemas.microsoft.com/office/drawing/2014/main" id="{26DDBBF7-239B-4CBF-AE3F-D883FB8990F5}"/>
              </a:ext>
            </a:extLst>
          </p:cNvPr>
          <p:cNvSpPr>
            <a:spLocks noGrp="1"/>
          </p:cNvSpPr>
          <p:nvPr>
            <p:ph type="sldNum" sz="quarter" idx="4"/>
          </p:nvPr>
        </p:nvSpPr>
        <p:spPr>
          <a:xfrm>
            <a:off x="10515600" y="6356350"/>
            <a:ext cx="1462825" cy="365125"/>
          </a:xfrm>
        </p:spPr>
        <p:txBody>
          <a:bodyPr vert="horz" lIns="91440" tIns="45720" rIns="91440" bIns="45720" rtlCol="0" anchor="ctr">
            <a:normAutofit/>
          </a:bodyPr>
          <a:lstStyle/>
          <a:p>
            <a:pPr>
              <a:spcAft>
                <a:spcPts val="600"/>
              </a:spcAft>
              <a:defRPr/>
            </a:pPr>
            <a:fld id="{4BEDB2C6-5CF6-4C0F-AE58-6030B73588D4}" type="slidenum">
              <a:rPr lang="en-US" sz="1200">
                <a:solidFill>
                  <a:srgbClr val="FFFFFF"/>
                </a:solidFill>
                <a:latin typeface="Calibri" panose="020F0502020204030204"/>
                <a:cs typeface="+mn-cs"/>
              </a:rPr>
              <a:pPr>
                <a:spcAft>
                  <a:spcPts val="600"/>
                </a:spcAft>
                <a:defRPr/>
              </a:pPr>
              <a:t>44</a:t>
            </a:fld>
            <a:endParaRPr 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2692271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5DA3D9FA-FE0A-4C78-A92E-6EADB47604C8}"/>
              </a:ext>
            </a:extLst>
          </p:cNvPr>
          <p:cNvSpPr>
            <a:spLocks noGrp="1"/>
          </p:cNvSpPr>
          <p:nvPr>
            <p:ph type="title"/>
          </p:nvPr>
        </p:nvSpPr>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000">
                <a:latin typeface="Montserrat Medium" panose="00000600000000000000" pitchFamily="2" charset="0"/>
                <a:ea typeface="+mj-ea"/>
                <a:cs typeface="+mj-cs"/>
              </a:rPr>
              <a:t>WRITING CONSENT FORMS </a:t>
            </a:r>
            <a:endParaRPr lang="en-US" sz="4000" dirty="0">
              <a:latin typeface="Montserrat Medium" panose="00000600000000000000" pitchFamily="2" charset="0"/>
              <a:ea typeface="+mj-ea"/>
              <a:cs typeface="+mj-cs"/>
            </a:endParaRPr>
          </a:p>
        </p:txBody>
      </p:sp>
      <p:graphicFrame>
        <p:nvGraphicFramePr>
          <p:cNvPr id="15" name="Content Placeholder 8">
            <a:extLst>
              <a:ext uri="{FF2B5EF4-FFF2-40B4-BE49-F238E27FC236}">
                <a16:creationId xmlns:a16="http://schemas.microsoft.com/office/drawing/2014/main" id="{0D7D8A9A-2DEB-4461-9AAC-B23AC0E0CC9C}"/>
              </a:ext>
            </a:extLst>
          </p:cNvPr>
          <p:cNvGraphicFramePr>
            <a:graphicFrameLocks noGrp="1"/>
          </p:cNvGraphicFramePr>
          <p:nvPr>
            <p:ph sz="half" idx="1"/>
            <p:extLst>
              <p:ext uri="{D42A27DB-BD31-4B8C-83A1-F6EECF244321}">
                <p14:modId xmlns:p14="http://schemas.microsoft.com/office/powerpoint/2010/main" val="1504169863"/>
              </p:ext>
            </p:extLst>
          </p:nvPr>
        </p:nvGraphicFramePr>
        <p:xfrm>
          <a:off x="452438" y="173037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9" descr="Stack of papers with paper clips">
            <a:extLst>
              <a:ext uri="{FF2B5EF4-FFF2-40B4-BE49-F238E27FC236}">
                <a16:creationId xmlns:a16="http://schemas.microsoft.com/office/drawing/2014/main" id="{7F30F020-C456-B1F1-AACC-68549F111E15}"/>
              </a:ext>
            </a:extLst>
          </p:cNvPr>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6172200" y="2342462"/>
            <a:ext cx="5181600" cy="3317663"/>
          </a:xfrm>
        </p:spPr>
      </p:pic>
    </p:spTree>
    <p:custDataLst>
      <p:tags r:id="rId1"/>
    </p:custDataLst>
    <p:extLst>
      <p:ext uri="{BB962C8B-B14F-4D97-AF65-F5344CB8AC3E}">
        <p14:creationId xmlns:p14="http://schemas.microsoft.com/office/powerpoint/2010/main" val="917039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pic>
        <p:nvPicPr>
          <p:cNvPr id="7" name="Content Placeholder 6" descr="Young girl reading a book">
            <a:extLst>
              <a:ext uri="{FF2B5EF4-FFF2-40B4-BE49-F238E27FC236}">
                <a16:creationId xmlns:a16="http://schemas.microsoft.com/office/drawing/2014/main" id="{F4F599A6-E336-D6FB-0925-9108633610A1}"/>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5884"/>
          <a:stretch/>
        </p:blipFill>
        <p:spPr>
          <a:xfrm>
            <a:off x="2555441" y="13"/>
            <a:ext cx="9669641" cy="6857987"/>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90261"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5" name="Title 4">
            <a:extLst>
              <a:ext uri="{FF2B5EF4-FFF2-40B4-BE49-F238E27FC236}">
                <a16:creationId xmlns:a16="http://schemas.microsoft.com/office/drawing/2014/main" id="{2BCAC67A-BD6B-1606-9C8A-1E8896C68E57}"/>
              </a:ext>
            </a:extLst>
          </p:cNvPr>
          <p:cNvSpPr>
            <a:spLocks noGrp="1"/>
          </p:cNvSpPr>
          <p:nvPr>
            <p:ph type="title"/>
          </p:nvPr>
        </p:nvSpPr>
        <p:spPr>
          <a:xfrm>
            <a:off x="0" y="482600"/>
            <a:ext cx="6908800" cy="1016000"/>
          </a:xfrm>
        </p:spPr>
        <p:txBody>
          <a:bodyPr vert="horz"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1219170"/>
            <a:r>
              <a:rPr lang="en-US" sz="3200" dirty="0">
                <a:solidFill>
                  <a:schemeClr val="tx1"/>
                </a:solidFill>
                <a:latin typeface="Montserrat" pitchFamily="2" charset="0"/>
                <a:cs typeface="+mj-cs"/>
              </a:rPr>
              <a:t>WRITE FOR YOUR AUDIENCE</a:t>
            </a:r>
            <a:br>
              <a:rPr lang="en-US" sz="3200" dirty="0">
                <a:solidFill>
                  <a:schemeClr val="tx1"/>
                </a:solidFill>
                <a:latin typeface="Montserrat" pitchFamily="2" charset="0"/>
                <a:cs typeface="+mj-cs"/>
              </a:rPr>
            </a:br>
            <a:r>
              <a:rPr lang="en-US" sz="3200" dirty="0">
                <a:solidFill>
                  <a:schemeClr val="tx1"/>
                </a:solidFill>
                <a:latin typeface="Montserrat" pitchFamily="2" charset="0"/>
                <a:cs typeface="+mj-cs"/>
              </a:rPr>
              <a:t>TO READ</a:t>
            </a:r>
          </a:p>
        </p:txBody>
      </p:sp>
      <p:sp>
        <p:nvSpPr>
          <p:cNvPr id="3" name="Content Placeholder 2">
            <a:extLst>
              <a:ext uri="{FF2B5EF4-FFF2-40B4-BE49-F238E27FC236}">
                <a16:creationId xmlns:a16="http://schemas.microsoft.com/office/drawing/2014/main" id="{529DEA07-9353-3869-BFBD-ED12DF969D03}"/>
              </a:ext>
            </a:extLst>
          </p:cNvPr>
          <p:cNvSpPr>
            <a:spLocks noGrp="1"/>
          </p:cNvSpPr>
          <p:nvPr>
            <p:ph sz="quarter" idx="12"/>
          </p:nvPr>
        </p:nvSpPr>
        <p:spPr>
          <a:xfrm>
            <a:off x="0" y="2052680"/>
            <a:ext cx="7518400" cy="4251241"/>
          </a:xfrm>
        </p:spPr>
        <p:txBody>
          <a:bodyPr vert="horz" lIns="121920" tIns="60960" rIns="121920" bIns="6096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533387" indent="-380990" defTabSz="1219170">
              <a:lnSpc>
                <a:spcPct val="70000"/>
              </a:lnSpc>
              <a:buFont typeface="Wingdings" panose="05000000000000000000" pitchFamily="2" charset="2"/>
              <a:buChar char="ü"/>
            </a:pPr>
            <a:r>
              <a:rPr lang="en-US" sz="3200" dirty="0">
                <a:solidFill>
                  <a:schemeClr val="tx1"/>
                </a:solidFill>
                <a:latin typeface="Montserrat" pitchFamily="2" charset="0"/>
                <a:cs typeface="+mn-cs"/>
              </a:rPr>
              <a:t>First person, active  voice</a:t>
            </a:r>
          </a:p>
          <a:p>
            <a:pPr marL="0" indent="0" defTabSz="1219170">
              <a:lnSpc>
                <a:spcPct val="70000"/>
              </a:lnSpc>
              <a:buNone/>
            </a:pPr>
            <a:endParaRPr lang="en-US" sz="3200" dirty="0">
              <a:solidFill>
                <a:schemeClr val="tx1"/>
              </a:solidFill>
              <a:latin typeface="Montserrat" pitchFamily="2" charset="0"/>
              <a:cs typeface="+mn-cs"/>
            </a:endParaRPr>
          </a:p>
          <a:p>
            <a:pPr marL="533387" indent="-380990" defTabSz="1219170">
              <a:lnSpc>
                <a:spcPct val="70000"/>
              </a:lnSpc>
              <a:buFont typeface="Wingdings" panose="05000000000000000000" pitchFamily="2" charset="2"/>
              <a:buChar char="ü"/>
            </a:pPr>
            <a:r>
              <a:rPr lang="en-US" sz="3200" dirty="0">
                <a:solidFill>
                  <a:schemeClr val="tx1"/>
                </a:solidFill>
                <a:latin typeface="Montserrat" pitchFamily="2" charset="0"/>
                <a:cs typeface="+mn-cs"/>
              </a:rPr>
              <a:t>One point per paragraph </a:t>
            </a:r>
          </a:p>
          <a:p>
            <a:pPr marL="152396" indent="-380990" defTabSz="1219170">
              <a:lnSpc>
                <a:spcPct val="70000"/>
              </a:lnSpc>
              <a:buFont typeface="Wingdings" panose="05000000000000000000" pitchFamily="2" charset="2"/>
              <a:buChar char="ü"/>
            </a:pPr>
            <a:endParaRPr lang="en-US" sz="3200" dirty="0">
              <a:solidFill>
                <a:schemeClr val="tx1"/>
              </a:solidFill>
              <a:latin typeface="Montserrat" pitchFamily="2" charset="0"/>
              <a:cs typeface="+mn-cs"/>
            </a:endParaRPr>
          </a:p>
          <a:p>
            <a:pPr marL="533387" indent="-380990" defTabSz="1219170">
              <a:lnSpc>
                <a:spcPct val="70000"/>
              </a:lnSpc>
              <a:buFont typeface="Wingdings" panose="05000000000000000000" pitchFamily="2" charset="2"/>
              <a:buChar char="ü"/>
            </a:pPr>
            <a:r>
              <a:rPr lang="en-US" sz="3200" dirty="0">
                <a:solidFill>
                  <a:schemeClr val="tx1"/>
                </a:solidFill>
                <a:latin typeface="Montserrat" pitchFamily="2" charset="0"/>
                <a:cs typeface="+mn-cs"/>
              </a:rPr>
              <a:t>Format for readability</a:t>
            </a:r>
          </a:p>
          <a:p>
            <a:pPr marL="152396" indent="0" defTabSz="1219170">
              <a:lnSpc>
                <a:spcPct val="70000"/>
              </a:lnSpc>
              <a:buNone/>
            </a:pPr>
            <a:endParaRPr lang="en-US" sz="3200" dirty="0">
              <a:solidFill>
                <a:schemeClr val="tx1"/>
              </a:solidFill>
              <a:latin typeface="Montserrat" pitchFamily="2" charset="0"/>
              <a:cs typeface="+mn-cs"/>
            </a:endParaRPr>
          </a:p>
          <a:p>
            <a:pPr marL="533387" indent="-380990" defTabSz="1219170">
              <a:lnSpc>
                <a:spcPct val="70000"/>
              </a:lnSpc>
              <a:buFont typeface="Wingdings" panose="05000000000000000000" pitchFamily="2" charset="2"/>
              <a:buChar char="ü"/>
            </a:pPr>
            <a:r>
              <a:rPr lang="en-US" sz="3200" dirty="0">
                <a:solidFill>
                  <a:schemeClr val="tx1"/>
                </a:solidFill>
                <a:latin typeface="Montserrat" pitchFamily="2" charset="0"/>
                <a:cs typeface="+mn-cs"/>
              </a:rPr>
              <a:t>Short sentences, vary lengths</a:t>
            </a:r>
          </a:p>
          <a:p>
            <a:pPr marL="533387" indent="-380990" defTabSz="1219170">
              <a:lnSpc>
                <a:spcPct val="70000"/>
              </a:lnSpc>
              <a:buFont typeface="Wingdings" panose="05000000000000000000" pitchFamily="2" charset="2"/>
              <a:buChar char="ü"/>
            </a:pPr>
            <a:endParaRPr lang="en-US" sz="3200" dirty="0">
              <a:solidFill>
                <a:schemeClr val="tx1"/>
              </a:solidFill>
              <a:latin typeface="Gotham Light" pitchFamily="50" charset="0"/>
              <a:cs typeface="+mn-cs"/>
            </a:endParaRPr>
          </a:p>
        </p:txBody>
      </p:sp>
    </p:spTree>
    <p:custDataLst>
      <p:tags r:id="rId1"/>
    </p:custDataLst>
    <p:extLst>
      <p:ext uri="{BB962C8B-B14F-4D97-AF65-F5344CB8AC3E}">
        <p14:creationId xmlns:p14="http://schemas.microsoft.com/office/powerpoint/2010/main" val="59004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4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3" name="Title 2">
            <a:extLst>
              <a:ext uri="{FF2B5EF4-FFF2-40B4-BE49-F238E27FC236}">
                <a16:creationId xmlns:a16="http://schemas.microsoft.com/office/drawing/2014/main" id="{1DA26BD4-C89C-55F1-577E-B697B9E1E3AB}"/>
              </a:ext>
            </a:extLst>
          </p:cNvPr>
          <p:cNvSpPr>
            <a:spLocks noGrp="1"/>
          </p:cNvSpPr>
          <p:nvPr>
            <p:ph type="title"/>
          </p:nvPr>
        </p:nvSpPr>
        <p:spPr>
          <a:xfrm>
            <a:off x="429768" y="411480"/>
            <a:ext cx="11201400" cy="1106424"/>
          </a:xfrm>
        </p:spPr>
        <p:txBody>
          <a:bodyPr vert="horz"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9170"/>
            <a:r>
              <a:rPr lang="en-US" sz="3600" dirty="0">
                <a:solidFill>
                  <a:schemeClr val="tx1"/>
                </a:solidFill>
                <a:latin typeface="Montserrat" pitchFamily="2" charset="0"/>
                <a:cs typeface="+mj-cs"/>
              </a:rPr>
              <a:t>Simplify Language</a:t>
            </a:r>
          </a:p>
        </p:txBody>
      </p:sp>
      <p:sp>
        <p:nvSpPr>
          <p:cNvPr id="66" name="Rectangle 5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Content Placeholder 8" descr="Children reading a book">
            <a:extLst>
              <a:ext uri="{FF2B5EF4-FFF2-40B4-BE49-F238E27FC236}">
                <a16:creationId xmlns:a16="http://schemas.microsoft.com/office/drawing/2014/main" id="{DAEDD31E-3849-DFA6-D52D-0B907F64EE2C}"/>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r="1368" b="1"/>
          <a:stretch/>
        </p:blipFill>
        <p:spPr>
          <a:xfrm>
            <a:off x="429768" y="1721922"/>
            <a:ext cx="6704891" cy="4520559"/>
          </a:xfrm>
          <a:prstGeom prst="rect">
            <a:avLst/>
          </a:prstGeom>
        </p:spPr>
      </p:pic>
      <p:sp useBgFill="1">
        <p:nvSpPr>
          <p:cNvPr id="67" name="Rectangle 5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1721921"/>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8455B59-91B0-E656-2912-396FEFAF3565}"/>
              </a:ext>
            </a:extLst>
          </p:cNvPr>
          <p:cNvSpPr>
            <a:spLocks noGrp="1"/>
          </p:cNvSpPr>
          <p:nvPr>
            <p:ph sz="quarter" idx="12"/>
          </p:nvPr>
        </p:nvSpPr>
        <p:spPr>
          <a:xfrm>
            <a:off x="7564427" y="1721922"/>
            <a:ext cx="4197805" cy="4520559"/>
          </a:xfrm>
        </p:spPr>
        <p:txBody>
          <a:bodyPr vert="horz"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defTabSz="1219170">
              <a:lnSpc>
                <a:spcPct val="90000"/>
              </a:lnSpc>
              <a:buNone/>
            </a:pPr>
            <a:r>
              <a:rPr lang="en-US" sz="2667" i="1" dirty="0">
                <a:solidFill>
                  <a:schemeClr val="tx1"/>
                </a:solidFill>
                <a:latin typeface="Montserrat" pitchFamily="2" charset="0"/>
                <a:cs typeface="+mn-cs"/>
              </a:rPr>
              <a:t>“Simplified language reaches past barriers with communication that respects the audience”</a:t>
            </a:r>
          </a:p>
          <a:p>
            <a:pPr marL="0" indent="-304792" defTabSz="1219170">
              <a:lnSpc>
                <a:spcPct val="90000"/>
              </a:lnSpc>
            </a:pPr>
            <a:endParaRPr lang="en-US" sz="1867" dirty="0">
              <a:solidFill>
                <a:schemeClr val="tx1"/>
              </a:solidFill>
              <a:latin typeface="+mn-lt"/>
              <a:cs typeface="+mn-cs"/>
            </a:endParaRPr>
          </a:p>
        </p:txBody>
      </p:sp>
    </p:spTree>
    <p:custDataLst>
      <p:tags r:id="rId1"/>
    </p:custDataLst>
    <p:extLst>
      <p:ext uri="{BB962C8B-B14F-4D97-AF65-F5344CB8AC3E}">
        <p14:creationId xmlns:p14="http://schemas.microsoft.com/office/powerpoint/2010/main" val="1646529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solidFill>
                <a:schemeClr val="bg1"/>
              </a:solidFill>
            </a:endParaRPr>
          </a:p>
        </p:txBody>
      </p:sp>
      <p:sp>
        <p:nvSpPr>
          <p:cNvPr id="3" name="Title 2">
            <a:extLst>
              <a:ext uri="{FF2B5EF4-FFF2-40B4-BE49-F238E27FC236}">
                <a16:creationId xmlns:a16="http://schemas.microsoft.com/office/drawing/2014/main" id="{1DA26BD4-C89C-55F1-577E-B697B9E1E3AB}"/>
              </a:ext>
            </a:extLst>
          </p:cNvPr>
          <p:cNvSpPr>
            <a:spLocks noGrp="1"/>
          </p:cNvSpPr>
          <p:nvPr>
            <p:ph type="title"/>
          </p:nvPr>
        </p:nvSpPr>
        <p:spPr>
          <a:xfrm>
            <a:off x="479393" y="1070800"/>
            <a:ext cx="3939688" cy="5583125"/>
          </a:xfrm>
        </p:spPr>
        <p:txBody>
          <a:bodyPr vert="horz" lIns="121920" tIns="60960" rIns="12192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defTabSz="1219170"/>
            <a:r>
              <a:rPr lang="en-US" sz="7466" kern="1200" dirty="0">
                <a:solidFill>
                  <a:schemeClr val="tx1"/>
                </a:solidFill>
                <a:latin typeface="+mj-lt"/>
                <a:ea typeface="+mj-ea"/>
                <a:cs typeface="+mj-cs"/>
              </a:rPr>
              <a:t>Flesch-Kincaid: Reading Ease &amp; Level</a:t>
            </a:r>
          </a:p>
        </p:txBody>
      </p:sp>
      <p:cxnSp>
        <p:nvCxnSpPr>
          <p:cNvPr id="52" name="Straight Connector 5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2"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10">
            <a:extLst>
              <a:ext uri="{FF2B5EF4-FFF2-40B4-BE49-F238E27FC236}">
                <a16:creationId xmlns:a16="http://schemas.microsoft.com/office/drawing/2014/main" id="{22598139-3483-E69B-A39E-933907DC1D9A}"/>
              </a:ext>
            </a:extLst>
          </p:cNvPr>
          <p:cNvGraphicFramePr>
            <a:graphicFrameLocks noGrp="1"/>
          </p:cNvGraphicFramePr>
          <p:nvPr>
            <p:ph sz="quarter" idx="12"/>
          </p:nvPr>
        </p:nvGraphicFramePr>
        <p:xfrm>
          <a:off x="5108536"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16620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F4122C-C6E1-48D8-A3DF-3968EBBC291C}"/>
              </a:ext>
            </a:extLst>
          </p:cNvPr>
          <p:cNvSpPr>
            <a:spLocks noGrp="1"/>
          </p:cNvSpPr>
          <p:nvPr>
            <p:ph type="title" idx="4294967295"/>
          </p:nvPr>
        </p:nvSpPr>
        <p:spPr>
          <a:xfrm>
            <a:off x="742634" y="448828"/>
            <a:ext cx="10851554" cy="781050"/>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000" dirty="0">
                <a:latin typeface="Montserrat Medium" panose="00000600000000000000" pitchFamily="2" charset="0"/>
                <a:ea typeface="+mj-ea"/>
                <a:cs typeface="+mj-cs"/>
              </a:rPr>
              <a:t>Flesch-Kincaid: Reading Ease &amp; Level</a:t>
            </a:r>
          </a:p>
        </p:txBody>
      </p:sp>
      <p:sp>
        <p:nvSpPr>
          <p:cNvPr id="4" name="TextBox 3">
            <a:extLst>
              <a:ext uri="{FF2B5EF4-FFF2-40B4-BE49-F238E27FC236}">
                <a16:creationId xmlns:a16="http://schemas.microsoft.com/office/drawing/2014/main" id="{B5EB04AC-04C5-72C9-A524-0A957BC0C82A}"/>
              </a:ext>
            </a:extLst>
          </p:cNvPr>
          <p:cNvSpPr txBox="1"/>
          <p:nvPr/>
        </p:nvSpPr>
        <p:spPr>
          <a:xfrm>
            <a:off x="609600" y="1754111"/>
            <a:ext cx="4673600" cy="3406060"/>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667" b="1" dirty="0">
                <a:latin typeface="Montserrat" pitchFamily="2" charset="0"/>
              </a:rPr>
              <a:t>Reading ease levels:</a:t>
            </a:r>
          </a:p>
          <a:p>
            <a:r>
              <a:rPr lang="en-US" sz="2667" dirty="0">
                <a:latin typeface="Montserrat" pitchFamily="2" charset="0"/>
              </a:rPr>
              <a:t>90 –100 = Very easy</a:t>
            </a:r>
          </a:p>
          <a:p>
            <a:r>
              <a:rPr lang="en-US" sz="2667" dirty="0">
                <a:latin typeface="Montserrat" pitchFamily="2" charset="0"/>
              </a:rPr>
              <a:t>80 – 89 = Easy</a:t>
            </a:r>
          </a:p>
          <a:p>
            <a:r>
              <a:rPr lang="en-US" sz="2667" dirty="0">
                <a:highlight>
                  <a:srgbClr val="FFFF00"/>
                </a:highlight>
                <a:latin typeface="Montserrat" pitchFamily="2" charset="0"/>
              </a:rPr>
              <a:t>70 – 79 = Fairly easy</a:t>
            </a:r>
          </a:p>
          <a:p>
            <a:r>
              <a:rPr lang="en-US" sz="2667" dirty="0">
                <a:latin typeface="Montserrat" pitchFamily="2" charset="0"/>
              </a:rPr>
              <a:t>60 – 69 = Standard</a:t>
            </a:r>
          </a:p>
          <a:p>
            <a:r>
              <a:rPr lang="en-US" sz="2667" dirty="0">
                <a:latin typeface="Montserrat" pitchFamily="2" charset="0"/>
              </a:rPr>
              <a:t>50 – 59 = Fairly difficult</a:t>
            </a:r>
          </a:p>
          <a:p>
            <a:r>
              <a:rPr lang="en-US" sz="2667" dirty="0">
                <a:latin typeface="Montserrat" pitchFamily="2" charset="0"/>
              </a:rPr>
              <a:t>30 – 49 = Difficult</a:t>
            </a:r>
          </a:p>
          <a:p>
            <a:r>
              <a:rPr lang="en-US" sz="2667" dirty="0">
                <a:latin typeface="Montserrat" pitchFamily="2" charset="0"/>
              </a:rPr>
              <a:t>0 – 29 = Very confusing</a:t>
            </a:r>
          </a:p>
        </p:txBody>
      </p:sp>
      <p:sp>
        <p:nvSpPr>
          <p:cNvPr id="9" name="TextBox 8">
            <a:extLst>
              <a:ext uri="{FF2B5EF4-FFF2-40B4-BE49-F238E27FC236}">
                <a16:creationId xmlns:a16="http://schemas.microsoft.com/office/drawing/2014/main" id="{459C37CC-16FB-55FB-1EF3-66ECEEA497C3}"/>
              </a:ext>
            </a:extLst>
          </p:cNvPr>
          <p:cNvSpPr txBox="1"/>
          <p:nvPr/>
        </p:nvSpPr>
        <p:spPr>
          <a:xfrm>
            <a:off x="5588000" y="2413000"/>
            <a:ext cx="6299200" cy="49244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1" name="TextBox 10">
            <a:extLst>
              <a:ext uri="{FF2B5EF4-FFF2-40B4-BE49-F238E27FC236}">
                <a16:creationId xmlns:a16="http://schemas.microsoft.com/office/drawing/2014/main" id="{40FE4A80-A498-5B52-9891-915A1AD98DEC}"/>
              </a:ext>
            </a:extLst>
          </p:cNvPr>
          <p:cNvSpPr txBox="1"/>
          <p:nvPr/>
        </p:nvSpPr>
        <p:spPr>
          <a:xfrm>
            <a:off x="6168411" y="2256396"/>
            <a:ext cx="5486400" cy="2760179"/>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b="1" dirty="0">
                <a:latin typeface="Montserrat" pitchFamily="2" charset="0"/>
              </a:rPr>
              <a:t>Reading Level: </a:t>
            </a:r>
          </a:p>
          <a:p>
            <a:pPr marL="742932" indent="-457189" defTabSz="1219170">
              <a:lnSpc>
                <a:spcPct val="90000"/>
              </a:lnSpc>
              <a:buFont typeface="Arial" panose="020B0604020202020204" pitchFamily="34" charset="0"/>
              <a:buChar char="•"/>
            </a:pPr>
            <a:r>
              <a:rPr lang="en-US" sz="2667" dirty="0">
                <a:solidFill>
                  <a:schemeClr val="tx1"/>
                </a:solidFill>
                <a:latin typeface="Montserrat" pitchFamily="2" charset="0"/>
                <a:cs typeface="+mn-cs"/>
              </a:rPr>
              <a:t>American school grade levels</a:t>
            </a:r>
          </a:p>
          <a:p>
            <a:pPr marL="457189" indent="-457189" defTabSz="1219170">
              <a:lnSpc>
                <a:spcPct val="90000"/>
              </a:lnSpc>
              <a:buFont typeface="Arial" panose="020B0604020202020204" pitchFamily="34" charset="0"/>
              <a:buChar char="•"/>
            </a:pPr>
            <a:endParaRPr lang="en-US" sz="2667" dirty="0">
              <a:solidFill>
                <a:schemeClr val="tx1"/>
              </a:solidFill>
              <a:latin typeface="Montserrat" pitchFamily="2" charset="0"/>
              <a:cs typeface="+mn-cs"/>
            </a:endParaRPr>
          </a:p>
          <a:p>
            <a:pPr marL="742932" indent="-457189" defTabSz="1219170">
              <a:lnSpc>
                <a:spcPct val="90000"/>
              </a:lnSpc>
              <a:buFont typeface="Arial" panose="020B0604020202020204" pitchFamily="34" charset="0"/>
              <a:buChar char="•"/>
            </a:pPr>
            <a:r>
              <a:rPr lang="en-US" sz="2667" dirty="0">
                <a:solidFill>
                  <a:schemeClr val="tx1"/>
                </a:solidFill>
                <a:latin typeface="Montserrat" pitchFamily="2" charset="0"/>
                <a:cs typeface="+mn-cs"/>
              </a:rPr>
              <a:t>Average American adult reads at 7th to 9th grade </a:t>
            </a:r>
          </a:p>
          <a:p>
            <a:pPr marL="457189" indent="-457189" algn="ctr">
              <a:buFont typeface="Arial" panose="020B0604020202020204" pitchFamily="34" charset="0"/>
              <a:buChar char="•"/>
            </a:pPr>
            <a:endParaRPr lang="en-US" sz="2667" b="1" dirty="0">
              <a:latin typeface="Montserrat" pitchFamily="2" charset="0"/>
            </a:endParaRPr>
          </a:p>
        </p:txBody>
      </p:sp>
      <p:sp>
        <p:nvSpPr>
          <p:cNvPr id="5" name="TextBox 4">
            <a:extLst>
              <a:ext uri="{FF2B5EF4-FFF2-40B4-BE49-F238E27FC236}">
                <a16:creationId xmlns:a16="http://schemas.microsoft.com/office/drawing/2014/main" id="{CA96184A-C722-0EB0-4572-92DCB922098C}"/>
              </a:ext>
            </a:extLst>
          </p:cNvPr>
          <p:cNvSpPr txBox="1"/>
          <p:nvPr/>
        </p:nvSpPr>
        <p:spPr>
          <a:xfrm>
            <a:off x="475443" y="6043093"/>
            <a:ext cx="11628990" cy="502766"/>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667" i="1" dirty="0">
                <a:latin typeface="Montserrat" pitchFamily="2" charset="0"/>
              </a:rPr>
              <a:t>Uses length of sentences &amp; words to measure readability</a:t>
            </a:r>
          </a:p>
        </p:txBody>
      </p:sp>
    </p:spTree>
    <p:custDataLst>
      <p:tags r:id="rId1"/>
    </p:custDataLst>
    <p:extLst>
      <p:ext uri="{BB962C8B-B14F-4D97-AF65-F5344CB8AC3E}">
        <p14:creationId xmlns:p14="http://schemas.microsoft.com/office/powerpoint/2010/main" val="398463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8F4C6-0BD1-0BD3-C903-354A66F9696C}"/>
              </a:ext>
            </a:extLst>
          </p:cNvPr>
          <p:cNvSpPr>
            <a:spLocks noGrp="1"/>
          </p:cNvSpPr>
          <p:nvPr>
            <p:ph type="title"/>
          </p:nvPr>
        </p:nvSpPr>
        <p:spPr>
          <a:xfrm>
            <a:off x="479398" y="2060075"/>
            <a:ext cx="3122295" cy="2878637"/>
          </a:xfrm>
          <a:prstGeom prst="ellipse">
            <a:avLst/>
          </a:prstGeom>
          <a:solidFill>
            <a:srgbClr val="262626"/>
          </a:solidFill>
          <a:ln w="174625" cmpd="thinThick">
            <a:solidFill>
              <a:srgbClr val="262626"/>
            </a:solidFill>
          </a:ln>
        </p:spPr>
        <p:txBody>
          <a:bodyPr anchor="ctr">
            <a:normAutofit/>
          </a:bodyPr>
          <a:lstStyle/>
          <a:p>
            <a:pPr algn="ctr"/>
            <a:r>
              <a:rPr lang="en-US" sz="2400" dirty="0">
                <a:solidFill>
                  <a:srgbClr val="FFFFFF"/>
                </a:solidFill>
                <a:latin typeface="Montserrat Medium" panose="00000600000000000000" pitchFamily="2" charset="0"/>
              </a:rPr>
              <a:t>Clinical Research Coordinators</a:t>
            </a:r>
          </a:p>
        </p:txBody>
      </p:sp>
      <p:sp>
        <p:nvSpPr>
          <p:cNvPr id="4" name="Text Placeholder 3">
            <a:extLst>
              <a:ext uri="{FF2B5EF4-FFF2-40B4-BE49-F238E27FC236}">
                <a16:creationId xmlns:a16="http://schemas.microsoft.com/office/drawing/2014/main" id="{D20934EE-A964-9E35-4DA5-149274EDFBB3}"/>
              </a:ext>
            </a:extLst>
          </p:cNvPr>
          <p:cNvSpPr>
            <a:spLocks/>
          </p:cNvSpPr>
          <p:nvPr/>
        </p:nvSpPr>
        <p:spPr>
          <a:xfrm>
            <a:off x="2776538" y="359897"/>
            <a:ext cx="9145242" cy="787866"/>
          </a:xfrm>
          <a:prstGeom prst="rect">
            <a:avLst/>
          </a:prstGeom>
        </p:spPr>
        <p:txBody>
          <a:bodyPr>
            <a:noAutofit/>
          </a:bodyPr>
          <a:lstStyle/>
          <a:p>
            <a:pPr algn="ctr" defTabSz="530352">
              <a:spcAft>
                <a:spcPts val="600"/>
              </a:spcAft>
            </a:pPr>
            <a:r>
              <a:rPr lang="en-US" sz="3200" kern="1200" dirty="0">
                <a:solidFill>
                  <a:srgbClr val="000000"/>
                </a:solidFill>
                <a:latin typeface="Montserrat" panose="00000500000000000000" pitchFamily="2" charset="0"/>
                <a:ea typeface="+mn-ea"/>
                <a:cs typeface="+mn-cs"/>
              </a:rPr>
              <a:t>Ensure protocol requirements are met, study start up to close out</a:t>
            </a:r>
          </a:p>
        </p:txBody>
      </p:sp>
      <p:sp>
        <p:nvSpPr>
          <p:cNvPr id="7" name="Content Placeholder 6">
            <a:extLst>
              <a:ext uri="{FF2B5EF4-FFF2-40B4-BE49-F238E27FC236}">
                <a16:creationId xmlns:a16="http://schemas.microsoft.com/office/drawing/2014/main" id="{8DFE808A-11C4-C5E5-4BC6-6FD74BDBF1F5}"/>
              </a:ext>
            </a:extLst>
          </p:cNvPr>
          <p:cNvSpPr>
            <a:spLocks/>
          </p:cNvSpPr>
          <p:nvPr/>
        </p:nvSpPr>
        <p:spPr>
          <a:xfrm>
            <a:off x="3986213" y="2122219"/>
            <a:ext cx="7935567" cy="3999448"/>
          </a:xfrm>
          <a:prstGeom prst="rect">
            <a:avLst/>
          </a:prstGeom>
        </p:spPr>
        <p:txBody>
          <a:bodyPr>
            <a:normAutofit/>
          </a:bodyPr>
          <a:lstStyle/>
          <a:p>
            <a:pPr lvl="1">
              <a:lnSpc>
                <a:spcPct val="150000"/>
              </a:lnSpc>
              <a:spcAft>
                <a:spcPts val="600"/>
              </a:spcAft>
            </a:pPr>
            <a:endParaRPr lang="en-US" sz="3200" dirty="0">
              <a:solidFill>
                <a:srgbClr val="000000"/>
              </a:solidFill>
              <a:latin typeface="Montserrat" panose="00000500000000000000" pitchFamily="2" charset="0"/>
            </a:endParaRPr>
          </a:p>
        </p:txBody>
      </p:sp>
      <p:graphicFrame>
        <p:nvGraphicFramePr>
          <p:cNvPr id="3" name="Diagram 2">
            <a:extLst>
              <a:ext uri="{FF2B5EF4-FFF2-40B4-BE49-F238E27FC236}">
                <a16:creationId xmlns:a16="http://schemas.microsoft.com/office/drawing/2014/main" id="{A4085F5C-25D6-983D-EA95-A7BF057F4349}"/>
              </a:ext>
            </a:extLst>
          </p:cNvPr>
          <p:cNvGraphicFramePr/>
          <p:nvPr>
            <p:extLst>
              <p:ext uri="{D42A27DB-BD31-4B8C-83A1-F6EECF244321}">
                <p14:modId xmlns:p14="http://schemas.microsoft.com/office/powerpoint/2010/main" val="2418471529"/>
              </p:ext>
            </p:extLst>
          </p:nvPr>
        </p:nvGraphicFramePr>
        <p:xfrm>
          <a:off x="3514725" y="1819275"/>
          <a:ext cx="8292755" cy="4836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357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pic>
        <p:nvPicPr>
          <p:cNvPr id="9" name="Content Placeholder 8" descr="Child writing with a pencil">
            <a:extLst>
              <a:ext uri="{FF2B5EF4-FFF2-40B4-BE49-F238E27FC236}">
                <a16:creationId xmlns:a16="http://schemas.microsoft.com/office/drawing/2014/main" id="{EC759AD3-176F-B195-A6A4-0CE5DACA17B8}"/>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5884"/>
          <a:stretch/>
        </p:blipFill>
        <p:spPr>
          <a:xfrm>
            <a:off x="2620912" y="13"/>
            <a:ext cx="9669641" cy="6857987"/>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90261"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5" name="Title 4">
            <a:extLst>
              <a:ext uri="{FF2B5EF4-FFF2-40B4-BE49-F238E27FC236}">
                <a16:creationId xmlns:a16="http://schemas.microsoft.com/office/drawing/2014/main" id="{DB618DF3-1ABF-8614-1CD6-DDBC0F7F68A8}"/>
              </a:ext>
            </a:extLst>
          </p:cNvPr>
          <p:cNvSpPr>
            <a:spLocks noGrp="1"/>
          </p:cNvSpPr>
          <p:nvPr>
            <p:ph type="title"/>
          </p:nvPr>
        </p:nvSpPr>
        <p:spPr>
          <a:xfrm>
            <a:off x="341517" y="381001"/>
            <a:ext cx="4558788" cy="1031876"/>
          </a:xfrm>
        </p:spPr>
        <p:txBody>
          <a:bodyPr vert="horz" lIns="121920" tIns="60960" rIns="12192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9170"/>
            <a:r>
              <a:rPr lang="en-US" sz="4000" dirty="0">
                <a:solidFill>
                  <a:schemeClr val="tx1"/>
                </a:solidFill>
                <a:latin typeface="Montserrat" pitchFamily="2" charset="0"/>
                <a:cs typeface="+mj-cs"/>
              </a:rPr>
              <a:t>Plain Language</a:t>
            </a:r>
          </a:p>
        </p:txBody>
      </p:sp>
      <p:sp>
        <p:nvSpPr>
          <p:cNvPr id="3" name="Content Placeholder 2">
            <a:extLst>
              <a:ext uri="{FF2B5EF4-FFF2-40B4-BE49-F238E27FC236}">
                <a16:creationId xmlns:a16="http://schemas.microsoft.com/office/drawing/2014/main" id="{47E29D7D-C3DC-5E5F-828B-9B6BBCD73F7E}"/>
              </a:ext>
            </a:extLst>
          </p:cNvPr>
          <p:cNvSpPr>
            <a:spLocks noGrp="1"/>
          </p:cNvSpPr>
          <p:nvPr>
            <p:ph sz="quarter" idx="12"/>
          </p:nvPr>
        </p:nvSpPr>
        <p:spPr>
          <a:xfrm>
            <a:off x="587987" y="1905000"/>
            <a:ext cx="4318872" cy="3742763"/>
          </a:xfrm>
        </p:spPr>
        <p:txBody>
          <a:bodyPr vert="horz" lIns="121920" tIns="60960" rIns="121920" bIns="6096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61942" indent="-380990" defTabSz="1219170">
              <a:lnSpc>
                <a:spcPct val="200000"/>
              </a:lnSpc>
              <a:buFont typeface="Wingdings" panose="05000000000000000000" pitchFamily="2" charset="2"/>
              <a:buChar char="ü"/>
            </a:pPr>
            <a:r>
              <a:rPr lang="en-US" sz="3200" dirty="0">
                <a:solidFill>
                  <a:schemeClr val="tx1"/>
                </a:solidFill>
                <a:latin typeface="Montserrat" pitchFamily="2" charset="0"/>
                <a:cs typeface="+mn-cs"/>
              </a:rPr>
              <a:t>Easily understood </a:t>
            </a:r>
          </a:p>
          <a:p>
            <a:pPr marL="361942" indent="-380990" defTabSz="1219170">
              <a:lnSpc>
                <a:spcPct val="200000"/>
              </a:lnSpc>
              <a:buFont typeface="Wingdings" panose="05000000000000000000" pitchFamily="2" charset="2"/>
              <a:buChar char="ü"/>
            </a:pPr>
            <a:r>
              <a:rPr lang="en-US" sz="3200" dirty="0">
                <a:solidFill>
                  <a:schemeClr val="tx1"/>
                </a:solidFill>
                <a:latin typeface="Montserrat" pitchFamily="2" charset="0"/>
                <a:cs typeface="+mn-cs"/>
              </a:rPr>
              <a:t>Engaging </a:t>
            </a:r>
          </a:p>
          <a:p>
            <a:pPr marL="361942" indent="-380990" defTabSz="1219170">
              <a:lnSpc>
                <a:spcPct val="200000"/>
              </a:lnSpc>
              <a:buFont typeface="Wingdings" panose="05000000000000000000" pitchFamily="2" charset="2"/>
              <a:buChar char="ü"/>
            </a:pPr>
            <a:r>
              <a:rPr lang="en-US" sz="3200" dirty="0">
                <a:solidFill>
                  <a:schemeClr val="tx1"/>
                </a:solidFill>
                <a:latin typeface="Montserrat" pitchFamily="2" charset="0"/>
                <a:cs typeface="+mn-cs"/>
              </a:rPr>
              <a:t>Clear </a:t>
            </a:r>
          </a:p>
        </p:txBody>
      </p:sp>
      <p:sp>
        <p:nvSpPr>
          <p:cNvPr id="2" name="Slide Number Placeholder 1">
            <a:extLst>
              <a:ext uri="{FF2B5EF4-FFF2-40B4-BE49-F238E27FC236}">
                <a16:creationId xmlns:a16="http://schemas.microsoft.com/office/drawing/2014/main" id="{C23E10D4-B3A4-9FEC-CA01-984C6599E11A}"/>
              </a:ext>
            </a:extLst>
          </p:cNvPr>
          <p:cNvSpPr>
            <a:spLocks noGrp="1"/>
          </p:cNvSpPr>
          <p:nvPr>
            <p:ph type="sldNum" sz="quarter" idx="4"/>
          </p:nvPr>
        </p:nvSpPr>
        <p:spPr>
          <a:xfrm>
            <a:off x="8610600" y="6356350"/>
            <a:ext cx="2743200" cy="365125"/>
          </a:xfrm>
        </p:spPr>
        <p:txBody>
          <a:bodyPr vert="horz" lIns="121920" tIns="60960" rIns="121920" bIns="60960" rtlCol="0" anchor="ctr">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nSpc>
                <a:spcPct val="90000"/>
              </a:lnSpc>
              <a:spcAft>
                <a:spcPts val="800"/>
              </a:spcAft>
              <a:defRPr/>
            </a:pPr>
            <a:fld id="{4BEDB2C6-5CF6-4C0F-AE58-6030B73588D4}" type="slidenum">
              <a:rPr lang="en-US" sz="1600">
                <a:solidFill>
                  <a:srgbClr val="FFFFFF"/>
                </a:solidFill>
                <a:latin typeface="Calibri" panose="020F0502020204030204"/>
                <a:cs typeface="+mn-cs"/>
              </a:rPr>
              <a:pPr>
                <a:lnSpc>
                  <a:spcPct val="90000"/>
                </a:lnSpc>
                <a:spcAft>
                  <a:spcPts val="800"/>
                </a:spcAft>
                <a:defRPr/>
              </a:pPr>
              <a:t>50</a:t>
            </a:fld>
            <a:endParaRPr lang="en-US" sz="1600" dirty="0">
              <a:solidFill>
                <a:srgbClr val="FFFFFF"/>
              </a:solidFill>
              <a:latin typeface="Calibri" panose="020F0502020204030204"/>
              <a:cs typeface="+mn-cs"/>
            </a:endParaRPr>
          </a:p>
        </p:txBody>
      </p:sp>
    </p:spTree>
    <p:custDataLst>
      <p:tags r:id="rId1"/>
    </p:custDataLst>
    <p:extLst>
      <p:ext uri="{BB962C8B-B14F-4D97-AF65-F5344CB8AC3E}">
        <p14:creationId xmlns:p14="http://schemas.microsoft.com/office/powerpoint/2010/main" val="1536144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solidFill>
                <a:schemeClr val="bg1"/>
              </a:solidFill>
            </a:endParaRPr>
          </a:p>
        </p:txBody>
      </p:sp>
      <p:sp>
        <p:nvSpPr>
          <p:cNvPr id="3" name="Title 2">
            <a:extLst>
              <a:ext uri="{FF2B5EF4-FFF2-40B4-BE49-F238E27FC236}">
                <a16:creationId xmlns:a16="http://schemas.microsoft.com/office/drawing/2014/main" id="{1DA26BD4-C89C-55F1-577E-B697B9E1E3AB}"/>
              </a:ext>
            </a:extLst>
          </p:cNvPr>
          <p:cNvSpPr>
            <a:spLocks noGrp="1"/>
          </p:cNvSpPr>
          <p:nvPr>
            <p:ph type="title"/>
          </p:nvPr>
        </p:nvSpPr>
        <p:spPr>
          <a:xfrm>
            <a:off x="479393" y="1070800"/>
            <a:ext cx="3939688" cy="5583125"/>
          </a:xfrm>
        </p:spPr>
        <p:txBody>
          <a:bodyPr vert="horz"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defTabSz="1219170"/>
            <a:r>
              <a:rPr lang="en-US" sz="4800" kern="1200" dirty="0">
                <a:solidFill>
                  <a:schemeClr val="tx1"/>
                </a:solidFill>
                <a:latin typeface="Montserrat" pitchFamily="2" charset="0"/>
                <a:cs typeface="+mj-cs"/>
              </a:rPr>
              <a:t>Medical Interpreters</a:t>
            </a:r>
            <a:endParaRPr lang="en-US" sz="4800" kern="1200" dirty="0">
              <a:solidFill>
                <a:schemeClr val="tx1"/>
              </a:solidFill>
              <a:latin typeface="+mj-lt"/>
              <a:ea typeface="+mj-ea"/>
              <a:cs typeface="+mj-cs"/>
            </a:endParaRPr>
          </a:p>
        </p:txBody>
      </p:sp>
      <p:cxnSp>
        <p:nvCxnSpPr>
          <p:cNvPr id="52" name="Straight Connector 5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2"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10">
            <a:extLst>
              <a:ext uri="{FF2B5EF4-FFF2-40B4-BE49-F238E27FC236}">
                <a16:creationId xmlns:a16="http://schemas.microsoft.com/office/drawing/2014/main" id="{22598139-3483-E69B-A39E-933907DC1D9A}"/>
              </a:ext>
            </a:extLst>
          </p:cNvPr>
          <p:cNvGraphicFramePr>
            <a:graphicFrameLocks noGrp="1"/>
          </p:cNvGraphicFramePr>
          <p:nvPr>
            <p:ph sz="quarter" idx="12"/>
          </p:nvPr>
        </p:nvGraphicFramePr>
        <p:xfrm>
          <a:off x="4955985" y="1066607"/>
          <a:ext cx="6981865" cy="5583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497775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2" name="Rectangle 9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2846190-050E-4983-AC47-16BAE4E9D3FD}"/>
              </a:ext>
            </a:extLst>
          </p:cNvPr>
          <p:cNvSpPr>
            <a:spLocks noGrp="1"/>
          </p:cNvSpPr>
          <p:nvPr>
            <p:ph type="title"/>
          </p:nvPr>
        </p:nvSpPr>
        <p:spPr>
          <a:xfrm>
            <a:off x="761995" y="307447"/>
            <a:ext cx="10693884" cy="1109932"/>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4000" kern="1200" dirty="0">
                <a:solidFill>
                  <a:schemeClr val="tx1"/>
                </a:solidFill>
                <a:latin typeface="Montserrat Medium" panose="00000600000000000000" pitchFamily="2" charset="0"/>
                <a:ea typeface="+mj-ea"/>
                <a:cs typeface="+mj-cs"/>
              </a:rPr>
              <a:t>ASSENT</a:t>
            </a:r>
          </a:p>
        </p:txBody>
      </p:sp>
      <p:pic>
        <p:nvPicPr>
          <p:cNvPr id="7" name="Content Placeholder 6" descr="A doctor showing a patient something on the paper&#10;&#10;Description automatically generated with low confidence">
            <a:extLst>
              <a:ext uri="{FF2B5EF4-FFF2-40B4-BE49-F238E27FC236}">
                <a16:creationId xmlns:a16="http://schemas.microsoft.com/office/drawing/2014/main" id="{AECBA8E0-086C-4A75-8C93-E36BE2A6E2FB}"/>
              </a:ext>
            </a:extLst>
          </p:cNvPr>
          <p:cNvPicPr>
            <a:picLocks noGrp="1" noChangeAspect="1"/>
          </p:cNvPicPr>
          <p:nvPr>
            <p:ph sz="quarter" idx="14"/>
          </p:nvPr>
        </p:nvPicPr>
        <p:blipFill rotWithShape="1">
          <a:blip r:embed="rId4"/>
          <a:srcRect l="4932" r="24856"/>
          <a:stretch/>
        </p:blipFill>
        <p:spPr>
          <a:xfrm>
            <a:off x="363739" y="2373042"/>
            <a:ext cx="3731830" cy="3547824"/>
          </a:xfrm>
          <a:prstGeom prst="rect">
            <a:avLst/>
          </a:prstGeom>
        </p:spPr>
      </p:pic>
      <p:sp>
        <p:nvSpPr>
          <p:cNvPr id="8" name="Content Placeholder 7">
            <a:extLst>
              <a:ext uri="{FF2B5EF4-FFF2-40B4-BE49-F238E27FC236}">
                <a16:creationId xmlns:a16="http://schemas.microsoft.com/office/drawing/2014/main" id="{DB7F4B9A-F3FA-41FE-AB9F-39A9267E2F53}"/>
              </a:ext>
            </a:extLst>
          </p:cNvPr>
          <p:cNvSpPr>
            <a:spLocks noGrp="1"/>
          </p:cNvSpPr>
          <p:nvPr>
            <p:ph sz="quarter" idx="12"/>
          </p:nvPr>
        </p:nvSpPr>
        <p:spPr>
          <a:xfrm>
            <a:off x="4221667" y="2455241"/>
            <a:ext cx="7749531" cy="3121506"/>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723885" indent="-228600" defTabSz="914400">
              <a:lnSpc>
                <a:spcPct val="90000"/>
              </a:lnSpc>
              <a:spcBef>
                <a:spcPts val="1333"/>
              </a:spcBef>
              <a:defRPr/>
            </a:pPr>
            <a:r>
              <a:rPr lang="en-US" altLang="en-US" dirty="0">
                <a:latin typeface="Montserrat Medium" panose="00000600000000000000" pitchFamily="2" charset="0"/>
              </a:rPr>
              <a:t>Address issues </a:t>
            </a:r>
            <a:r>
              <a:rPr lang="en-US" altLang="en-US">
                <a:latin typeface="Montserrat Medium" panose="00000600000000000000" pitchFamily="2" charset="0"/>
              </a:rPr>
              <a:t>of interest </a:t>
            </a:r>
            <a:r>
              <a:rPr lang="en-US" altLang="en-US" dirty="0">
                <a:latin typeface="Montserrat Medium" panose="00000600000000000000" pitchFamily="2" charset="0"/>
              </a:rPr>
              <a:t>to the child</a:t>
            </a:r>
          </a:p>
          <a:p>
            <a:pPr marL="723885" indent="-228600" defTabSz="914400">
              <a:lnSpc>
                <a:spcPct val="90000"/>
              </a:lnSpc>
              <a:spcBef>
                <a:spcPts val="1333"/>
              </a:spcBef>
              <a:defRPr/>
            </a:pPr>
            <a:r>
              <a:rPr lang="en-US" dirty="0">
                <a:latin typeface="Montserrat Medium" panose="00000600000000000000" pitchFamily="2" charset="0"/>
              </a:rPr>
              <a:t>Stay age appropriate</a:t>
            </a:r>
          </a:p>
          <a:p>
            <a:pPr marL="723885" indent="-228600" defTabSz="914400">
              <a:lnSpc>
                <a:spcPct val="90000"/>
              </a:lnSpc>
              <a:spcBef>
                <a:spcPts val="1333"/>
              </a:spcBef>
              <a:defRPr/>
            </a:pPr>
            <a:r>
              <a:rPr lang="en-US" dirty="0">
                <a:latin typeface="Montserrat Medium" panose="00000600000000000000" pitchFamily="2" charset="0"/>
              </a:rPr>
              <a:t>Be clear about where the child has choices</a:t>
            </a:r>
          </a:p>
        </p:txBody>
      </p:sp>
    </p:spTree>
    <p:custDataLst>
      <p:tags r:id="rId1"/>
    </p:custDataLst>
    <p:extLst>
      <p:ext uri="{BB962C8B-B14F-4D97-AF65-F5344CB8AC3E}">
        <p14:creationId xmlns:p14="http://schemas.microsoft.com/office/powerpoint/2010/main" val="1791103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young child making a funny face&#10;&#10;Description automatically generated">
            <a:extLst>
              <a:ext uri="{FF2B5EF4-FFF2-40B4-BE49-F238E27FC236}">
                <a16:creationId xmlns:a16="http://schemas.microsoft.com/office/drawing/2014/main" id="{A7D5C7B5-417B-3C3B-79E0-A0F6638CA38B}"/>
              </a:ext>
            </a:extLst>
          </p:cNvPr>
          <p:cNvPicPr>
            <a:picLocks noGrp="1" noChangeAspect="1"/>
          </p:cNvPicPr>
          <p:nvPr>
            <p:ph sz="half" idx="1"/>
          </p:nvPr>
        </p:nvPicPr>
        <p:blipFill rotWithShape="1">
          <a:blip r:embed="rId4"/>
          <a:srcRect l="28992" t="-284" r="1873" b="4460"/>
          <a:stretch/>
        </p:blipFill>
        <p:spPr>
          <a:xfrm>
            <a:off x="6857800" y="1952465"/>
            <a:ext cx="5334199" cy="4928793"/>
          </a:xfrm>
          <a:prstGeom prst="rect">
            <a:avLst/>
          </a:prstGeom>
        </p:spPr>
      </p:pic>
      <p:sp useBgFill="1">
        <p:nvSpPr>
          <p:cNvPr id="68" name="Rectangle 64">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E9E8683-C9D6-B9FE-3B5A-B293B32B8866}"/>
              </a:ext>
            </a:extLst>
          </p:cNvPr>
          <p:cNvSpPr>
            <a:spLocks noGrp="1"/>
          </p:cNvSpPr>
          <p:nvPr>
            <p:ph type="title"/>
          </p:nvPr>
        </p:nvSpPr>
        <p:spPr>
          <a:xfrm>
            <a:off x="1064036" y="492588"/>
            <a:ext cx="10222952" cy="1058486"/>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4000" dirty="0">
                <a:latin typeface="Montserrat Medium" panose="00000600000000000000" pitchFamily="2" charset="0"/>
                <a:ea typeface="+mj-ea"/>
                <a:cs typeface="+mj-cs"/>
              </a:rPr>
              <a:t>DISSENT</a:t>
            </a:r>
          </a:p>
        </p:txBody>
      </p:sp>
      <p:sp>
        <p:nvSpPr>
          <p:cNvPr id="26" name="Content Placeholder 3">
            <a:extLst>
              <a:ext uri="{FF2B5EF4-FFF2-40B4-BE49-F238E27FC236}">
                <a16:creationId xmlns:a16="http://schemas.microsoft.com/office/drawing/2014/main" id="{2E55FFD2-484E-4920-3F60-9B1DFCCB97A0}"/>
              </a:ext>
            </a:extLst>
          </p:cNvPr>
          <p:cNvSpPr>
            <a:spLocks noGrp="1"/>
          </p:cNvSpPr>
          <p:nvPr>
            <p:ph sz="half" idx="2"/>
          </p:nvPr>
        </p:nvSpPr>
        <p:spPr>
          <a:xfrm>
            <a:off x="656752" y="1952465"/>
            <a:ext cx="5814776" cy="3408848"/>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dirty="0">
                <a:latin typeface="Montserrat Medium" panose="00000600000000000000" pitchFamily="2" charset="0"/>
              </a:rPr>
              <a:t>Respect physical &amp; verbal dissent</a:t>
            </a:r>
          </a:p>
          <a:p>
            <a:pPr indent="0" defTabSz="914400">
              <a:buNone/>
            </a:pPr>
            <a:endParaRPr lang="en-US" dirty="0">
              <a:latin typeface="Montserrat Medium" panose="00000600000000000000" pitchFamily="2" charset="0"/>
            </a:endParaRPr>
          </a:p>
          <a:p>
            <a:pPr defTabSz="914400"/>
            <a:r>
              <a:rPr lang="en-US" dirty="0">
                <a:latin typeface="Montserrat Medium" panose="00000600000000000000" pitchFamily="2" charset="0"/>
              </a:rPr>
              <a:t>Watch for cues that could indicate future noncompliance </a:t>
            </a:r>
          </a:p>
          <a:p>
            <a:pPr indent="0" defTabSz="914400">
              <a:buNone/>
            </a:pPr>
            <a:endParaRPr lang="en-US" dirty="0">
              <a:latin typeface="Montserrat Medium" panose="00000600000000000000" pitchFamily="2" charset="0"/>
            </a:endParaRPr>
          </a:p>
          <a:p>
            <a:pPr defTabSz="914400"/>
            <a:r>
              <a:rPr lang="en-US" dirty="0">
                <a:latin typeface="Montserrat Medium" panose="00000600000000000000" pitchFamily="2" charset="0"/>
              </a:rPr>
              <a:t>Escalate concerns to your PI</a:t>
            </a:r>
          </a:p>
        </p:txBody>
      </p:sp>
      <p:sp>
        <p:nvSpPr>
          <p:cNvPr id="6" name="TextBox 5">
            <a:extLst>
              <a:ext uri="{FF2B5EF4-FFF2-40B4-BE49-F238E27FC236}">
                <a16:creationId xmlns:a16="http://schemas.microsoft.com/office/drawing/2014/main" id="{A87DE44D-405D-904F-2BA8-ECB607111D0A}"/>
              </a:ext>
            </a:extLst>
          </p:cNvPr>
          <p:cNvSpPr txBox="1"/>
          <p:nvPr/>
        </p:nvSpPr>
        <p:spPr>
          <a:xfrm>
            <a:off x="126298" y="5762704"/>
            <a:ext cx="6628137" cy="830997"/>
          </a:xfrm>
          <a:prstGeom prst="rect">
            <a:avLst/>
          </a:prstGeom>
          <a:noFill/>
        </p:spPr>
        <p:txBody>
          <a:bodyPr wrap="square">
            <a:spAutoFit/>
          </a:bodyPr>
          <a:lstStyle/>
          <a:p>
            <a:pPr algn="ctr"/>
            <a:r>
              <a:rPr lang="en-US" sz="2400" i="1" dirty="0">
                <a:latin typeface="Montserrat Medium" panose="00000600000000000000" pitchFamily="2" charset="0"/>
              </a:rPr>
              <a:t>Waiving assent does not imply that dissent can be ignored</a:t>
            </a:r>
          </a:p>
        </p:txBody>
      </p:sp>
    </p:spTree>
    <p:custDataLst>
      <p:tags r:id="rId1"/>
    </p:custDataLst>
    <p:extLst>
      <p:ext uri="{BB962C8B-B14F-4D97-AF65-F5344CB8AC3E}">
        <p14:creationId xmlns:p14="http://schemas.microsoft.com/office/powerpoint/2010/main" val="221322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DDBBF7-239B-4CBF-AE3F-D883FB8990F5}"/>
              </a:ext>
            </a:extLst>
          </p:cNvPr>
          <p:cNvSpPr>
            <a:spLocks noGrp="1"/>
          </p:cNvSpPr>
          <p:nvPr>
            <p:ph type="sldNum" sz="quarter" idx="12"/>
          </p:nvPr>
        </p:nvSpPr>
        <p:spPr/>
        <p:txBody>
          <a:bodyPr/>
          <a:lstStyle/>
          <a:p>
            <a:fld id="{4BEDB2C6-5CF6-4C0F-AE58-6030B73588D4}" type="slidenum">
              <a:rPr lang="en-US" smtClean="0">
                <a:solidFill>
                  <a:srgbClr val="525353">
                    <a:tint val="75000"/>
                  </a:srgbClr>
                </a:solidFill>
              </a:rPr>
              <a:pPr/>
              <a:t>54</a:t>
            </a:fld>
            <a:endParaRPr lang="en-US" dirty="0">
              <a:solidFill>
                <a:srgbClr val="525353">
                  <a:tint val="75000"/>
                </a:srgbClr>
              </a:solidFill>
            </a:endParaRPr>
          </a:p>
        </p:txBody>
      </p:sp>
      <p:graphicFrame>
        <p:nvGraphicFramePr>
          <p:cNvPr id="7" name="Content Placeholder 6">
            <a:extLst>
              <a:ext uri="{FF2B5EF4-FFF2-40B4-BE49-F238E27FC236}">
                <a16:creationId xmlns:a16="http://schemas.microsoft.com/office/drawing/2014/main" id="{079136AC-012F-E359-1B6E-AB5D1DB96F50}"/>
              </a:ext>
            </a:extLst>
          </p:cNvPr>
          <p:cNvGraphicFramePr>
            <a:graphicFrameLocks noGrp="1"/>
          </p:cNvGraphicFramePr>
          <p:nvPr>
            <p:ph sz="quarter" idx="4294967295"/>
          </p:nvPr>
        </p:nvGraphicFramePr>
        <p:xfrm>
          <a:off x="6290031" y="1573142"/>
          <a:ext cx="518318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A20F44CE-A883-1F52-93F9-6FD740F5920F}"/>
              </a:ext>
            </a:extLst>
          </p:cNvPr>
          <p:cNvSpPr>
            <a:spLocks noGrp="1"/>
          </p:cNvSpPr>
          <p:nvPr>
            <p:ph type="title" idx="4294967295"/>
          </p:nvPr>
        </p:nvSpPr>
        <p:spPr>
          <a:xfrm>
            <a:off x="450150" y="481083"/>
            <a:ext cx="11023068" cy="463550"/>
          </a:xfrm>
        </p:spPr>
        <p:txBody>
          <a:bodyPr>
            <a:normAutofit fontScale="90000"/>
          </a:bodyPr>
          <a:lstStyle/>
          <a:p>
            <a:pPr algn="ctr"/>
            <a:r>
              <a:rPr lang="en-US" sz="4000" dirty="0">
                <a:solidFill>
                  <a:schemeClr val="tx1"/>
                </a:solidFill>
                <a:latin typeface="Montserrat" pitchFamily="2" charset="0"/>
                <a:ea typeface="+mn-ea"/>
                <a:cs typeface="+mj-cs"/>
              </a:rPr>
              <a:t>BEFORE YOU CONSENT</a:t>
            </a:r>
          </a:p>
        </p:txBody>
      </p:sp>
      <p:pic>
        <p:nvPicPr>
          <p:cNvPr id="8" name="Content Placeholder 7" descr="Doctor and patient">
            <a:extLst>
              <a:ext uri="{FF2B5EF4-FFF2-40B4-BE49-F238E27FC236}">
                <a16:creationId xmlns:a16="http://schemas.microsoft.com/office/drawing/2014/main" id="{F0BA7CC7-5E58-88A8-6599-D6D0789707FE}"/>
              </a:ext>
            </a:extLst>
          </p:cNvPr>
          <p:cNvPicPr>
            <a:picLocks noChangeAspect="1"/>
          </p:cNvPicPr>
          <p:nvPr/>
        </p:nvPicPr>
        <p:blipFill rotWithShape="1">
          <a:blip r:embed="rId8">
            <a:extLst>
              <a:ext uri="{28A0092B-C50C-407E-A947-70E740481C1C}">
                <a14:useLocalDpi xmlns:a14="http://schemas.microsoft.com/office/drawing/2010/main" val="0"/>
              </a:ext>
            </a:extLst>
          </a:blip>
          <a:srcRect l="23175" r="6924" b="-1"/>
          <a:stretch/>
        </p:blipFill>
        <p:spPr>
          <a:xfrm>
            <a:off x="450151" y="1488661"/>
            <a:ext cx="5183571" cy="4808122"/>
          </a:xfrm>
          <a:prstGeom prst="rect">
            <a:avLst/>
          </a:prstGeom>
          <a:effectLst/>
        </p:spPr>
      </p:pic>
    </p:spTree>
    <p:extLst>
      <p:ext uri="{BB962C8B-B14F-4D97-AF65-F5344CB8AC3E}">
        <p14:creationId xmlns:p14="http://schemas.microsoft.com/office/powerpoint/2010/main" val="881739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AF8F8-0419-4D19-BD7D-E50C33CF2C66}"/>
              </a:ext>
            </a:extLst>
          </p:cNvPr>
          <p:cNvSpPr>
            <a:spLocks noGrp="1"/>
          </p:cNvSpPr>
          <p:nvPr>
            <p:ph type="sldNum" sz="quarter" idx="12"/>
          </p:nvPr>
        </p:nvSpPr>
        <p:spPr/>
        <p:txBody>
          <a:bodyPr vert="horz" lIns="121920" tIns="60960" rIns="121920" bIns="60960" rtlCol="0" anchor="ctr">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nSpc>
                <a:spcPct val="90000"/>
              </a:lnSpc>
              <a:spcAft>
                <a:spcPts val="800"/>
              </a:spcAft>
              <a:defRPr/>
            </a:pPr>
            <a:fld id="{4BEDB2C6-5CF6-4C0F-AE58-6030B73588D4}" type="slidenum">
              <a:rPr lang="en-US" sz="1600" smtClean="0">
                <a:solidFill>
                  <a:prstClr val="black">
                    <a:tint val="75000"/>
                  </a:prstClr>
                </a:solidFill>
                <a:latin typeface="Calibri" panose="020F0502020204030204"/>
                <a:cs typeface="+mn-cs"/>
              </a:rPr>
              <a:pPr>
                <a:lnSpc>
                  <a:spcPct val="90000"/>
                </a:lnSpc>
                <a:spcAft>
                  <a:spcPts val="800"/>
                </a:spcAft>
                <a:defRPr/>
              </a:pPr>
              <a:t>55</a:t>
            </a:fld>
            <a:endParaRPr lang="en-US" sz="1600" dirty="0">
              <a:solidFill>
                <a:prstClr val="black">
                  <a:tint val="75000"/>
                </a:prstClr>
              </a:solidFill>
              <a:latin typeface="Calibri" panose="020F0502020204030204"/>
              <a:cs typeface="+mn-cs"/>
            </a:endParaRPr>
          </a:p>
        </p:txBody>
      </p:sp>
      <p:pic>
        <p:nvPicPr>
          <p:cNvPr id="8" name="Content Placeholder 7" descr="Doctor consulting with patient in exam room">
            <a:extLst>
              <a:ext uri="{FF2B5EF4-FFF2-40B4-BE49-F238E27FC236}">
                <a16:creationId xmlns:a16="http://schemas.microsoft.com/office/drawing/2014/main" id="{A57E14F0-2C20-FAD8-3AC1-97E391330FC4}"/>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5769769" y="1395136"/>
            <a:ext cx="5681662" cy="3721100"/>
          </a:xfrm>
        </p:spPr>
      </p:pic>
      <p:sp>
        <p:nvSpPr>
          <p:cNvPr id="6" name="Content Placeholder 5">
            <a:extLst>
              <a:ext uri="{FF2B5EF4-FFF2-40B4-BE49-F238E27FC236}">
                <a16:creationId xmlns:a16="http://schemas.microsoft.com/office/drawing/2014/main" id="{CB352902-D4CC-49AF-89F7-5345553D6BE5}"/>
              </a:ext>
            </a:extLst>
          </p:cNvPr>
          <p:cNvSpPr>
            <a:spLocks noGrp="1"/>
          </p:cNvSpPr>
          <p:nvPr>
            <p:ph sz="quarter" idx="4294967295"/>
          </p:nvPr>
        </p:nvSpPr>
        <p:spPr>
          <a:xfrm>
            <a:off x="0" y="1901825"/>
            <a:ext cx="4932363" cy="2897188"/>
          </a:xfrm>
        </p:spPr>
        <p:txBody>
          <a:bodyPr vert="horz" lIns="121920" tIns="60960" rIns="121920" bIns="60960" rtlCol="0">
            <a:normAutofit fontScale="850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533387" marR="0" lvl="0" indent="-380990" defTabSz="1219170" fontAlgn="auto">
              <a:lnSpc>
                <a:spcPct val="90000"/>
              </a:lnSpc>
              <a:spcBef>
                <a:spcPts val="1333"/>
              </a:spcBef>
              <a:spcAft>
                <a:spcPts val="0"/>
              </a:spcAft>
              <a:buClrTx/>
              <a:buSzTx/>
              <a:buFont typeface="Wingdings" panose="05000000000000000000" pitchFamily="2" charset="2"/>
              <a:buChar char="ü"/>
              <a:tabLst/>
              <a:defRPr/>
            </a:pPr>
            <a:r>
              <a:rPr kumimoji="0" lang="en-US" sz="3733" b="0" i="0" u="none" strike="noStrike" cap="none" spc="0" normalizeH="0" baseline="0" noProof="0" dirty="0">
                <a:ln>
                  <a:noFill/>
                </a:ln>
                <a:solidFill>
                  <a:schemeClr val="tx1"/>
                </a:solidFill>
                <a:effectLst/>
                <a:uLnTx/>
                <a:uFillTx/>
                <a:latin typeface="Montserrat" pitchFamily="2" charset="0"/>
                <a:cs typeface="+mn-cs"/>
              </a:rPr>
              <a:t>Prepare in advance </a:t>
            </a:r>
          </a:p>
          <a:p>
            <a:pPr marL="76198" marR="0" lvl="0" indent="-380990" defTabSz="1219170" fontAlgn="auto">
              <a:lnSpc>
                <a:spcPct val="90000"/>
              </a:lnSpc>
              <a:spcBef>
                <a:spcPts val="1333"/>
              </a:spcBef>
              <a:spcAft>
                <a:spcPts val="0"/>
              </a:spcAft>
              <a:buClrTx/>
              <a:buSzTx/>
              <a:buFont typeface="Wingdings" panose="05000000000000000000" pitchFamily="2" charset="2"/>
              <a:buChar char="ü"/>
              <a:tabLst/>
              <a:defRPr/>
            </a:pPr>
            <a:endParaRPr kumimoji="0" lang="en-US" sz="3733" b="0" i="0" u="none" strike="noStrike" cap="none" spc="0" normalizeH="0" baseline="0" noProof="0" dirty="0">
              <a:ln>
                <a:noFill/>
              </a:ln>
              <a:solidFill>
                <a:schemeClr val="tx1"/>
              </a:solidFill>
              <a:effectLst/>
              <a:uLnTx/>
              <a:uFillTx/>
              <a:latin typeface="Montserrat" pitchFamily="2" charset="0"/>
              <a:cs typeface="+mn-cs"/>
            </a:endParaRPr>
          </a:p>
          <a:p>
            <a:pPr marL="533387" marR="0" lvl="0" indent="-380990" defTabSz="1219170" fontAlgn="auto">
              <a:lnSpc>
                <a:spcPct val="90000"/>
              </a:lnSpc>
              <a:spcBef>
                <a:spcPts val="1333"/>
              </a:spcBef>
              <a:spcAft>
                <a:spcPts val="0"/>
              </a:spcAft>
              <a:buClrTx/>
              <a:buSzTx/>
              <a:buFont typeface="Wingdings" panose="05000000000000000000" pitchFamily="2" charset="2"/>
              <a:buChar char="ü"/>
              <a:tabLst/>
              <a:defRPr/>
            </a:pPr>
            <a:r>
              <a:rPr kumimoji="0" lang="en-US" sz="3733" b="0" i="0" u="none" strike="noStrike" cap="none" spc="0" normalizeH="0" baseline="0" noProof="0" dirty="0">
                <a:ln>
                  <a:noFill/>
                </a:ln>
                <a:solidFill>
                  <a:schemeClr val="tx1"/>
                </a:solidFill>
                <a:effectLst/>
                <a:uLnTx/>
                <a:uFillTx/>
                <a:latin typeface="Montserrat" pitchFamily="2" charset="0"/>
                <a:cs typeface="+mn-cs"/>
              </a:rPr>
              <a:t>Know your role</a:t>
            </a:r>
          </a:p>
          <a:p>
            <a:pPr marL="76198" marR="0" lvl="0" indent="-380990" defTabSz="1219170" fontAlgn="auto">
              <a:lnSpc>
                <a:spcPct val="90000"/>
              </a:lnSpc>
              <a:spcBef>
                <a:spcPts val="1333"/>
              </a:spcBef>
              <a:spcAft>
                <a:spcPts val="0"/>
              </a:spcAft>
              <a:buClrTx/>
              <a:buSzTx/>
              <a:buFont typeface="Wingdings" panose="05000000000000000000" pitchFamily="2" charset="2"/>
              <a:buChar char="ü"/>
              <a:tabLst/>
              <a:defRPr/>
            </a:pPr>
            <a:endParaRPr kumimoji="0" lang="en-US" sz="3733" b="0" i="0" u="none" strike="noStrike" cap="none" spc="0" normalizeH="0" baseline="0" noProof="0" dirty="0">
              <a:ln>
                <a:noFill/>
              </a:ln>
              <a:solidFill>
                <a:schemeClr val="tx1"/>
              </a:solidFill>
              <a:effectLst/>
              <a:uLnTx/>
              <a:uFillTx/>
              <a:latin typeface="Montserrat" pitchFamily="2" charset="0"/>
              <a:cs typeface="+mn-cs"/>
            </a:endParaRPr>
          </a:p>
          <a:p>
            <a:pPr marL="533387" marR="0" lvl="0" indent="-380990" defTabSz="1219170" fontAlgn="auto">
              <a:lnSpc>
                <a:spcPct val="90000"/>
              </a:lnSpc>
              <a:spcBef>
                <a:spcPts val="1333"/>
              </a:spcBef>
              <a:spcAft>
                <a:spcPts val="0"/>
              </a:spcAft>
              <a:buClrTx/>
              <a:buSzTx/>
              <a:buFont typeface="Wingdings" panose="05000000000000000000" pitchFamily="2" charset="2"/>
              <a:buChar char="ü"/>
              <a:tabLst/>
              <a:defRPr/>
            </a:pPr>
            <a:r>
              <a:rPr kumimoji="0" lang="en-US" sz="3733" b="0" i="0" u="none" strike="noStrike" cap="none" spc="0" normalizeH="0" baseline="0" noProof="0" dirty="0">
                <a:ln>
                  <a:noFill/>
                </a:ln>
                <a:solidFill>
                  <a:schemeClr val="tx1"/>
                </a:solidFill>
                <a:effectLst/>
                <a:uLnTx/>
                <a:uFillTx/>
                <a:latin typeface="Montserrat" pitchFamily="2" charset="0"/>
                <a:cs typeface="+mn-cs"/>
              </a:rPr>
              <a:t>Protect the process</a:t>
            </a:r>
          </a:p>
          <a:p>
            <a:pPr marL="0" indent="0" defTabSz="1219170">
              <a:lnSpc>
                <a:spcPct val="90000"/>
              </a:lnSpc>
              <a:buNone/>
            </a:pPr>
            <a:endParaRPr lang="en-US" dirty="0">
              <a:solidFill>
                <a:schemeClr val="tx1"/>
              </a:solidFill>
              <a:latin typeface="+mn-lt"/>
              <a:cs typeface="+mn-cs"/>
            </a:endParaRPr>
          </a:p>
        </p:txBody>
      </p:sp>
      <p:sp>
        <p:nvSpPr>
          <p:cNvPr id="5" name="Title 4">
            <a:extLst>
              <a:ext uri="{FF2B5EF4-FFF2-40B4-BE49-F238E27FC236}">
                <a16:creationId xmlns:a16="http://schemas.microsoft.com/office/drawing/2014/main" id="{182546CE-A053-4FD7-ABC8-513907BC6E9C}"/>
              </a:ext>
            </a:extLst>
          </p:cNvPr>
          <p:cNvSpPr>
            <a:spLocks noGrp="1"/>
          </p:cNvSpPr>
          <p:nvPr>
            <p:ph type="title" idx="4294967295"/>
          </p:nvPr>
        </p:nvSpPr>
        <p:spPr>
          <a:xfrm>
            <a:off x="400333" y="543581"/>
            <a:ext cx="11051097" cy="461963"/>
          </a:xfrm>
        </p:spPr>
        <p:txBody>
          <a:bodyPr vert="horz" lIns="121920" tIns="60960" rIns="12192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1219170"/>
            <a:r>
              <a:rPr lang="en-US" sz="4267" dirty="0">
                <a:solidFill>
                  <a:schemeClr val="tx1"/>
                </a:solidFill>
                <a:latin typeface="Montserrat" pitchFamily="2" charset="0"/>
                <a:cs typeface="+mj-cs"/>
              </a:rPr>
              <a:t>CONSENT PROCESS</a:t>
            </a:r>
          </a:p>
        </p:txBody>
      </p:sp>
      <p:sp>
        <p:nvSpPr>
          <p:cNvPr id="9" name="TextBox 8">
            <a:extLst>
              <a:ext uri="{FF2B5EF4-FFF2-40B4-BE49-F238E27FC236}">
                <a16:creationId xmlns:a16="http://schemas.microsoft.com/office/drawing/2014/main" id="{529875D9-FAB5-4E8F-AE1A-DFD6F633AC89}"/>
              </a:ext>
            </a:extLst>
          </p:cNvPr>
          <p:cNvSpPr txBox="1"/>
          <p:nvPr/>
        </p:nvSpPr>
        <p:spPr>
          <a:xfrm>
            <a:off x="2743201" y="5433458"/>
            <a:ext cx="6924284" cy="127214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u="sng" dirty="0">
                <a:latin typeface="Montserrat" pitchFamily="2" charset="0"/>
              </a:rPr>
              <a:t>IF IT ISN’T DOCUMENTED, </a:t>
            </a:r>
          </a:p>
          <a:p>
            <a:pPr algn="ctr"/>
            <a:r>
              <a:rPr lang="en-US" sz="3733" b="1" u="sng" dirty="0">
                <a:latin typeface="Montserrat" pitchFamily="2" charset="0"/>
              </a:rPr>
              <a:t>IT DIDN’T HAPPEN </a:t>
            </a:r>
          </a:p>
        </p:txBody>
      </p:sp>
    </p:spTree>
    <p:custDataLst>
      <p:tags r:id="rId1"/>
    </p:custDataLst>
    <p:extLst>
      <p:ext uri="{BB962C8B-B14F-4D97-AF65-F5344CB8AC3E}">
        <p14:creationId xmlns:p14="http://schemas.microsoft.com/office/powerpoint/2010/main" val="339746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8">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30">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F674E9C-BCCA-4038-898F-89E5E3D9124F}"/>
              </a:ext>
            </a:extLst>
          </p:cNvPr>
          <p:cNvSpPr>
            <a:spLocks noGrp="1"/>
          </p:cNvSpPr>
          <p:nvPr>
            <p:ph type="title" idx="4294967295"/>
          </p:nvPr>
        </p:nvSpPr>
        <p:spPr>
          <a:xfrm>
            <a:off x="621792" y="1161288"/>
            <a:ext cx="3840878" cy="4526280"/>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000" kern="1200" dirty="0">
                <a:solidFill>
                  <a:schemeClr val="tx1"/>
                </a:solidFill>
                <a:latin typeface="Montserrat Medium" panose="00000600000000000000" pitchFamily="2" charset="0"/>
                <a:ea typeface="+mj-ea"/>
                <a:cs typeface="+mj-cs"/>
              </a:rPr>
              <a:t>Resources &amp; Links </a:t>
            </a:r>
          </a:p>
        </p:txBody>
      </p:sp>
      <p:sp>
        <p:nvSpPr>
          <p:cNvPr id="33" name="Rectangle 3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TextBox 13">
            <a:extLst>
              <a:ext uri="{FF2B5EF4-FFF2-40B4-BE49-F238E27FC236}">
                <a16:creationId xmlns:a16="http://schemas.microsoft.com/office/drawing/2014/main" id="{0B66A47F-E0B8-4C99-9434-8878517A4FBA}"/>
              </a:ext>
            </a:extLst>
          </p:cNvPr>
          <p:cNvSpPr txBox="1"/>
          <p:nvPr/>
        </p:nvSpPr>
        <p:spPr>
          <a:xfrm>
            <a:off x="5312712" y="4057669"/>
            <a:ext cx="6295857" cy="63332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534204">
              <a:spcAft>
                <a:spcPts val="726"/>
              </a:spcAft>
            </a:pPr>
            <a:r>
              <a:rPr lang="en-US" sz="3388" kern="1200">
                <a:solidFill>
                  <a:schemeClr val="tx2"/>
                </a:solidFill>
                <a:latin typeface="Gotham Light" pitchFamily="50" charset="0"/>
                <a:ea typeface="+mn-ea"/>
                <a:cs typeface="+mn-cs"/>
                <a:hlinkClick r:id="rId4">
                  <a:extLst>
                    <a:ext uri="{A12FA001-AC4F-418D-AE19-62706E023703}">
                      <ahyp:hlinkClr xmlns:ahyp="http://schemas.microsoft.com/office/drawing/2018/hyperlinkcolor" val="tx"/>
                    </a:ext>
                  </a:extLst>
                </a:hlinkClick>
              </a:rPr>
              <a:t>Belmont Report</a:t>
            </a:r>
            <a:endParaRPr lang="en-US" sz="2800">
              <a:solidFill>
                <a:schemeClr val="tx2"/>
              </a:solidFill>
              <a:latin typeface="Gotham Light" pitchFamily="50" charset="0"/>
            </a:endParaRPr>
          </a:p>
        </p:txBody>
      </p:sp>
      <p:sp>
        <p:nvSpPr>
          <p:cNvPr id="22" name="TextBox 21">
            <a:extLst>
              <a:ext uri="{FF2B5EF4-FFF2-40B4-BE49-F238E27FC236}">
                <a16:creationId xmlns:a16="http://schemas.microsoft.com/office/drawing/2014/main" id="{AEC1CBA4-B1C2-4728-A6AB-2F05AFCDD339}"/>
              </a:ext>
            </a:extLst>
          </p:cNvPr>
          <p:cNvSpPr txBox="1"/>
          <p:nvPr/>
        </p:nvSpPr>
        <p:spPr>
          <a:xfrm>
            <a:off x="5312712" y="2812989"/>
            <a:ext cx="5416770" cy="63332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534204">
              <a:spcAft>
                <a:spcPts val="726"/>
              </a:spcAft>
            </a:pPr>
            <a:r>
              <a:rPr lang="en-US" sz="3388" kern="1200">
                <a:solidFill>
                  <a:schemeClr val="tx2"/>
                </a:solidFill>
                <a:latin typeface="Gotham Light" pitchFamily="50" charset="0"/>
                <a:ea typeface="+mn-ea"/>
                <a:cs typeface="+mn-cs"/>
                <a:hlinkClick r:id="rId5" tooltip="The World Medical Association Declaration of Helsinki">
                  <a:extLst>
                    <a:ext uri="{A12FA001-AC4F-418D-AE19-62706E023703}">
                      <ahyp:hlinkClr xmlns:ahyp="http://schemas.microsoft.com/office/drawing/2018/hyperlinkcolor" val="tx"/>
                    </a:ext>
                  </a:extLst>
                </a:hlinkClick>
              </a:rPr>
              <a:t>Declaration of Helsinki</a:t>
            </a:r>
            <a:endParaRPr lang="en-US" sz="2800" b="0" i="0">
              <a:solidFill>
                <a:schemeClr val="tx2"/>
              </a:solidFill>
              <a:effectLst/>
              <a:latin typeface="Gotham Light" pitchFamily="50" charset="0"/>
            </a:endParaRPr>
          </a:p>
        </p:txBody>
      </p:sp>
      <p:sp>
        <p:nvSpPr>
          <p:cNvPr id="2" name="TextBox 1">
            <a:extLst>
              <a:ext uri="{FF2B5EF4-FFF2-40B4-BE49-F238E27FC236}">
                <a16:creationId xmlns:a16="http://schemas.microsoft.com/office/drawing/2014/main" id="{099247D3-F85B-AE55-347E-D0B17AC18E2C}"/>
              </a:ext>
            </a:extLst>
          </p:cNvPr>
          <p:cNvSpPr txBox="1"/>
          <p:nvPr/>
        </p:nvSpPr>
        <p:spPr>
          <a:xfrm>
            <a:off x="5303520" y="931468"/>
            <a:ext cx="6364224" cy="115489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534204">
              <a:spcAft>
                <a:spcPts val="726"/>
              </a:spcAft>
            </a:pPr>
            <a:r>
              <a:rPr lang="en-US" sz="3388" kern="1200">
                <a:solidFill>
                  <a:schemeClr val="tx2"/>
                </a:solidFill>
                <a:latin typeface="Gotham Light" pitchFamily="50" charset="0"/>
                <a:ea typeface="+mn-ea"/>
                <a:cs typeface="+mn-cs"/>
                <a:hlinkClick r:id="rId6">
                  <a:extLst>
                    <a:ext uri="{A12FA001-AC4F-418D-AE19-62706E023703}">
                      <ahyp:hlinkClr xmlns:ahyp="http://schemas.microsoft.com/office/drawing/2018/hyperlinkcolor" val="tx"/>
                    </a:ext>
                  </a:extLst>
                </a:hlinkClick>
              </a:rPr>
              <a:t>Program for Readability In Science &amp; Medicine (PRISM)</a:t>
            </a:r>
            <a:endParaRPr lang="en-US" sz="2800">
              <a:solidFill>
                <a:schemeClr val="tx2"/>
              </a:solidFill>
              <a:latin typeface="Gotham Light" pitchFamily="50" charset="0"/>
            </a:endParaRPr>
          </a:p>
        </p:txBody>
      </p:sp>
      <p:sp>
        <p:nvSpPr>
          <p:cNvPr id="6" name="TextBox 5">
            <a:extLst>
              <a:ext uri="{FF2B5EF4-FFF2-40B4-BE49-F238E27FC236}">
                <a16:creationId xmlns:a16="http://schemas.microsoft.com/office/drawing/2014/main" id="{DB59F743-061C-DBAC-8E17-6145A0CCEFAD}"/>
              </a:ext>
            </a:extLst>
          </p:cNvPr>
          <p:cNvSpPr txBox="1"/>
          <p:nvPr/>
        </p:nvSpPr>
        <p:spPr>
          <a:xfrm>
            <a:off x="5312712" y="5302348"/>
            <a:ext cx="6355032" cy="633327"/>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534204">
              <a:spcAft>
                <a:spcPts val="726"/>
              </a:spcAft>
            </a:pPr>
            <a:r>
              <a:rPr lang="en-US" sz="3388" kern="1200">
                <a:solidFill>
                  <a:schemeClr val="tx2"/>
                </a:solidFill>
                <a:latin typeface="Gotham Light" pitchFamily="50" charset="0"/>
                <a:ea typeface="+mn-ea"/>
                <a:cs typeface="+mn-cs"/>
                <a:hlinkClick r:id="rId7">
                  <a:extLst>
                    <a:ext uri="{A12FA001-AC4F-418D-AE19-62706E023703}">
                      <ahyp:hlinkClr xmlns:ahyp="http://schemas.microsoft.com/office/drawing/2018/hyperlinkcolor" val="tx"/>
                    </a:ext>
                  </a:extLst>
                </a:hlinkClick>
              </a:rPr>
              <a:t>NIH Clear Communication</a:t>
            </a:r>
            <a:endParaRPr lang="en-US" sz="2800">
              <a:solidFill>
                <a:schemeClr val="tx2"/>
              </a:solidFill>
              <a:latin typeface="Gotham Light" pitchFamily="50" charset="0"/>
            </a:endParaRPr>
          </a:p>
        </p:txBody>
      </p:sp>
    </p:spTree>
    <p:custDataLst>
      <p:tags r:id="rId1"/>
    </p:custDataLst>
    <p:extLst>
      <p:ext uri="{BB962C8B-B14F-4D97-AF65-F5344CB8AC3E}">
        <p14:creationId xmlns:p14="http://schemas.microsoft.com/office/powerpoint/2010/main" val="4241670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TextBox 17">
            <a:extLst>
              <a:ext uri="{FF2B5EF4-FFF2-40B4-BE49-F238E27FC236}">
                <a16:creationId xmlns:a16="http://schemas.microsoft.com/office/drawing/2014/main" id="{4A79E56B-A6D6-33F2-D870-44A7346A4919}"/>
              </a:ext>
            </a:extLst>
          </p:cNvPr>
          <p:cNvSpPr txBox="1"/>
          <p:nvPr/>
        </p:nvSpPr>
        <p:spPr>
          <a:xfrm>
            <a:off x="5434149" y="932688"/>
            <a:ext cx="5916603" cy="4992624"/>
          </a:xfrm>
          <a:prstGeom prst="rect">
            <a:avLst/>
          </a:prstGeo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4"/>
              </a:rPr>
              <a:t>The Stuttering Doctor's 'Monster Study' - The New York Times (nytimes.com)</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a:effectLst/>
              </a:rPr>
              <a:t>Fred Hutch- </a:t>
            </a:r>
            <a:r>
              <a:rPr lang="en-US" sz="1300" u="sng">
                <a:effectLst/>
                <a:hlinkClick r:id="rId5"/>
              </a:rPr>
              <a:t>Uninformed Consent: Seattle Times</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6"/>
              </a:rPr>
              <a:t>Wright v. Fred Hutchinson Cancer Center: Maintaining Patient and Public Trust in Clinical Research | Journal of Ethics | American Medical Association (ama-assn.org)</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a:effectLst/>
              </a:rPr>
              <a:t>Havasupai Tribe v. ASU </a:t>
            </a: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7"/>
              </a:rPr>
              <a:t>Indian Tribe Wins Fight to Limit Research of Its DNA - NYTimes.com</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8"/>
              </a:rPr>
              <a:t>Genetic Research among the Havasupai: A Cautionary Tale | Journal of Ethics | American Medical Association (ama-assn.org)</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9"/>
              </a:rPr>
              <a:t>Havasupai Case Highlights Risks in DNA Research - The New York Times (nytimes.com)</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10"/>
              </a:rPr>
              <a:t>Indian Tribe Wins Fight to Limit Research of Its DNA - The New York Times (nytimes.com)</a:t>
            </a:r>
            <a:endParaRPr lang="en-US" sz="1300">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u="sng">
                <a:effectLst/>
                <a:hlinkClick r:id="rId11"/>
              </a:rPr>
              <a:t>Lessons Learned From the Children’s Environmental Exposure Research Study | AJPH | Vol. 97 Issue 3 (aphapublications.org)</a:t>
            </a:r>
            <a:endParaRPr lang="en-US" sz="1300" u="sng">
              <a:effectLst/>
            </a:endParaRPr>
          </a:p>
          <a:p>
            <a:pPr marL="0" marR="0" indent="-228600" defTabSz="914400">
              <a:lnSpc>
                <a:spcPct val="90000"/>
              </a:lnSpc>
              <a:spcBef>
                <a:spcPts val="0"/>
              </a:spcBef>
              <a:spcAft>
                <a:spcPts val="1067"/>
              </a:spcAft>
              <a:buFont typeface="Arial" panose="020B0604020202020204" pitchFamily="34" charset="0"/>
              <a:buChar char="•"/>
            </a:pPr>
            <a:r>
              <a:rPr lang="en-US" sz="1300">
                <a:hlinkClick r:id="rId12"/>
              </a:rPr>
              <a:t>Lessons from the controversy over the SUPPORT study - PMC (nih.gov)</a:t>
            </a:r>
            <a:endParaRPr lang="en-US" sz="1300"/>
          </a:p>
          <a:p>
            <a:pPr marL="0" marR="0" indent="-228600" defTabSz="914400">
              <a:lnSpc>
                <a:spcPct val="90000"/>
              </a:lnSpc>
              <a:spcBef>
                <a:spcPts val="0"/>
              </a:spcBef>
              <a:spcAft>
                <a:spcPts val="1067"/>
              </a:spcAft>
              <a:buFont typeface="Arial" panose="020B0604020202020204" pitchFamily="34" charset="0"/>
              <a:buChar char="•"/>
            </a:pPr>
            <a:r>
              <a:rPr lang="en-US" sz="1300">
                <a:hlinkClick r:id="rId13"/>
              </a:rPr>
              <a:t>March 7, 2013 - University of Alabama, Birmingham (hhs.gov)</a:t>
            </a:r>
            <a:endParaRPr lang="en-US" sz="1300"/>
          </a:p>
          <a:p>
            <a:pPr marL="0" marR="0" indent="-228600" defTabSz="914400">
              <a:lnSpc>
                <a:spcPct val="90000"/>
              </a:lnSpc>
              <a:spcBef>
                <a:spcPts val="0"/>
              </a:spcBef>
              <a:spcAft>
                <a:spcPts val="1067"/>
              </a:spcAft>
              <a:buFont typeface="Arial" panose="020B0604020202020204" pitchFamily="34" charset="0"/>
              <a:buChar char="•"/>
            </a:pPr>
            <a:r>
              <a:rPr lang="en-US" sz="1300">
                <a:hlinkClick r:id="rId14"/>
              </a:rPr>
              <a:t>Enduring and Emerging Challenges of Informed Consent | NEJM</a:t>
            </a:r>
            <a:endParaRPr lang="en-US" sz="1300">
              <a:effectLst/>
            </a:endParaRPr>
          </a:p>
        </p:txBody>
      </p:sp>
      <p:sp>
        <p:nvSpPr>
          <p:cNvPr id="2" name="Slide Number Placeholder 1">
            <a:extLst>
              <a:ext uri="{FF2B5EF4-FFF2-40B4-BE49-F238E27FC236}">
                <a16:creationId xmlns:a16="http://schemas.microsoft.com/office/drawing/2014/main" id="{8839BA22-44E6-DEB4-412B-6D79F5B5537F}"/>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defTabSz="914400">
              <a:spcAft>
                <a:spcPts val="600"/>
              </a:spcAft>
            </a:pPr>
            <a:fld id="{4BEDB2C6-5CF6-4C0F-AE58-6030B73588D4}" type="slidenum">
              <a:rPr lang="en-US" sz="1200">
                <a:solidFill>
                  <a:schemeClr val="tx1">
                    <a:lumMod val="50000"/>
                    <a:lumOff val="50000"/>
                  </a:schemeClr>
                </a:solidFill>
              </a:rPr>
              <a:pPr algn="r" defTabSz="914400">
                <a:spcAft>
                  <a:spcPts val="600"/>
                </a:spcAft>
              </a:pPr>
              <a:t>57</a:t>
            </a:fld>
            <a:endParaRPr lang="en-US" sz="1200">
              <a:solidFill>
                <a:schemeClr val="tx1">
                  <a:lumMod val="50000"/>
                  <a:lumOff val="50000"/>
                </a:schemeClr>
              </a:solidFill>
            </a:endParaRPr>
          </a:p>
        </p:txBody>
      </p:sp>
      <p:sp>
        <p:nvSpPr>
          <p:cNvPr id="3" name="TextBox 2">
            <a:extLst>
              <a:ext uri="{FF2B5EF4-FFF2-40B4-BE49-F238E27FC236}">
                <a16:creationId xmlns:a16="http://schemas.microsoft.com/office/drawing/2014/main" id="{8A77C8D3-5FD0-740D-4D97-59F45819FE3C}"/>
              </a:ext>
            </a:extLst>
          </p:cNvPr>
          <p:cNvSpPr txBox="1"/>
          <p:nvPr/>
        </p:nvSpPr>
        <p:spPr>
          <a:xfrm>
            <a:off x="283083" y="2805112"/>
            <a:ext cx="4373328" cy="1323439"/>
          </a:xfrm>
          <a:prstGeom prst="rect">
            <a:avLst/>
          </a:prstGeom>
          <a:noFill/>
        </p:spPr>
        <p:txBody>
          <a:bodyPr wrap="square" rtlCol="0">
            <a:spAutoFit/>
          </a:bodyPr>
          <a:lstStyle/>
          <a:p>
            <a:pPr algn="ctr"/>
            <a:r>
              <a:rPr lang="en-US" sz="4000" dirty="0">
                <a:latin typeface="Montserrat Medium" panose="00000600000000000000" pitchFamily="2" charset="0"/>
              </a:rPr>
              <a:t>Recommended Reading </a:t>
            </a:r>
          </a:p>
        </p:txBody>
      </p:sp>
    </p:spTree>
    <p:custDataLst>
      <p:tags r:id="rId1"/>
    </p:custDataLst>
    <p:extLst>
      <p:ext uri="{BB962C8B-B14F-4D97-AF65-F5344CB8AC3E}">
        <p14:creationId xmlns:p14="http://schemas.microsoft.com/office/powerpoint/2010/main" val="1127599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Files on shelves">
            <a:extLst>
              <a:ext uri="{FF2B5EF4-FFF2-40B4-BE49-F238E27FC236}">
                <a16:creationId xmlns:a16="http://schemas.microsoft.com/office/drawing/2014/main" id="{FB34F404-92AD-696C-FFEF-4CA2CA2B227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7700" b="7700"/>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640238A-F251-C775-079A-053833C33AA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Montserrat" pitchFamily="2" charset="0"/>
              </a:rPr>
              <a:t>Regulatory </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00619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Blackboard and yellow chairs in a classroom">
            <a:extLst>
              <a:ext uri="{FF2B5EF4-FFF2-40B4-BE49-F238E27FC236}">
                <a16:creationId xmlns:a16="http://schemas.microsoft.com/office/drawing/2014/main" id="{E2E9B912-CB40-F12F-DF57-A8CF2DB1F7D5}"/>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6287" r="29338"/>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B080EE-8A2D-18BF-072C-8C581451F3EB}"/>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b="0" dirty="0">
                <a:latin typeface="Montserrat Medium" panose="00000600000000000000" pitchFamily="2" charset="0"/>
              </a:rPr>
              <a:t>Learning Objectives</a:t>
            </a:r>
            <a:endParaRPr lang="en-US" sz="4000" dirty="0">
              <a:latin typeface="Montserrat Medium" panose="00000600000000000000" pitchFamily="2" charset="0"/>
            </a:endParaRPr>
          </a:p>
        </p:txBody>
      </p:sp>
      <p:sp>
        <p:nvSpPr>
          <p:cNvPr id="3" name="Content Placeholder 2">
            <a:extLst>
              <a:ext uri="{FF2B5EF4-FFF2-40B4-BE49-F238E27FC236}">
                <a16:creationId xmlns:a16="http://schemas.microsoft.com/office/drawing/2014/main" id="{BE66E360-8BA2-437D-AB5B-6F52702A48A7}"/>
              </a:ext>
            </a:extLst>
          </p:cNvPr>
          <p:cNvSpPr>
            <a:spLocks noGrp="1"/>
          </p:cNvSpPr>
          <p:nvPr>
            <p:ph sz="half" idx="2"/>
          </p:nvPr>
        </p:nvSpPr>
        <p:spPr>
          <a:xfrm>
            <a:off x="5655365" y="2743200"/>
            <a:ext cx="6336196" cy="3496878"/>
          </a:xfrm>
        </p:spPr>
        <p:txBody>
          <a:bodyPr vert="horz" lIns="91440" tIns="45720" rIns="91440" bIns="45720" rtlCol="0" anchor="ctr">
            <a:normAutofit fontScale="925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defTabSz="914400"/>
            <a:r>
              <a:rPr lang="en-US" sz="2800" dirty="0">
                <a:latin typeface="Montserrat" panose="00000500000000000000" pitchFamily="2" charset="0"/>
              </a:rPr>
              <a:t>Define human subjects’ research</a:t>
            </a:r>
          </a:p>
          <a:p>
            <a:pPr defTabSz="914400"/>
            <a:endParaRPr lang="en-US" sz="2800" dirty="0">
              <a:latin typeface="Montserrat" panose="00000500000000000000" pitchFamily="2" charset="0"/>
            </a:endParaRPr>
          </a:p>
          <a:p>
            <a:pPr marL="380990" defTabSz="914400"/>
            <a:r>
              <a:rPr lang="en-US" sz="2800" dirty="0">
                <a:latin typeface="Montserrat" panose="00000500000000000000" pitchFamily="2" charset="0"/>
              </a:rPr>
              <a:t>Identify roles &amp; responsibilities in the protection of human subjects</a:t>
            </a:r>
          </a:p>
          <a:p>
            <a:pPr defTabSz="914400"/>
            <a:endParaRPr lang="en-US" sz="2800" dirty="0">
              <a:latin typeface="Montserrat" panose="00000500000000000000" pitchFamily="2" charset="0"/>
            </a:endParaRPr>
          </a:p>
          <a:p>
            <a:pPr marL="380990" defTabSz="914400"/>
            <a:r>
              <a:rPr lang="en-US" sz="2800" dirty="0">
                <a:latin typeface="Montserrat" panose="00000500000000000000" pitchFamily="2" charset="0"/>
              </a:rPr>
              <a:t>Describe regulatory submission process &amp; maintenance practices</a:t>
            </a:r>
          </a:p>
          <a:p>
            <a:pPr defTabSz="914400"/>
            <a:endParaRPr lang="en-US" sz="2000" dirty="0"/>
          </a:p>
          <a:p>
            <a:pPr defTabSz="914400"/>
            <a:endParaRPr lang="en-US" sz="2000" dirty="0"/>
          </a:p>
        </p:txBody>
      </p:sp>
    </p:spTree>
    <p:custDataLst>
      <p:tags r:id="rId1"/>
    </p:custDataLst>
    <p:extLst>
      <p:ext uri="{BB962C8B-B14F-4D97-AF65-F5344CB8AC3E}">
        <p14:creationId xmlns:p14="http://schemas.microsoft.com/office/powerpoint/2010/main" val="143904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4D0CA5E-475C-E0EE-3CE8-8A1CD5CCCD11}"/>
              </a:ext>
            </a:extLst>
          </p:cNvPr>
          <p:cNvSpPr>
            <a:spLocks noGrp="1"/>
          </p:cNvSpPr>
          <p:nvPr>
            <p:ph type="title"/>
          </p:nvPr>
        </p:nvSpPr>
        <p:spPr>
          <a:xfrm>
            <a:off x="509589" y="283714"/>
            <a:ext cx="11006138" cy="1161688"/>
          </a:xfrm>
        </p:spPr>
        <p:txBody>
          <a:bodyPr vert="horz" lIns="91440" tIns="45720" rIns="91440" bIns="45720" rtlCol="0" anchor="ctr">
            <a:normAutofit/>
          </a:bodyPr>
          <a:lstStyle/>
          <a:p>
            <a:pPr algn="ctr">
              <a:spcAft>
                <a:spcPts val="600"/>
              </a:spcAft>
            </a:pPr>
            <a:r>
              <a:rPr lang="en-US" sz="4000" kern="1200" dirty="0">
                <a:solidFill>
                  <a:schemeClr val="tx1"/>
                </a:solidFill>
                <a:latin typeface="Montserrat Medium" panose="00000600000000000000" pitchFamily="2" charset="0"/>
              </a:rPr>
              <a:t>Study Management </a:t>
            </a:r>
          </a:p>
        </p:txBody>
      </p:sp>
      <p:sp>
        <p:nvSpPr>
          <p:cNvPr id="5" name="Content Placeholder 4">
            <a:extLst>
              <a:ext uri="{FF2B5EF4-FFF2-40B4-BE49-F238E27FC236}">
                <a16:creationId xmlns:a16="http://schemas.microsoft.com/office/drawing/2014/main" id="{97CED8E9-6D2C-2FDE-C889-BE30305DA98E}"/>
              </a:ext>
            </a:extLst>
          </p:cNvPr>
          <p:cNvSpPr>
            <a:spLocks noGrp="1"/>
          </p:cNvSpPr>
          <p:nvPr>
            <p:ph idx="1"/>
          </p:nvPr>
        </p:nvSpPr>
        <p:spPr>
          <a:xfrm>
            <a:off x="466725" y="1950769"/>
            <a:ext cx="11377612" cy="4034116"/>
          </a:xfrm>
        </p:spPr>
        <p:txBody>
          <a:bodyPr vert="horz" lIns="91440" tIns="45720" rIns="91440" bIns="45720" rtlCol="0" anchor="ctr">
            <a:normAutofit/>
          </a:bodyPr>
          <a:lstStyle/>
          <a:p>
            <a:pPr algn="just" fontAlgn="base">
              <a:buFont typeface="Arial" panose="020B0604020202020204" pitchFamily="34" charset="0"/>
              <a:buChar char="•"/>
            </a:pPr>
            <a:r>
              <a:rPr lang="en-US" sz="2400" b="1" i="0" dirty="0">
                <a:solidFill>
                  <a:srgbClr val="000000"/>
                </a:solidFill>
                <a:effectLst/>
                <a:latin typeface="Montserrat" panose="00000500000000000000" pitchFamily="2" charset="0"/>
              </a:rPr>
              <a:t>Track </a:t>
            </a:r>
            <a:r>
              <a:rPr lang="en-US" sz="2400" dirty="0">
                <a:solidFill>
                  <a:srgbClr val="000000"/>
                </a:solidFill>
                <a:latin typeface="Montserrat" panose="00000500000000000000" pitchFamily="2" charset="0"/>
              </a:rPr>
              <a:t>&amp; </a:t>
            </a:r>
            <a:r>
              <a:rPr lang="en-US" sz="2400" b="0" i="0" dirty="0">
                <a:solidFill>
                  <a:srgbClr val="000000"/>
                </a:solidFill>
                <a:effectLst/>
                <a:latin typeface="Montserrat" panose="00000500000000000000" pitchFamily="2" charset="0"/>
              </a:rPr>
              <a:t>document study milestones, deadlines &amp; reporting timelines.</a:t>
            </a:r>
          </a:p>
          <a:p>
            <a:pPr marL="0" indent="0" algn="just" fontAlgn="base">
              <a:buNone/>
            </a:pPr>
            <a:endParaRPr lang="en-US" sz="800" b="0" i="0" dirty="0">
              <a:solidFill>
                <a:srgbClr val="000000"/>
              </a:solidFill>
              <a:effectLst/>
              <a:latin typeface="Montserrat" panose="00000500000000000000" pitchFamily="2" charset="0"/>
            </a:endParaRPr>
          </a:p>
          <a:p>
            <a:pPr algn="just" fontAlgn="base">
              <a:buFont typeface="Arial" panose="020B0604020202020204" pitchFamily="34" charset="0"/>
              <a:buChar char="•"/>
            </a:pPr>
            <a:r>
              <a:rPr lang="en-US" sz="2400" b="1" i="0" dirty="0">
                <a:solidFill>
                  <a:srgbClr val="000000"/>
                </a:solidFill>
                <a:effectLst/>
                <a:latin typeface="Montserrat" panose="00000500000000000000" pitchFamily="2" charset="0"/>
              </a:rPr>
              <a:t>Identify</a:t>
            </a:r>
            <a:r>
              <a:rPr lang="en-US" sz="2400" b="0" i="0" dirty="0">
                <a:solidFill>
                  <a:srgbClr val="000000"/>
                </a:solidFill>
                <a:effectLst/>
                <a:latin typeface="Montserrat" panose="00000500000000000000" pitchFamily="2" charset="0"/>
              </a:rPr>
              <a:t>, document, report </a:t>
            </a:r>
            <a:r>
              <a:rPr lang="en-US" sz="2400" dirty="0">
                <a:solidFill>
                  <a:srgbClr val="000000"/>
                </a:solidFill>
                <a:latin typeface="Montserrat" panose="00000500000000000000" pitchFamily="2" charset="0"/>
              </a:rPr>
              <a:t>&amp; </a:t>
            </a:r>
            <a:r>
              <a:rPr lang="en-US" sz="2400" b="0" i="0" dirty="0">
                <a:solidFill>
                  <a:srgbClr val="000000"/>
                </a:solidFill>
                <a:effectLst/>
                <a:latin typeface="Montserrat" panose="00000500000000000000" pitchFamily="2" charset="0"/>
              </a:rPr>
              <a:t>help </a:t>
            </a:r>
            <a:r>
              <a:rPr lang="en-US" sz="2400" b="1" i="0" dirty="0">
                <a:solidFill>
                  <a:srgbClr val="000000"/>
                </a:solidFill>
                <a:effectLst/>
                <a:latin typeface="Montserrat" panose="00000500000000000000" pitchFamily="2" charset="0"/>
              </a:rPr>
              <a:t>correct</a:t>
            </a:r>
            <a:r>
              <a:rPr lang="en-US" sz="2400" b="0" i="0" dirty="0">
                <a:solidFill>
                  <a:srgbClr val="000000"/>
                </a:solidFill>
                <a:effectLst/>
                <a:latin typeface="Montserrat" panose="00000500000000000000" pitchFamily="2" charset="0"/>
              </a:rPr>
              <a:t> areas that could compromise participant safety or data integrity.</a:t>
            </a:r>
          </a:p>
          <a:p>
            <a:pPr marL="0" indent="0" algn="just" fontAlgn="base">
              <a:buNone/>
            </a:pPr>
            <a:endParaRPr lang="en-US" sz="800" b="0" i="0" dirty="0">
              <a:solidFill>
                <a:srgbClr val="000000"/>
              </a:solidFill>
              <a:effectLst/>
              <a:latin typeface="Montserrat" panose="00000500000000000000" pitchFamily="2" charset="0"/>
            </a:endParaRPr>
          </a:p>
          <a:p>
            <a:pPr fontAlgn="base">
              <a:buFont typeface="Arial" panose="020B0604020202020204" pitchFamily="34" charset="0"/>
              <a:buChar char="•"/>
            </a:pPr>
            <a:r>
              <a:rPr lang="en-US" sz="2400" b="1" i="0" dirty="0">
                <a:solidFill>
                  <a:srgbClr val="000000"/>
                </a:solidFill>
                <a:effectLst/>
                <a:latin typeface="Montserrat" panose="00000500000000000000" pitchFamily="2" charset="0"/>
              </a:rPr>
              <a:t>Study participant </a:t>
            </a:r>
            <a:r>
              <a:rPr lang="en-US" sz="2400" b="0" i="0" dirty="0">
                <a:solidFill>
                  <a:srgbClr val="000000"/>
                </a:solidFill>
                <a:effectLst/>
                <a:latin typeface="Montserrat" panose="00000500000000000000" pitchFamily="2" charset="0"/>
              </a:rPr>
              <a:t>management: identification, recruitment, consenting, enrollment and schedule management.</a:t>
            </a:r>
          </a:p>
          <a:p>
            <a:pPr marL="0" indent="0" algn="just" fontAlgn="base">
              <a:buNone/>
            </a:pPr>
            <a:endParaRPr lang="en-US" sz="800" b="0" i="0" dirty="0">
              <a:solidFill>
                <a:srgbClr val="000000"/>
              </a:solidFill>
              <a:effectLst/>
              <a:latin typeface="Montserrat" panose="00000500000000000000" pitchFamily="2" charset="0"/>
            </a:endParaRPr>
          </a:p>
          <a:p>
            <a:pPr algn="just" fontAlgn="base">
              <a:buFont typeface="Arial" panose="020B0604020202020204" pitchFamily="34" charset="0"/>
              <a:buChar char="•"/>
            </a:pPr>
            <a:r>
              <a:rPr lang="en-US" sz="2400" b="0" i="0" dirty="0">
                <a:solidFill>
                  <a:srgbClr val="000000"/>
                </a:solidFill>
                <a:effectLst/>
                <a:latin typeface="Montserrat" panose="00000500000000000000" pitchFamily="2" charset="0"/>
              </a:rPr>
              <a:t>Facilitate</a:t>
            </a:r>
            <a:r>
              <a:rPr lang="en-US" sz="2400" b="1" i="0" dirty="0">
                <a:solidFill>
                  <a:srgbClr val="000000"/>
                </a:solidFill>
                <a:effectLst/>
                <a:latin typeface="Montserrat" panose="00000500000000000000" pitchFamily="2" charset="0"/>
              </a:rPr>
              <a:t> data</a:t>
            </a:r>
            <a:r>
              <a:rPr lang="en-US" sz="2400" b="0" i="0" dirty="0">
                <a:solidFill>
                  <a:srgbClr val="000000"/>
                </a:solidFill>
                <a:effectLst/>
                <a:latin typeface="Montserrat" panose="00000500000000000000" pitchFamily="2" charset="0"/>
              </a:rPr>
              <a:t> collection, per the objectives of the protocol.</a:t>
            </a:r>
          </a:p>
        </p:txBody>
      </p:sp>
      <p:sp>
        <p:nvSpPr>
          <p:cNvPr id="7" name="Content Placeholder 6">
            <a:extLst>
              <a:ext uri="{FF2B5EF4-FFF2-40B4-BE49-F238E27FC236}">
                <a16:creationId xmlns:a16="http://schemas.microsoft.com/office/drawing/2014/main" id="{8DFE808A-11C4-C5E5-4BC6-6FD74BDBF1F5}"/>
              </a:ext>
            </a:extLst>
          </p:cNvPr>
          <p:cNvSpPr>
            <a:spLocks/>
          </p:cNvSpPr>
          <p:nvPr/>
        </p:nvSpPr>
        <p:spPr>
          <a:xfrm>
            <a:off x="3986213" y="2122219"/>
            <a:ext cx="7935567" cy="3999448"/>
          </a:xfrm>
          <a:prstGeom prst="rect">
            <a:avLst/>
          </a:prstGeom>
        </p:spPr>
        <p:txBody>
          <a:bodyPr>
            <a:normAutofit/>
          </a:bodyPr>
          <a:lstStyle/>
          <a:p>
            <a:pPr lvl="1">
              <a:lnSpc>
                <a:spcPct val="150000"/>
              </a:lnSpc>
              <a:spcAft>
                <a:spcPts val="600"/>
              </a:spcAft>
            </a:pPr>
            <a:endParaRPr lang="en-US" sz="32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2564988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7455A5-F64C-4961-9507-979B105DBF32}"/>
              </a:ext>
            </a:extLst>
          </p:cNvPr>
          <p:cNvSpPr/>
          <p:nvPr/>
        </p:nvSpPr>
        <p:spPr>
          <a:xfrm>
            <a:off x="8439978" y="2340233"/>
            <a:ext cx="3200400" cy="26517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5" name="Title 4">
            <a:extLst>
              <a:ext uri="{FF2B5EF4-FFF2-40B4-BE49-F238E27FC236}">
                <a16:creationId xmlns:a16="http://schemas.microsoft.com/office/drawing/2014/main" id="{92846190-050E-4983-AC47-16BAE4E9D3FD}"/>
              </a:ext>
            </a:extLst>
          </p:cNvPr>
          <p:cNvSpPr>
            <a:spLocks noGrp="1"/>
          </p:cNvSpPr>
          <p:nvPr>
            <p:ph type="title" idx="4294967295"/>
          </p:nvPr>
        </p:nvSpPr>
        <p:spPr>
          <a:xfrm>
            <a:off x="0" y="431800"/>
            <a:ext cx="7620000" cy="711200"/>
          </a:xfrm>
        </p:spPr>
        <p:txBody>
          <a:bodyPr vert="horz" lIns="121920" tIns="60960" rIns="121920" bIns="6096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9170"/>
            <a:r>
              <a:rPr lang="en-US" sz="4267" kern="1200" dirty="0">
                <a:solidFill>
                  <a:srgbClr val="FFFFFF"/>
                </a:solidFill>
                <a:latin typeface="Montserrat" panose="00000500000000000000" pitchFamily="2" charset="0"/>
                <a:cs typeface="+mj-cs"/>
              </a:rPr>
              <a:t>Institutional Review Board</a:t>
            </a:r>
          </a:p>
        </p:txBody>
      </p:sp>
      <p:sp>
        <p:nvSpPr>
          <p:cNvPr id="13" name="TextBox 12">
            <a:extLst>
              <a:ext uri="{FF2B5EF4-FFF2-40B4-BE49-F238E27FC236}">
                <a16:creationId xmlns:a16="http://schemas.microsoft.com/office/drawing/2014/main" id="{2C91F5BF-51D2-4B21-ADD1-C59D8E6F6CC3}"/>
              </a:ext>
            </a:extLst>
          </p:cNvPr>
          <p:cNvSpPr txBox="1"/>
          <p:nvPr/>
        </p:nvSpPr>
        <p:spPr>
          <a:xfrm>
            <a:off x="325438" y="2185988"/>
            <a:ext cx="7112000" cy="255454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latin typeface="Montserrat" panose="00000500000000000000" pitchFamily="2" charset="0"/>
              </a:rPr>
              <a:t>Protects the rights &amp; welfare </a:t>
            </a:r>
          </a:p>
          <a:p>
            <a:pPr algn="just"/>
            <a:r>
              <a:rPr lang="en-US" sz="3200" dirty="0">
                <a:latin typeface="Montserrat" panose="00000500000000000000" pitchFamily="2" charset="0"/>
              </a:rPr>
              <a:t>of the participants who participate in research conducted at ______ and affiliated research organizations. </a:t>
            </a:r>
          </a:p>
        </p:txBody>
      </p:sp>
      <p:pic>
        <p:nvPicPr>
          <p:cNvPr id="10" name="Picture 9">
            <a:extLst>
              <a:ext uri="{FF2B5EF4-FFF2-40B4-BE49-F238E27FC236}">
                <a16:creationId xmlns:a16="http://schemas.microsoft.com/office/drawing/2014/main" id="{0270587C-EE5B-4819-AA10-0A584F5E6FB6}"/>
              </a:ext>
            </a:extLst>
          </p:cNvPr>
          <p:cNvPicPr>
            <a:picLocks noChangeAspect="1"/>
          </p:cNvPicPr>
          <p:nvPr/>
        </p:nvPicPr>
        <p:blipFill>
          <a:blip r:embed="rId4"/>
          <a:stretch>
            <a:fillRect/>
          </a:stretch>
        </p:blipFill>
        <p:spPr>
          <a:xfrm>
            <a:off x="8439978" y="3531617"/>
            <a:ext cx="3200400" cy="1460376"/>
          </a:xfrm>
          <a:prstGeom prst="rect">
            <a:avLst/>
          </a:prstGeom>
        </p:spPr>
      </p:pic>
      <p:pic>
        <p:nvPicPr>
          <p:cNvPr id="15" name="Content Placeholder 10" descr="Video camera outline">
            <a:hlinkClick r:id="rId5"/>
            <a:extLst>
              <a:ext uri="{FF2B5EF4-FFF2-40B4-BE49-F238E27FC236}">
                <a16:creationId xmlns:a16="http://schemas.microsoft.com/office/drawing/2014/main" id="{52876D2B-7FD5-4162-977A-BAEEBA63B9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8301" y="2826389"/>
            <a:ext cx="876300" cy="999987"/>
          </a:xfrm>
          <a:prstGeom prst="rect">
            <a:avLst/>
          </a:prstGeom>
        </p:spPr>
      </p:pic>
      <p:sp>
        <p:nvSpPr>
          <p:cNvPr id="17" name="TextBox 16">
            <a:extLst>
              <a:ext uri="{FF2B5EF4-FFF2-40B4-BE49-F238E27FC236}">
                <a16:creationId xmlns:a16="http://schemas.microsoft.com/office/drawing/2014/main" id="{481901AA-E93B-4B8A-838E-914C5E413205}"/>
              </a:ext>
            </a:extLst>
          </p:cNvPr>
          <p:cNvSpPr txBox="1"/>
          <p:nvPr/>
        </p:nvSpPr>
        <p:spPr>
          <a:xfrm>
            <a:off x="8637622" y="2486661"/>
            <a:ext cx="2805112" cy="58477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t>What is an IRB?</a:t>
            </a:r>
          </a:p>
        </p:txBody>
      </p:sp>
    </p:spTree>
    <p:custDataLst>
      <p:tags r:id="rId1"/>
    </p:custDataLst>
    <p:extLst>
      <p:ext uri="{BB962C8B-B14F-4D97-AF65-F5344CB8AC3E}">
        <p14:creationId xmlns:p14="http://schemas.microsoft.com/office/powerpoint/2010/main" val="311338398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4" name="TextBox 3">
            <a:extLst>
              <a:ext uri="{FF2B5EF4-FFF2-40B4-BE49-F238E27FC236}">
                <a16:creationId xmlns:a16="http://schemas.microsoft.com/office/drawing/2014/main" id="{84E40459-645A-C315-7133-7580BF4B0CF6}"/>
              </a:ext>
            </a:extLst>
          </p:cNvPr>
          <p:cNvSpPr txBox="1"/>
          <p:nvPr/>
        </p:nvSpPr>
        <p:spPr>
          <a:xfrm>
            <a:off x="1198181" y="560881"/>
            <a:ext cx="9795639" cy="1039320"/>
          </a:xfrm>
          <a:prstGeom prst="rect">
            <a:avLst/>
          </a:prstGeom>
        </p:spPr>
        <p:txBody>
          <a:bodyPr vert="horz" lIns="121920" tIns="60960" rIns="121920" bIns="6096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ct val="90000"/>
              </a:lnSpc>
              <a:spcBef>
                <a:spcPct val="0"/>
              </a:spcBef>
              <a:spcAft>
                <a:spcPts val="800"/>
              </a:spcAft>
            </a:pPr>
            <a:r>
              <a:rPr lang="en-US" sz="5200" dirty="0">
                <a:latin typeface="+mj-lt"/>
                <a:ea typeface="+mj-ea"/>
                <a:cs typeface="+mj-cs"/>
              </a:rPr>
              <a:t> </a:t>
            </a:r>
          </a:p>
        </p:txBody>
      </p:sp>
      <p:graphicFrame>
        <p:nvGraphicFramePr>
          <p:cNvPr id="6" name="Diagram 5">
            <a:extLst>
              <a:ext uri="{FF2B5EF4-FFF2-40B4-BE49-F238E27FC236}">
                <a16:creationId xmlns:a16="http://schemas.microsoft.com/office/drawing/2014/main" id="{89A48266-5687-905B-8169-16E877EFBC27}"/>
              </a:ext>
            </a:extLst>
          </p:cNvPr>
          <p:cNvGraphicFramePr/>
          <p:nvPr/>
        </p:nvGraphicFramePr>
        <p:xfrm>
          <a:off x="106855" y="482600"/>
          <a:ext cx="7416800" cy="607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BBE5A139-8372-01CC-E216-7811F23FAC44}"/>
              </a:ext>
            </a:extLst>
          </p:cNvPr>
          <p:cNvSpPr txBox="1"/>
          <p:nvPr/>
        </p:nvSpPr>
        <p:spPr>
          <a:xfrm>
            <a:off x="5601138" y="644605"/>
            <a:ext cx="3657600" cy="1107996"/>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RESEARCH</a:t>
            </a:r>
          </a:p>
          <a:p>
            <a:r>
              <a:rPr lang="en-US" sz="1600" dirty="0">
                <a:latin typeface="Montserrat" pitchFamily="2" charset="0"/>
              </a:rPr>
              <a:t>SYSTEMATIC INVESTIGATION</a:t>
            </a:r>
          </a:p>
          <a:p>
            <a:r>
              <a:rPr lang="en-US" sz="1600" u="sng" dirty="0">
                <a:latin typeface="Montserrat" pitchFamily="2" charset="0"/>
              </a:rPr>
              <a:t>DESIGNED</a:t>
            </a:r>
            <a:r>
              <a:rPr lang="en-US" sz="1600" dirty="0">
                <a:latin typeface="Montserrat" pitchFamily="2" charset="0"/>
              </a:rPr>
              <a:t> TO CONTRIUBUTE TO </a:t>
            </a:r>
            <a:r>
              <a:rPr lang="en-US" sz="1600" u="sng" dirty="0">
                <a:latin typeface="Montserrat" pitchFamily="2" charset="0"/>
              </a:rPr>
              <a:t>GENERALIZABLE</a:t>
            </a:r>
            <a:r>
              <a:rPr lang="en-US" sz="1600" dirty="0">
                <a:latin typeface="Montserrat" pitchFamily="2" charset="0"/>
              </a:rPr>
              <a:t> KNOWLEDGE</a:t>
            </a:r>
          </a:p>
        </p:txBody>
      </p:sp>
      <p:sp>
        <p:nvSpPr>
          <p:cNvPr id="20" name="TextBox 19">
            <a:extLst>
              <a:ext uri="{FF2B5EF4-FFF2-40B4-BE49-F238E27FC236}">
                <a16:creationId xmlns:a16="http://schemas.microsoft.com/office/drawing/2014/main" id="{8CEEE578-B5FD-F720-3880-9ADF977D7664}"/>
              </a:ext>
            </a:extLst>
          </p:cNvPr>
          <p:cNvSpPr txBox="1"/>
          <p:nvPr/>
        </p:nvSpPr>
        <p:spPr>
          <a:xfrm>
            <a:off x="7083913" y="2951203"/>
            <a:ext cx="4349649" cy="1107996"/>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HUMAN SUBJECTS</a:t>
            </a:r>
          </a:p>
          <a:p>
            <a:r>
              <a:rPr lang="en-US" sz="1600" dirty="0">
                <a:latin typeface="Montserrat" pitchFamily="2" charset="0"/>
              </a:rPr>
              <a:t>LIVING INDIVIDUAL(S) ABOUT WHOM AN INVESTIGATOR CONDUCTS RESEARCH</a:t>
            </a:r>
          </a:p>
        </p:txBody>
      </p:sp>
      <p:pic>
        <p:nvPicPr>
          <p:cNvPr id="24" name="Picture 23">
            <a:extLst>
              <a:ext uri="{FF2B5EF4-FFF2-40B4-BE49-F238E27FC236}">
                <a16:creationId xmlns:a16="http://schemas.microsoft.com/office/drawing/2014/main" id="{68167F67-7FBC-EFB1-168D-BF930CC64A38}"/>
              </a:ext>
            </a:extLst>
          </p:cNvPr>
          <p:cNvPicPr>
            <a:picLocks noChangeAspect="1"/>
          </p:cNvPicPr>
          <p:nvPr/>
        </p:nvPicPr>
        <p:blipFill>
          <a:blip r:embed="rId8"/>
          <a:stretch>
            <a:fillRect/>
          </a:stretch>
        </p:blipFill>
        <p:spPr>
          <a:xfrm>
            <a:off x="9857757" y="358181"/>
            <a:ext cx="1918375" cy="1219305"/>
          </a:xfrm>
          <a:prstGeom prst="rect">
            <a:avLst/>
          </a:prstGeom>
        </p:spPr>
      </p:pic>
      <p:sp>
        <p:nvSpPr>
          <p:cNvPr id="27" name="TextBox 26">
            <a:extLst>
              <a:ext uri="{FF2B5EF4-FFF2-40B4-BE49-F238E27FC236}">
                <a16:creationId xmlns:a16="http://schemas.microsoft.com/office/drawing/2014/main" id="{32D950E5-E6C8-81D6-E246-A9D64B01F45C}"/>
              </a:ext>
            </a:extLst>
          </p:cNvPr>
          <p:cNvSpPr txBox="1"/>
          <p:nvPr/>
        </p:nvSpPr>
        <p:spPr>
          <a:xfrm>
            <a:off x="7904475" y="5432916"/>
            <a:ext cx="2912469" cy="338554"/>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IRB REVIEW REQUIRED</a:t>
            </a:r>
          </a:p>
        </p:txBody>
      </p:sp>
    </p:spTree>
    <p:custDataLst>
      <p:tags r:id="rId1"/>
    </p:custDataLst>
    <p:extLst>
      <p:ext uri="{BB962C8B-B14F-4D97-AF65-F5344CB8AC3E}">
        <p14:creationId xmlns:p14="http://schemas.microsoft.com/office/powerpoint/2010/main" val="3414663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4" name="TextBox 3">
            <a:extLst>
              <a:ext uri="{FF2B5EF4-FFF2-40B4-BE49-F238E27FC236}">
                <a16:creationId xmlns:a16="http://schemas.microsoft.com/office/drawing/2014/main" id="{84E40459-645A-C315-7133-7580BF4B0CF6}"/>
              </a:ext>
            </a:extLst>
          </p:cNvPr>
          <p:cNvSpPr txBox="1"/>
          <p:nvPr/>
        </p:nvSpPr>
        <p:spPr>
          <a:xfrm>
            <a:off x="1198181" y="560881"/>
            <a:ext cx="9795639" cy="1039320"/>
          </a:xfrm>
          <a:prstGeom prst="rect">
            <a:avLst/>
          </a:prstGeom>
        </p:spPr>
        <p:txBody>
          <a:bodyPr vert="horz" lIns="121920" tIns="60960" rIns="121920" bIns="6096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ct val="90000"/>
              </a:lnSpc>
              <a:spcBef>
                <a:spcPct val="0"/>
              </a:spcBef>
              <a:spcAft>
                <a:spcPts val="800"/>
              </a:spcAft>
            </a:pPr>
            <a:r>
              <a:rPr lang="en-US" sz="5200" dirty="0">
                <a:latin typeface="+mj-lt"/>
                <a:ea typeface="+mj-ea"/>
                <a:cs typeface="+mj-cs"/>
              </a:rPr>
              <a:t> </a:t>
            </a:r>
          </a:p>
        </p:txBody>
      </p:sp>
      <p:sp>
        <p:nvSpPr>
          <p:cNvPr id="18" name="TextBox 17">
            <a:extLst>
              <a:ext uri="{FF2B5EF4-FFF2-40B4-BE49-F238E27FC236}">
                <a16:creationId xmlns:a16="http://schemas.microsoft.com/office/drawing/2014/main" id="{BBE5A139-8372-01CC-E216-7811F23FAC44}"/>
              </a:ext>
            </a:extLst>
          </p:cNvPr>
          <p:cNvSpPr txBox="1"/>
          <p:nvPr/>
        </p:nvSpPr>
        <p:spPr>
          <a:xfrm>
            <a:off x="6751277" y="1872590"/>
            <a:ext cx="5057907" cy="1600439"/>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RESEARCH</a:t>
            </a:r>
          </a:p>
          <a:p>
            <a:pPr algn="just"/>
            <a:r>
              <a:rPr lang="en-US" sz="1600" dirty="0">
                <a:latin typeface="Montserrat" pitchFamily="2" charset="0"/>
              </a:rPr>
              <a:t>Involves a test article and one or more human subjects, AND either must meet the requirements for prior submission to the FDA, or the results of which are intended to be later submitted to the FDA as part of an application</a:t>
            </a:r>
            <a:endParaRPr lang="en-US" sz="1600" b="1" dirty="0">
              <a:latin typeface="Montserrat" pitchFamily="2" charset="0"/>
            </a:endParaRPr>
          </a:p>
        </p:txBody>
      </p:sp>
      <p:sp>
        <p:nvSpPr>
          <p:cNvPr id="20" name="TextBox 19">
            <a:extLst>
              <a:ext uri="{FF2B5EF4-FFF2-40B4-BE49-F238E27FC236}">
                <a16:creationId xmlns:a16="http://schemas.microsoft.com/office/drawing/2014/main" id="{8CEEE578-B5FD-F720-3880-9ADF977D7664}"/>
              </a:ext>
            </a:extLst>
          </p:cNvPr>
          <p:cNvSpPr txBox="1"/>
          <p:nvPr/>
        </p:nvSpPr>
        <p:spPr>
          <a:xfrm>
            <a:off x="6815907" y="3863121"/>
            <a:ext cx="4885660" cy="1107996"/>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HUMAN SUBJECT</a:t>
            </a:r>
          </a:p>
          <a:p>
            <a:pPr algn="just"/>
            <a:r>
              <a:rPr lang="en-US" sz="1600" dirty="0">
                <a:latin typeface="Montserrat" pitchFamily="2" charset="0"/>
              </a:rPr>
              <a:t>An individual who is or becomes a participant in research, either as a recipient of the test article or as a control</a:t>
            </a:r>
            <a:endParaRPr lang="en-US" sz="1600" b="1" dirty="0">
              <a:latin typeface="Montserrat" pitchFamily="2" charset="0"/>
            </a:endParaRPr>
          </a:p>
        </p:txBody>
      </p:sp>
      <p:sp>
        <p:nvSpPr>
          <p:cNvPr id="27" name="TextBox 26">
            <a:extLst>
              <a:ext uri="{FF2B5EF4-FFF2-40B4-BE49-F238E27FC236}">
                <a16:creationId xmlns:a16="http://schemas.microsoft.com/office/drawing/2014/main" id="{32D950E5-E6C8-81D6-E246-A9D64B01F45C}"/>
              </a:ext>
            </a:extLst>
          </p:cNvPr>
          <p:cNvSpPr txBox="1"/>
          <p:nvPr/>
        </p:nvSpPr>
        <p:spPr>
          <a:xfrm>
            <a:off x="7518401" y="5969001"/>
            <a:ext cx="3371041" cy="379656"/>
          </a:xfrm>
          <a:prstGeom prst="rect">
            <a:avLst/>
          </a:prstGeom>
          <a:solidFill>
            <a:schemeClr val="bg1">
              <a:alpha val="70000"/>
            </a:schemeClr>
          </a:solidFill>
          <a:effectLst>
            <a:softEdge rad="31750"/>
          </a:effectLst>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67" b="1" dirty="0">
                <a:latin typeface="Montserrat" pitchFamily="2" charset="0"/>
              </a:rPr>
              <a:t>IRB REVIEW REQUIRED</a:t>
            </a:r>
          </a:p>
        </p:txBody>
      </p:sp>
      <p:pic>
        <p:nvPicPr>
          <p:cNvPr id="2" name="Picture 1" descr="Logo&#10;&#10;Description automatically generated">
            <a:extLst>
              <a:ext uri="{FF2B5EF4-FFF2-40B4-BE49-F238E27FC236}">
                <a16:creationId xmlns:a16="http://schemas.microsoft.com/office/drawing/2014/main" id="{54D17A35-12FF-8A65-F8A5-B69A41A83AE2}"/>
              </a:ext>
            </a:extLst>
          </p:cNvPr>
          <p:cNvPicPr>
            <a:picLocks noChangeAspect="1"/>
          </p:cNvPicPr>
          <p:nvPr/>
        </p:nvPicPr>
        <p:blipFill rotWithShape="1">
          <a:blip r:embed="rId3">
            <a:extLst>
              <a:ext uri="{28A0092B-C50C-407E-A947-70E740481C1C}">
                <a14:useLocalDpi xmlns:a14="http://schemas.microsoft.com/office/drawing/2010/main" val="0"/>
              </a:ext>
            </a:extLst>
          </a:blip>
          <a:srcRect l="7171" t="1313" r="7171" b="1313"/>
          <a:stretch/>
        </p:blipFill>
        <p:spPr>
          <a:xfrm>
            <a:off x="9670241" y="184665"/>
            <a:ext cx="1828800" cy="1219200"/>
          </a:xfrm>
          <a:prstGeom prst="rect">
            <a:avLst/>
          </a:prstGeom>
        </p:spPr>
      </p:pic>
      <p:grpSp>
        <p:nvGrpSpPr>
          <p:cNvPr id="10" name="Group 9" descr="Person holding needle">
            <a:extLst>
              <a:ext uri="{FF2B5EF4-FFF2-40B4-BE49-F238E27FC236}">
                <a16:creationId xmlns:a16="http://schemas.microsoft.com/office/drawing/2014/main" id="{394E528C-3A3B-D8D5-745C-97235C76E4CB}"/>
              </a:ext>
            </a:extLst>
          </p:cNvPr>
          <p:cNvGrpSpPr/>
          <p:nvPr/>
        </p:nvGrpSpPr>
        <p:grpSpPr>
          <a:xfrm>
            <a:off x="340339" y="437729"/>
            <a:ext cx="6070600" cy="6070600"/>
            <a:chOff x="0" y="0"/>
            <a:chExt cx="4552950" cy="4552950"/>
          </a:xfrm>
          <a:blipFill dpi="0" rotWithShape="1">
            <a:blip r:embed="rId4">
              <a:extLst>
                <a:ext uri="{28A0092B-C50C-407E-A947-70E740481C1C}">
                  <a14:useLocalDpi xmlns:a14="http://schemas.microsoft.com/office/drawing/2010/main" val="0"/>
                </a:ext>
              </a:extLst>
            </a:blip>
            <a:srcRect/>
            <a:stretch>
              <a:fillRect/>
            </a:stretch>
          </a:blipFill>
        </p:grpSpPr>
        <p:sp>
          <p:nvSpPr>
            <p:cNvPr id="11" name="Oval 10" descr="Close up of beakers with solutions on a shelf in a lab">
              <a:extLst>
                <a:ext uri="{FF2B5EF4-FFF2-40B4-BE49-F238E27FC236}">
                  <a16:creationId xmlns:a16="http://schemas.microsoft.com/office/drawing/2014/main" id="{BFD76E25-6F4C-1E80-3C63-95874B34E693}"/>
                </a:ext>
              </a:extLst>
            </p:cNvPr>
            <p:cNvSpPr/>
            <p:nvPr/>
          </p:nvSpPr>
          <p:spPr>
            <a:xfrm>
              <a:off x="0" y="0"/>
              <a:ext cx="4552950" cy="4552950"/>
            </a:xfrm>
            <a:prstGeom prst="ellipse">
              <a:avLst/>
            </a:prstGeom>
            <a:grpFill/>
            <a:ln>
              <a:solidFill>
                <a:srgbClr val="5F6972"/>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Oval 4">
              <a:extLst>
                <a:ext uri="{FF2B5EF4-FFF2-40B4-BE49-F238E27FC236}">
                  <a16:creationId xmlns:a16="http://schemas.microsoft.com/office/drawing/2014/main" id="{C71651BE-4E19-D289-BE26-70F58BD69B54}"/>
                </a:ext>
              </a:extLst>
            </p:cNvPr>
            <p:cNvSpPr txBox="1"/>
            <p:nvPr/>
          </p:nvSpPr>
          <p:spPr>
            <a:xfrm>
              <a:off x="1480846" y="227647"/>
              <a:ext cx="1591256" cy="68294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7584" tIns="227584" rIns="227584" bIns="227584"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1422364">
                <a:lnSpc>
                  <a:spcPct val="90000"/>
                </a:lnSpc>
                <a:spcBef>
                  <a:spcPct val="0"/>
                </a:spcBef>
                <a:spcAft>
                  <a:spcPct val="35000"/>
                </a:spcAft>
                <a:buNone/>
              </a:pPr>
              <a:endParaRPr lang="en-US" sz="3200" kern="1200" dirty="0"/>
            </a:p>
          </p:txBody>
        </p:sp>
      </p:grpSp>
    </p:spTree>
    <p:custDataLst>
      <p:tags r:id="rId1"/>
    </p:custDataLst>
    <p:extLst>
      <p:ext uri="{BB962C8B-B14F-4D97-AF65-F5344CB8AC3E}">
        <p14:creationId xmlns:p14="http://schemas.microsoft.com/office/powerpoint/2010/main" val="996188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4A6EC-68EA-4E01-93D6-4354C3183A61}"/>
              </a:ext>
            </a:extLst>
          </p:cNvPr>
          <p:cNvPicPr>
            <a:picLocks noChangeAspect="1"/>
          </p:cNvPicPr>
          <p:nvPr/>
        </p:nvPicPr>
        <p:blipFill>
          <a:blip r:embed="rId4"/>
          <a:stretch>
            <a:fillRect/>
          </a:stretch>
        </p:blipFill>
        <p:spPr>
          <a:xfrm>
            <a:off x="-1155551" y="0"/>
            <a:ext cx="13724774" cy="6858000"/>
          </a:xfrm>
          <a:prstGeom prst="rect">
            <a:avLst/>
          </a:prstGeom>
        </p:spPr>
      </p:pic>
      <p:pic>
        <p:nvPicPr>
          <p:cNvPr id="24" name="Picture 23">
            <a:extLst>
              <a:ext uri="{FF2B5EF4-FFF2-40B4-BE49-F238E27FC236}">
                <a16:creationId xmlns:a16="http://schemas.microsoft.com/office/drawing/2014/main" id="{43EC6125-F777-E377-8305-2D5738E58DEE}"/>
              </a:ext>
            </a:extLst>
          </p:cNvPr>
          <p:cNvPicPr>
            <a:picLocks noChangeAspect="1"/>
          </p:cNvPicPr>
          <p:nvPr/>
        </p:nvPicPr>
        <p:blipFill>
          <a:blip r:embed="rId5"/>
          <a:stretch>
            <a:fillRect/>
          </a:stretch>
        </p:blipFill>
        <p:spPr>
          <a:xfrm>
            <a:off x="5015575" y="5210209"/>
            <a:ext cx="2160849" cy="992587"/>
          </a:xfrm>
          <a:prstGeom prst="ellipse">
            <a:avLst/>
          </a:prstGeom>
        </p:spPr>
      </p:pic>
      <p:sp>
        <p:nvSpPr>
          <p:cNvPr id="20" name="Title 19">
            <a:extLst>
              <a:ext uri="{FF2B5EF4-FFF2-40B4-BE49-F238E27FC236}">
                <a16:creationId xmlns:a16="http://schemas.microsoft.com/office/drawing/2014/main" id="{5DA3D9FA-FE0A-4C78-A92E-6EADB47604C8}"/>
              </a:ext>
            </a:extLst>
          </p:cNvPr>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267" dirty="0">
                <a:latin typeface="Montserrat" panose="00000500000000000000" pitchFamily="2" charset="0"/>
                <a:cs typeface="Calibri" panose="020F0502020204030204" pitchFamily="34" charset="0"/>
              </a:rPr>
              <a:t>Regulatory Agencies</a:t>
            </a:r>
            <a:br>
              <a:rPr lang="en-US" sz="3733" dirty="0">
                <a:latin typeface="Montserrat" panose="00000500000000000000" pitchFamily="2" charset="0"/>
                <a:cs typeface="Calibri" panose="020F0502020204030204" pitchFamily="34" charset="0"/>
              </a:rPr>
            </a:br>
            <a:endParaRPr lang="en-US" dirty="0">
              <a:latin typeface="Montserrat" panose="00000500000000000000" pitchFamily="2" charset="0"/>
            </a:endParaRPr>
          </a:p>
        </p:txBody>
      </p:sp>
      <p:sp>
        <p:nvSpPr>
          <p:cNvPr id="21" name="Arrow: Curved Right 20">
            <a:extLst>
              <a:ext uri="{FF2B5EF4-FFF2-40B4-BE49-F238E27FC236}">
                <a16:creationId xmlns:a16="http://schemas.microsoft.com/office/drawing/2014/main" id="{0CA9818C-DF13-61A4-03EF-111FB2BF895E}"/>
              </a:ext>
            </a:extLst>
          </p:cNvPr>
          <p:cNvSpPr/>
          <p:nvPr/>
        </p:nvSpPr>
        <p:spPr>
          <a:xfrm>
            <a:off x="3457290" y="3578864"/>
            <a:ext cx="1422400" cy="236098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solidFill>
                <a:schemeClr val="tx1"/>
              </a:solidFill>
            </a:endParaRPr>
          </a:p>
        </p:txBody>
      </p:sp>
      <p:pic>
        <p:nvPicPr>
          <p:cNvPr id="16" name="Picture 15">
            <a:extLst>
              <a:ext uri="{FF2B5EF4-FFF2-40B4-BE49-F238E27FC236}">
                <a16:creationId xmlns:a16="http://schemas.microsoft.com/office/drawing/2014/main" id="{B7341375-012D-AFD9-6E59-89FE60BF0B4A}"/>
              </a:ext>
            </a:extLst>
          </p:cNvPr>
          <p:cNvPicPr>
            <a:picLocks noChangeAspect="1"/>
          </p:cNvPicPr>
          <p:nvPr/>
        </p:nvPicPr>
        <p:blipFill>
          <a:blip r:embed="rId6"/>
          <a:stretch>
            <a:fillRect/>
          </a:stretch>
        </p:blipFill>
        <p:spPr>
          <a:xfrm>
            <a:off x="1499519" y="1677615"/>
            <a:ext cx="3429001" cy="2286000"/>
          </a:xfrm>
          <a:prstGeom prst="rect">
            <a:avLst/>
          </a:prstGeom>
        </p:spPr>
      </p:pic>
      <p:sp>
        <p:nvSpPr>
          <p:cNvPr id="22" name="Arrow: Curved Left 21">
            <a:extLst>
              <a:ext uri="{FF2B5EF4-FFF2-40B4-BE49-F238E27FC236}">
                <a16:creationId xmlns:a16="http://schemas.microsoft.com/office/drawing/2014/main" id="{ABD5DBE0-92E3-5195-AD1B-DDBFDCF94165}"/>
              </a:ext>
            </a:extLst>
          </p:cNvPr>
          <p:cNvSpPr/>
          <p:nvPr/>
        </p:nvSpPr>
        <p:spPr>
          <a:xfrm>
            <a:off x="7315731" y="3621528"/>
            <a:ext cx="1422400" cy="2438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solidFill>
                <a:schemeClr val="tx1"/>
              </a:solidFill>
            </a:endParaRPr>
          </a:p>
        </p:txBody>
      </p:sp>
      <p:pic>
        <p:nvPicPr>
          <p:cNvPr id="17" name="Picture 16" descr="Logo&#10;&#10;Description automatically generated">
            <a:extLst>
              <a:ext uri="{FF2B5EF4-FFF2-40B4-BE49-F238E27FC236}">
                <a16:creationId xmlns:a16="http://schemas.microsoft.com/office/drawing/2014/main" id="{2A1723B8-FFCA-E124-75A8-A0753D824869}"/>
              </a:ext>
            </a:extLst>
          </p:cNvPr>
          <p:cNvPicPr>
            <a:picLocks noChangeAspect="1"/>
          </p:cNvPicPr>
          <p:nvPr/>
        </p:nvPicPr>
        <p:blipFill rotWithShape="1">
          <a:blip r:embed="rId7">
            <a:extLst>
              <a:ext uri="{28A0092B-C50C-407E-A947-70E740481C1C}">
                <a14:useLocalDpi xmlns:a14="http://schemas.microsoft.com/office/drawing/2010/main" val="0"/>
              </a:ext>
            </a:extLst>
          </a:blip>
          <a:srcRect l="7171" t="1313" r="7171" b="1313"/>
          <a:stretch/>
        </p:blipFill>
        <p:spPr>
          <a:xfrm>
            <a:off x="7312311" y="1704976"/>
            <a:ext cx="3429000" cy="2286000"/>
          </a:xfrm>
          <a:prstGeom prst="rect">
            <a:avLst/>
          </a:prstGeom>
        </p:spPr>
      </p:pic>
      <p:sp>
        <p:nvSpPr>
          <p:cNvPr id="25" name="TextBox 24">
            <a:extLst>
              <a:ext uri="{FF2B5EF4-FFF2-40B4-BE49-F238E27FC236}">
                <a16:creationId xmlns:a16="http://schemas.microsoft.com/office/drawing/2014/main" id="{A6E3D05D-4E3D-0172-2124-1FE69ED02137}"/>
              </a:ext>
            </a:extLst>
          </p:cNvPr>
          <p:cNvSpPr txBox="1"/>
          <p:nvPr/>
        </p:nvSpPr>
        <p:spPr>
          <a:xfrm>
            <a:off x="4419599" y="6172197"/>
            <a:ext cx="33528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b="1" dirty="0">
                <a:latin typeface="Montserrat" pitchFamily="2" charset="0"/>
              </a:rPr>
              <a:t>IRB APPLIES APPROPRIATE DEFINITION &amp; REGULATIONS</a:t>
            </a:r>
          </a:p>
        </p:txBody>
      </p:sp>
    </p:spTree>
    <p:custDataLst>
      <p:tags r:id="rId1"/>
    </p:custDataLst>
    <p:extLst>
      <p:ext uri="{BB962C8B-B14F-4D97-AF65-F5344CB8AC3E}">
        <p14:creationId xmlns:p14="http://schemas.microsoft.com/office/powerpoint/2010/main" val="412824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617A361C-9479-4494-AC0E-E06523E96777}"/>
              </a:ext>
            </a:extLst>
          </p:cNvPr>
          <p:cNvSpPr>
            <a:spLocks noGrp="1"/>
          </p:cNvSpPr>
          <p:nvPr>
            <p:ph type="title" idx="4294967295"/>
          </p:nvPr>
        </p:nvSpPr>
        <p:spPr>
          <a:xfrm>
            <a:off x="968534" y="396915"/>
            <a:ext cx="10160000" cy="609600"/>
          </a:xfrm>
          <a:prstGeom prst="rect">
            <a:avLst/>
          </a:prstGeom>
        </p:spPr>
        <p:txBody>
          <a:bodyPr>
            <a:normAutofit fontScale="9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000" dirty="0">
                <a:latin typeface="Montserrat" pitchFamily="2" charset="0"/>
                <a:ea typeface="+mn-ea"/>
                <a:cs typeface="Calibri" panose="020F0502020204030204" pitchFamily="34" charset="0"/>
              </a:rPr>
              <a:t>Roles &amp; Responsibilities</a:t>
            </a:r>
          </a:p>
        </p:txBody>
      </p:sp>
      <p:grpSp>
        <p:nvGrpSpPr>
          <p:cNvPr id="5" name="Group 4">
            <a:extLst>
              <a:ext uri="{FF2B5EF4-FFF2-40B4-BE49-F238E27FC236}">
                <a16:creationId xmlns:a16="http://schemas.microsoft.com/office/drawing/2014/main" id="{34B3A8DB-0498-934C-D2C2-A7E2D36DF29A}"/>
              </a:ext>
            </a:extLst>
          </p:cNvPr>
          <p:cNvGrpSpPr/>
          <p:nvPr/>
        </p:nvGrpSpPr>
        <p:grpSpPr>
          <a:xfrm>
            <a:off x="1583267" y="1006515"/>
            <a:ext cx="8930534" cy="5592981"/>
            <a:chOff x="3172571" y="1036430"/>
            <a:chExt cx="3184674" cy="4194736"/>
          </a:xfrm>
        </p:grpSpPr>
        <p:sp>
          <p:nvSpPr>
            <p:cNvPr id="6" name="Freeform: Shape 5">
              <a:extLst>
                <a:ext uri="{FF2B5EF4-FFF2-40B4-BE49-F238E27FC236}">
                  <a16:creationId xmlns:a16="http://schemas.microsoft.com/office/drawing/2014/main" id="{6F929B44-1D59-4531-2854-AD8D72196129}"/>
                </a:ext>
              </a:extLst>
            </p:cNvPr>
            <p:cNvSpPr/>
            <p:nvPr/>
          </p:nvSpPr>
          <p:spPr>
            <a:xfrm>
              <a:off x="4027846" y="1057587"/>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0452" tIns="194007" rIns="180452" bIns="19400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2667" kern="1200" dirty="0">
                  <a:latin typeface="Montserrat" pitchFamily="2" charset="0"/>
                </a:rPr>
                <a:t>IRB</a:t>
              </a:r>
            </a:p>
          </p:txBody>
        </p:sp>
        <p:sp>
          <p:nvSpPr>
            <p:cNvPr id="8" name="Freeform: Shape 7">
              <a:extLst>
                <a:ext uri="{FF2B5EF4-FFF2-40B4-BE49-F238E27FC236}">
                  <a16:creationId xmlns:a16="http://schemas.microsoft.com/office/drawing/2014/main" id="{A1647C88-E814-FDA1-F99A-D4C17B4704B6}"/>
                </a:ext>
              </a:extLst>
            </p:cNvPr>
            <p:cNvSpPr/>
            <p:nvPr/>
          </p:nvSpPr>
          <p:spPr>
            <a:xfrm>
              <a:off x="3196772" y="1036430"/>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49972" tIns="163527" rIns="149973" bIns="16352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1600" dirty="0">
                  <a:latin typeface="Montserrat" pitchFamily="2" charset="0"/>
                </a:rPr>
                <a:t>INSTITUTIONAL</a:t>
              </a:r>
              <a:r>
                <a:rPr lang="en-US" sz="1600" kern="1200" dirty="0">
                  <a:latin typeface="Montserrat" pitchFamily="2" charset="0"/>
                </a:rPr>
                <a:t> COMMITTEES</a:t>
              </a:r>
            </a:p>
          </p:txBody>
        </p:sp>
        <p:sp>
          <p:nvSpPr>
            <p:cNvPr id="9" name="Freeform: Shape 8">
              <a:extLst>
                <a:ext uri="{FF2B5EF4-FFF2-40B4-BE49-F238E27FC236}">
                  <a16:creationId xmlns:a16="http://schemas.microsoft.com/office/drawing/2014/main" id="{7909233C-CEF4-46F4-FE2D-91FBC7392328}"/>
                </a:ext>
              </a:extLst>
            </p:cNvPr>
            <p:cNvSpPr/>
            <p:nvPr/>
          </p:nvSpPr>
          <p:spPr>
            <a:xfrm>
              <a:off x="3172571" y="3622194"/>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0452" tIns="194007" rIns="180452" bIns="19400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2133" kern="1200" dirty="0">
                  <a:latin typeface="Montserrat" pitchFamily="2" charset="0"/>
                </a:rPr>
                <a:t>Study Participants</a:t>
              </a:r>
            </a:p>
          </p:txBody>
        </p:sp>
        <p:sp>
          <p:nvSpPr>
            <p:cNvPr id="21" name="Freeform: Shape 20">
              <a:extLst>
                <a:ext uri="{FF2B5EF4-FFF2-40B4-BE49-F238E27FC236}">
                  <a16:creationId xmlns:a16="http://schemas.microsoft.com/office/drawing/2014/main" id="{D46A9D38-5512-C69D-F891-F33F1083FD1A}"/>
                </a:ext>
              </a:extLst>
            </p:cNvPr>
            <p:cNvSpPr/>
            <p:nvPr/>
          </p:nvSpPr>
          <p:spPr>
            <a:xfrm>
              <a:off x="4852981" y="1071305"/>
              <a:ext cx="739114" cy="1554480"/>
            </a:xfrm>
            <a:custGeom>
              <a:avLst/>
              <a:gdLst>
                <a:gd name="connsiteX0" fmla="*/ 0 w 857621"/>
                <a:gd name="connsiteY0" fmla="*/ 366704 h 733408"/>
                <a:gd name="connsiteX1" fmla="*/ 183352 w 857621"/>
                <a:gd name="connsiteY1" fmla="*/ 0 h 733408"/>
                <a:gd name="connsiteX2" fmla="*/ 674269 w 857621"/>
                <a:gd name="connsiteY2" fmla="*/ 0 h 733408"/>
                <a:gd name="connsiteX3" fmla="*/ 857621 w 857621"/>
                <a:gd name="connsiteY3" fmla="*/ 366704 h 733408"/>
                <a:gd name="connsiteX4" fmla="*/ 674269 w 857621"/>
                <a:gd name="connsiteY4" fmla="*/ 733408 h 733408"/>
                <a:gd name="connsiteX5" fmla="*/ 183352 w 857621"/>
                <a:gd name="connsiteY5" fmla="*/ 733408 h 733408"/>
                <a:gd name="connsiteX6" fmla="*/ 0 w 857621"/>
                <a:gd name="connsiteY6" fmla="*/ 366704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21" h="733408">
                  <a:moveTo>
                    <a:pt x="428810" y="0"/>
                  </a:moveTo>
                  <a:lnTo>
                    <a:pt x="857620" y="156797"/>
                  </a:lnTo>
                  <a:lnTo>
                    <a:pt x="857620" y="576611"/>
                  </a:lnTo>
                  <a:lnTo>
                    <a:pt x="428811" y="733408"/>
                  </a:lnTo>
                  <a:lnTo>
                    <a:pt x="1" y="576611"/>
                  </a:lnTo>
                  <a:lnTo>
                    <a:pt x="1" y="156797"/>
                  </a:lnTo>
                  <a:lnTo>
                    <a:pt x="42881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51177" tIns="176783" rIns="151179" bIns="176781"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1600" dirty="0">
                  <a:latin typeface="Montserrat" pitchFamily="2" charset="0"/>
                </a:rPr>
                <a:t>STATE</a:t>
              </a:r>
              <a:r>
                <a:rPr lang="en-US" sz="1600" kern="1200" dirty="0">
                  <a:latin typeface="Montserrat" pitchFamily="2" charset="0"/>
                </a:rPr>
                <a:t> GOVERNMENT </a:t>
              </a:r>
            </a:p>
          </p:txBody>
        </p:sp>
        <p:sp>
          <p:nvSpPr>
            <p:cNvPr id="22" name="Freeform: Shape 21">
              <a:extLst>
                <a:ext uri="{FF2B5EF4-FFF2-40B4-BE49-F238E27FC236}">
                  <a16:creationId xmlns:a16="http://schemas.microsoft.com/office/drawing/2014/main" id="{513CC1CB-6B00-8356-BAF1-7D400143B6D8}"/>
                </a:ext>
              </a:extLst>
            </p:cNvPr>
            <p:cNvSpPr/>
            <p:nvPr/>
          </p:nvSpPr>
          <p:spPr>
            <a:xfrm>
              <a:off x="5618131" y="3672482"/>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0452" tIns="194007" rIns="180452" bIns="19400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2667" kern="1200" dirty="0">
                  <a:latin typeface="Montserrat" pitchFamily="2" charset="0"/>
                </a:rPr>
                <a:t>PI</a:t>
              </a:r>
            </a:p>
          </p:txBody>
        </p:sp>
        <p:sp>
          <p:nvSpPr>
            <p:cNvPr id="24" name="Freeform: Shape 23">
              <a:extLst>
                <a:ext uri="{FF2B5EF4-FFF2-40B4-BE49-F238E27FC236}">
                  <a16:creationId xmlns:a16="http://schemas.microsoft.com/office/drawing/2014/main" id="{2098950C-DFDE-5919-14CB-CC464CEE297D}"/>
                </a:ext>
              </a:extLst>
            </p:cNvPr>
            <p:cNvSpPr/>
            <p:nvPr/>
          </p:nvSpPr>
          <p:spPr>
            <a:xfrm>
              <a:off x="3990405" y="3672482"/>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49972" tIns="163527" rIns="149972" bIns="16352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948243">
                <a:lnSpc>
                  <a:spcPct val="90000"/>
                </a:lnSpc>
                <a:spcBef>
                  <a:spcPct val="0"/>
                </a:spcBef>
                <a:spcAft>
                  <a:spcPct val="35000"/>
                </a:spcAft>
                <a:buNone/>
              </a:pPr>
              <a:r>
                <a:rPr lang="en-US" sz="1867" kern="1200" dirty="0">
                  <a:latin typeface="Montserrat" pitchFamily="2" charset="0"/>
                </a:rPr>
                <a:t>RESEARCH COMPLIANCE</a:t>
              </a:r>
            </a:p>
          </p:txBody>
        </p:sp>
        <p:sp>
          <p:nvSpPr>
            <p:cNvPr id="25" name="Freeform: Shape 24">
              <a:extLst>
                <a:ext uri="{FF2B5EF4-FFF2-40B4-BE49-F238E27FC236}">
                  <a16:creationId xmlns:a16="http://schemas.microsoft.com/office/drawing/2014/main" id="{F39A3EDE-7F7C-36CD-8D90-DA409E20D202}"/>
                </a:ext>
              </a:extLst>
            </p:cNvPr>
            <p:cNvSpPr/>
            <p:nvPr/>
          </p:nvSpPr>
          <p:spPr>
            <a:xfrm>
              <a:off x="4804268" y="3676686"/>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0452" tIns="194007" rIns="180452" bIns="19400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2667" kern="1200" dirty="0">
                  <a:latin typeface="Montserrat" pitchFamily="2" charset="0"/>
                </a:rPr>
                <a:t>STUDY TEAM</a:t>
              </a:r>
            </a:p>
          </p:txBody>
        </p:sp>
        <p:sp>
          <p:nvSpPr>
            <p:cNvPr id="27" name="Freeform: Shape 26">
              <a:extLst>
                <a:ext uri="{FF2B5EF4-FFF2-40B4-BE49-F238E27FC236}">
                  <a16:creationId xmlns:a16="http://schemas.microsoft.com/office/drawing/2014/main" id="{F1C931D7-6D1F-61E5-DAA7-F3E73C0D2A25}"/>
                </a:ext>
              </a:extLst>
            </p:cNvPr>
            <p:cNvSpPr/>
            <p:nvPr/>
          </p:nvSpPr>
          <p:spPr>
            <a:xfrm>
              <a:off x="5227647" y="2391482"/>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49972" tIns="163527" rIns="149972" bIns="16352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948243">
                <a:lnSpc>
                  <a:spcPct val="90000"/>
                </a:lnSpc>
                <a:spcBef>
                  <a:spcPct val="0"/>
                </a:spcBef>
                <a:spcAft>
                  <a:spcPct val="35000"/>
                </a:spcAft>
                <a:buNone/>
              </a:pPr>
              <a:r>
                <a:rPr lang="en-US" sz="2667" kern="1200" dirty="0">
                  <a:latin typeface="Montserrat" pitchFamily="2" charset="0"/>
                </a:rPr>
                <a:t>OHRP</a:t>
              </a:r>
            </a:p>
          </p:txBody>
        </p:sp>
        <p:sp>
          <p:nvSpPr>
            <p:cNvPr id="28" name="Freeform: Shape 27">
              <a:extLst>
                <a:ext uri="{FF2B5EF4-FFF2-40B4-BE49-F238E27FC236}">
                  <a16:creationId xmlns:a16="http://schemas.microsoft.com/office/drawing/2014/main" id="{E0B2779E-8168-EC57-BCB4-0A0F081F5DB4}"/>
                </a:ext>
              </a:extLst>
            </p:cNvPr>
            <p:cNvSpPr/>
            <p:nvPr/>
          </p:nvSpPr>
          <p:spPr>
            <a:xfrm>
              <a:off x="3589330" y="2338851"/>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0452" tIns="194007" rIns="180452" bIns="19400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355591">
                <a:lnSpc>
                  <a:spcPct val="90000"/>
                </a:lnSpc>
                <a:spcBef>
                  <a:spcPct val="0"/>
                </a:spcBef>
                <a:spcAft>
                  <a:spcPct val="35000"/>
                </a:spcAft>
                <a:buNone/>
              </a:pPr>
              <a:r>
                <a:rPr lang="en-US" sz="2667" kern="1200" dirty="0">
                  <a:latin typeface="Montserrat" pitchFamily="2" charset="0"/>
                </a:rPr>
                <a:t>FDA</a:t>
              </a:r>
            </a:p>
          </p:txBody>
        </p:sp>
        <p:sp>
          <p:nvSpPr>
            <p:cNvPr id="30" name="Freeform: Shape 29">
              <a:extLst>
                <a:ext uri="{FF2B5EF4-FFF2-40B4-BE49-F238E27FC236}">
                  <a16:creationId xmlns:a16="http://schemas.microsoft.com/office/drawing/2014/main" id="{E3B6C10B-8E6A-E97E-4C2F-4CC5AF634E01}"/>
                </a:ext>
              </a:extLst>
            </p:cNvPr>
            <p:cNvSpPr/>
            <p:nvPr/>
          </p:nvSpPr>
          <p:spPr>
            <a:xfrm>
              <a:off x="4420404" y="2360778"/>
              <a:ext cx="739114" cy="1554480"/>
            </a:xfrm>
            <a:custGeom>
              <a:avLst/>
              <a:gdLst>
                <a:gd name="connsiteX0" fmla="*/ 0 w 767673"/>
                <a:gd name="connsiteY0" fmla="*/ 352025 h 704049"/>
                <a:gd name="connsiteX1" fmla="*/ 176012 w 767673"/>
                <a:gd name="connsiteY1" fmla="*/ 0 h 704049"/>
                <a:gd name="connsiteX2" fmla="*/ 591661 w 767673"/>
                <a:gd name="connsiteY2" fmla="*/ 0 h 704049"/>
                <a:gd name="connsiteX3" fmla="*/ 767673 w 767673"/>
                <a:gd name="connsiteY3" fmla="*/ 352025 h 704049"/>
                <a:gd name="connsiteX4" fmla="*/ 591661 w 767673"/>
                <a:gd name="connsiteY4" fmla="*/ 704049 h 704049"/>
                <a:gd name="connsiteX5" fmla="*/ 176012 w 767673"/>
                <a:gd name="connsiteY5" fmla="*/ 704049 h 704049"/>
                <a:gd name="connsiteX6" fmla="*/ 0 w 767673"/>
                <a:gd name="connsiteY6" fmla="*/ 352025 h 7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673" h="704049">
                  <a:moveTo>
                    <a:pt x="383836" y="0"/>
                  </a:moveTo>
                  <a:lnTo>
                    <a:pt x="767673" y="161424"/>
                  </a:lnTo>
                  <a:lnTo>
                    <a:pt x="767673" y="542625"/>
                  </a:lnTo>
                  <a:lnTo>
                    <a:pt x="383836" y="704049"/>
                  </a:lnTo>
                  <a:lnTo>
                    <a:pt x="0" y="542625"/>
                  </a:lnTo>
                  <a:lnTo>
                    <a:pt x="0" y="161424"/>
                  </a:lnTo>
                  <a:lnTo>
                    <a:pt x="383836"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49972" tIns="163527" rIns="149972" bIns="163523"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ctr" defTabSz="1244569">
                <a:lnSpc>
                  <a:spcPct val="90000"/>
                </a:lnSpc>
                <a:spcBef>
                  <a:spcPct val="0"/>
                </a:spcBef>
                <a:spcAft>
                  <a:spcPct val="35000"/>
                </a:spcAft>
                <a:buNone/>
              </a:pPr>
              <a:r>
                <a:rPr lang="en-US" sz="2667" kern="1200" dirty="0">
                  <a:latin typeface="Montserrat" pitchFamily="2" charset="0"/>
                </a:rPr>
                <a:t>HIPAA/ OCR</a:t>
              </a:r>
            </a:p>
          </p:txBody>
        </p:sp>
      </p:grpSp>
      <p:sp>
        <p:nvSpPr>
          <p:cNvPr id="31" name="Freeform: Shape 30">
            <a:extLst>
              <a:ext uri="{FF2B5EF4-FFF2-40B4-BE49-F238E27FC236}">
                <a16:creationId xmlns:a16="http://schemas.microsoft.com/office/drawing/2014/main" id="{6BD66538-7757-E60D-6605-C0E93F7EA7E8}"/>
              </a:ext>
            </a:extLst>
          </p:cNvPr>
          <p:cNvSpPr/>
          <p:nvPr/>
        </p:nvSpPr>
        <p:spPr>
          <a:xfrm>
            <a:off x="8468228" y="1053015"/>
            <a:ext cx="2072640" cy="2072640"/>
          </a:xfrm>
          <a:custGeom>
            <a:avLst/>
            <a:gdLst>
              <a:gd name="connsiteX0" fmla="*/ 0 w 857621"/>
              <a:gd name="connsiteY0" fmla="*/ 366704 h 733408"/>
              <a:gd name="connsiteX1" fmla="*/ 183352 w 857621"/>
              <a:gd name="connsiteY1" fmla="*/ 0 h 733408"/>
              <a:gd name="connsiteX2" fmla="*/ 674269 w 857621"/>
              <a:gd name="connsiteY2" fmla="*/ 0 h 733408"/>
              <a:gd name="connsiteX3" fmla="*/ 857621 w 857621"/>
              <a:gd name="connsiteY3" fmla="*/ 366704 h 733408"/>
              <a:gd name="connsiteX4" fmla="*/ 674269 w 857621"/>
              <a:gd name="connsiteY4" fmla="*/ 733408 h 733408"/>
              <a:gd name="connsiteX5" fmla="*/ 183352 w 857621"/>
              <a:gd name="connsiteY5" fmla="*/ 733408 h 733408"/>
              <a:gd name="connsiteX6" fmla="*/ 0 w 857621"/>
              <a:gd name="connsiteY6" fmla="*/ 366704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21" h="733408">
                <a:moveTo>
                  <a:pt x="428810" y="0"/>
                </a:moveTo>
                <a:lnTo>
                  <a:pt x="857620" y="156797"/>
                </a:lnTo>
                <a:lnTo>
                  <a:pt x="857620" y="576611"/>
                </a:lnTo>
                <a:lnTo>
                  <a:pt x="428811" y="733408"/>
                </a:lnTo>
                <a:lnTo>
                  <a:pt x="1" y="576611"/>
                </a:lnTo>
                <a:lnTo>
                  <a:pt x="1" y="156797"/>
                </a:lnTo>
                <a:lnTo>
                  <a:pt x="42881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51177" tIns="176783" rIns="151179" bIns="176781"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355591">
              <a:lnSpc>
                <a:spcPct val="90000"/>
              </a:lnSpc>
              <a:spcBef>
                <a:spcPct val="0"/>
              </a:spcBef>
              <a:spcAft>
                <a:spcPct val="35000"/>
              </a:spcAft>
            </a:pPr>
            <a:r>
              <a:rPr lang="en-US" sz="2000" dirty="0">
                <a:latin typeface="Montserrat" pitchFamily="2" charset="0"/>
              </a:rPr>
              <a:t>STUDY SPONSORS</a:t>
            </a:r>
          </a:p>
        </p:txBody>
      </p:sp>
    </p:spTree>
    <p:custDataLst>
      <p:tags r:id="rId1"/>
    </p:custDataLst>
    <p:extLst>
      <p:ext uri="{BB962C8B-B14F-4D97-AF65-F5344CB8AC3E}">
        <p14:creationId xmlns:p14="http://schemas.microsoft.com/office/powerpoint/2010/main" val="3320833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FEA434-8A93-4B51-AC1A-527C23DBD5EE}"/>
              </a:ext>
            </a:extLst>
          </p:cNvPr>
          <p:cNvSpPr>
            <a:spLocks noGrp="1"/>
          </p:cNvSpPr>
          <p:nvPr>
            <p:ph type="title" idx="4294967295"/>
          </p:nvPr>
        </p:nvSpPr>
        <p:spPr>
          <a:xfrm>
            <a:off x="366714" y="274638"/>
            <a:ext cx="11639550" cy="1157287"/>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400" fontAlgn="auto">
              <a:spcAft>
                <a:spcPts val="0"/>
              </a:spcAft>
              <a:tabLst/>
              <a:defRPr/>
            </a:pPr>
            <a:r>
              <a:rPr kumimoji="0" lang="en-US" sz="4000" i="0" u="none" kern="1200" cap="none" spc="0" normalizeH="0" baseline="0" noProof="0" dirty="0">
                <a:ln>
                  <a:noFill/>
                </a:ln>
                <a:solidFill>
                  <a:schemeClr val="tx1"/>
                </a:solidFill>
                <a:effectLst/>
                <a:uLnTx/>
                <a:uFillTx/>
                <a:latin typeface="Montserrat Medium" panose="00000600000000000000" pitchFamily="2" charset="0"/>
                <a:ea typeface="+mj-ea"/>
                <a:cs typeface="+mj-cs"/>
              </a:rPr>
              <a:t>Regulatory</a:t>
            </a:r>
            <a:r>
              <a:rPr kumimoji="0" lang="en-US" sz="4000" i="0" u="none" strike="noStrike" kern="1200" cap="none" spc="0" normalizeH="0" baseline="0" noProof="0" dirty="0">
                <a:ln>
                  <a:noFill/>
                </a:ln>
                <a:solidFill>
                  <a:schemeClr val="tx1"/>
                </a:solidFill>
                <a:effectLst/>
                <a:uLnTx/>
                <a:uFillTx/>
                <a:latin typeface="Montserrat Medium" panose="00000600000000000000" pitchFamily="2" charset="0"/>
                <a:ea typeface="+mj-ea"/>
                <a:cs typeface="+mj-cs"/>
              </a:rPr>
              <a:t> Resources</a:t>
            </a:r>
            <a:endParaRPr lang="en-US" sz="4000" kern="1200" dirty="0">
              <a:solidFill>
                <a:schemeClr val="tx1"/>
              </a:solidFill>
              <a:latin typeface="Montserrat Medium" panose="00000600000000000000" pitchFamily="2" charset="0"/>
              <a:ea typeface="+mj-ea"/>
              <a:cs typeface="+mj-cs"/>
            </a:endParaRPr>
          </a:p>
        </p:txBody>
      </p:sp>
      <p:graphicFrame>
        <p:nvGraphicFramePr>
          <p:cNvPr id="2" name="Content Placeholder 3">
            <a:extLst>
              <a:ext uri="{FF2B5EF4-FFF2-40B4-BE49-F238E27FC236}">
                <a16:creationId xmlns:a16="http://schemas.microsoft.com/office/drawing/2014/main" id="{188BA6D1-ACAC-4865-4B4D-E468B87AF940}"/>
              </a:ext>
            </a:extLst>
          </p:cNvPr>
          <p:cNvGraphicFramePr>
            <a:graphicFrameLocks/>
          </p:cNvGraphicFramePr>
          <p:nvPr>
            <p:extLst>
              <p:ext uri="{D42A27DB-BD31-4B8C-83A1-F6EECF244321}">
                <p14:modId xmlns:p14="http://schemas.microsoft.com/office/powerpoint/2010/main" val="3913847374"/>
              </p:ext>
            </p:extLst>
          </p:nvPr>
        </p:nvGraphicFramePr>
        <p:xfrm>
          <a:off x="150125" y="1282890"/>
          <a:ext cx="11618794" cy="5395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295749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DB686-3225-0E99-0881-763FD0422EFB}"/>
              </a:ext>
            </a:extLst>
          </p:cNvPr>
          <p:cNvSpPr>
            <a:spLocks noGrp="1"/>
          </p:cNvSpPr>
          <p:nvPr>
            <p:ph type="title"/>
          </p:nvPr>
        </p:nvSpPr>
        <p:spPr>
          <a:xfrm>
            <a:off x="523597" y="400876"/>
            <a:ext cx="6002110" cy="1495425"/>
          </a:xfrm>
        </p:spPr>
        <p:txBody>
          <a:bodyPr vert="horz" lIns="91440" tIns="45720" rIns="91440" bIns="45720" rtlCol="0" anchor="ctr">
            <a:normAutofit/>
          </a:bodyPr>
          <a:lstStyle/>
          <a:p>
            <a:pPr algn="ctr"/>
            <a:r>
              <a:rPr lang="en-US" sz="4000" dirty="0">
                <a:latin typeface="Montserrat Medium" panose="00000600000000000000" pitchFamily="2" charset="0"/>
              </a:rPr>
              <a:t>REGULATORY FILES </a:t>
            </a:r>
          </a:p>
        </p:txBody>
      </p:sp>
      <p:pic>
        <p:nvPicPr>
          <p:cNvPr id="7" name="Content Placeholder 6" descr="Piles of paperwork">
            <a:extLst>
              <a:ext uri="{FF2B5EF4-FFF2-40B4-BE49-F238E27FC236}">
                <a16:creationId xmlns:a16="http://schemas.microsoft.com/office/drawing/2014/main" id="{4A03AFAB-9CAC-F839-8A08-E3EBC1DD58D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4487" r="20914"/>
          <a:stretch/>
        </p:blipFill>
        <p:spPr>
          <a:xfrm>
            <a:off x="7199440" y="10"/>
            <a:ext cx="4992560" cy="6857990"/>
          </a:xfrm>
          <a:prstGeom prst="rect">
            <a:avLst/>
          </a:prstGeom>
          <a:effectLst/>
        </p:spPr>
      </p:pic>
      <p:sp>
        <p:nvSpPr>
          <p:cNvPr id="4" name="TextBox 3">
            <a:extLst>
              <a:ext uri="{FF2B5EF4-FFF2-40B4-BE49-F238E27FC236}">
                <a16:creationId xmlns:a16="http://schemas.microsoft.com/office/drawing/2014/main" id="{D22C6101-1822-FEB6-4E2C-B21F2E190A98}"/>
              </a:ext>
            </a:extLst>
          </p:cNvPr>
          <p:cNvSpPr txBox="1"/>
          <p:nvPr/>
        </p:nvSpPr>
        <p:spPr>
          <a:xfrm>
            <a:off x="8205058" y="2605087"/>
            <a:ext cx="3409950" cy="3046988"/>
          </a:xfrm>
          <a:prstGeom prst="rect">
            <a:avLst/>
          </a:prstGeom>
          <a:solidFill>
            <a:schemeClr val="bg1">
              <a:lumMod val="95000"/>
            </a:schemeClr>
          </a:solidFill>
          <a:effectLst>
            <a:softEdge rad="12700"/>
          </a:effectLst>
        </p:spPr>
        <p:txBody>
          <a:bodyPr wrap="square" rtlCol="0">
            <a:spAutoFit/>
          </a:bodyPr>
          <a:lstStyle/>
          <a:p>
            <a:pPr algn="ctr"/>
            <a:r>
              <a:rPr lang="en-US" sz="2400" dirty="0">
                <a:latin typeface="Montserrat" panose="00000500000000000000" pitchFamily="2" charset="0"/>
              </a:rPr>
              <a:t>Documents which individually and collectively permit evaluation of the conduct of the clinical trial and the quality of the data produced</a:t>
            </a:r>
          </a:p>
        </p:txBody>
      </p:sp>
      <p:graphicFrame>
        <p:nvGraphicFramePr>
          <p:cNvPr id="23" name="Text Placeholder 4">
            <a:extLst>
              <a:ext uri="{FF2B5EF4-FFF2-40B4-BE49-F238E27FC236}">
                <a16:creationId xmlns:a16="http://schemas.microsoft.com/office/drawing/2014/main" id="{38237EB0-F735-0998-0B31-11CF113A3A88}"/>
              </a:ext>
            </a:extLst>
          </p:cNvPr>
          <p:cNvGraphicFramePr/>
          <p:nvPr>
            <p:extLst>
              <p:ext uri="{D42A27DB-BD31-4B8C-83A1-F6EECF244321}">
                <p14:modId xmlns:p14="http://schemas.microsoft.com/office/powerpoint/2010/main" val="2097324132"/>
              </p:ext>
            </p:extLst>
          </p:nvPr>
        </p:nvGraphicFramePr>
        <p:xfrm>
          <a:off x="314326" y="1985962"/>
          <a:ext cx="6480952" cy="41719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819572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7EBF-15A6-799F-EBF7-8692AEC0A755}"/>
              </a:ext>
            </a:extLst>
          </p:cNvPr>
          <p:cNvSpPr>
            <a:spLocks noGrp="1"/>
          </p:cNvSpPr>
          <p:nvPr>
            <p:ph type="title"/>
          </p:nvPr>
        </p:nvSpPr>
        <p:spPr>
          <a:xfrm>
            <a:off x="994087" y="503411"/>
            <a:ext cx="10044023" cy="877729"/>
          </a:xfrm>
        </p:spPr>
        <p:txBody>
          <a:bodyPr anchor="ctr">
            <a:normAutofit/>
          </a:bodyPr>
          <a:lstStyle/>
          <a:p>
            <a:pPr algn="ctr"/>
            <a:r>
              <a:rPr lang="en-US" sz="4800" dirty="0">
                <a:latin typeface="Montserrat" pitchFamily="2" charset="0"/>
              </a:rPr>
              <a:t>Regulatory Submission</a:t>
            </a:r>
          </a:p>
        </p:txBody>
      </p:sp>
      <p:graphicFrame>
        <p:nvGraphicFramePr>
          <p:cNvPr id="5" name="Content Placeholder 2">
            <a:extLst>
              <a:ext uri="{FF2B5EF4-FFF2-40B4-BE49-F238E27FC236}">
                <a16:creationId xmlns:a16="http://schemas.microsoft.com/office/drawing/2014/main" id="{60B0A704-1C61-FF38-E230-1437AD200278}"/>
              </a:ext>
            </a:extLst>
          </p:cNvPr>
          <p:cNvGraphicFramePr>
            <a:graphicFrameLocks noGrp="1"/>
          </p:cNvGraphicFramePr>
          <p:nvPr>
            <p:ph idx="1"/>
          </p:nvPr>
        </p:nvGraphicFramePr>
        <p:xfrm>
          <a:off x="552183" y="2161784"/>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14510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02C8C67-3071-469B-83E1-7F34E3EB180C}"/>
              </a:ext>
            </a:extLst>
          </p:cNvPr>
          <p:cNvGraphicFramePr>
            <a:graphicFrameLocks noGrp="1"/>
          </p:cNvGraphicFramePr>
          <p:nvPr>
            <p:ph sz="quarter" idx="4294967295"/>
            <p:extLst>
              <p:ext uri="{D42A27DB-BD31-4B8C-83A1-F6EECF244321}">
                <p14:modId xmlns:p14="http://schemas.microsoft.com/office/powerpoint/2010/main" val="2873410602"/>
              </p:ext>
            </p:extLst>
          </p:nvPr>
        </p:nvGraphicFramePr>
        <p:xfrm>
          <a:off x="3295650" y="1447799"/>
          <a:ext cx="8753475" cy="5057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A36768AF-2E47-474D-9558-58B61B49B5AD}"/>
              </a:ext>
            </a:extLst>
          </p:cNvPr>
          <p:cNvSpPr>
            <a:spLocks noGrp="1"/>
          </p:cNvSpPr>
          <p:nvPr>
            <p:ph type="title" idx="4294967295"/>
          </p:nvPr>
        </p:nvSpPr>
        <p:spPr>
          <a:xfrm>
            <a:off x="1493044" y="480264"/>
            <a:ext cx="9615488" cy="461963"/>
          </a:xfrm>
        </p:spPr>
        <p:txBody>
          <a:bodyPr>
            <a:normAutofit fontScale="9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267" dirty="0">
                <a:latin typeface="Montserrat" panose="00000500000000000000" pitchFamily="2" charset="0"/>
              </a:rPr>
              <a:t>Following IRB Approval</a:t>
            </a:r>
          </a:p>
        </p:txBody>
      </p:sp>
      <p:pic>
        <p:nvPicPr>
          <p:cNvPr id="14" name="Picture 13" descr="Stack of file folders">
            <a:extLst>
              <a:ext uri="{FF2B5EF4-FFF2-40B4-BE49-F238E27FC236}">
                <a16:creationId xmlns:a16="http://schemas.microsoft.com/office/drawing/2014/main" id="{364E9C51-B2CD-48C0-B646-B6A8B8FDB2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13" y="1601786"/>
            <a:ext cx="3166533" cy="4749800"/>
          </a:xfrm>
          <a:prstGeom prst="rect">
            <a:avLst/>
          </a:prstGeom>
        </p:spPr>
      </p:pic>
    </p:spTree>
    <p:custDataLst>
      <p:tags r:id="rId1"/>
    </p:custDataLst>
    <p:extLst>
      <p:ext uri="{BB962C8B-B14F-4D97-AF65-F5344CB8AC3E}">
        <p14:creationId xmlns:p14="http://schemas.microsoft.com/office/powerpoint/2010/main" val="4113554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1CA6D7-35AD-4305-A7D3-38B271E2E28E}"/>
              </a:ext>
            </a:extLst>
          </p:cNvPr>
          <p:cNvSpPr>
            <a:spLocks noGrp="1"/>
          </p:cNvSpPr>
          <p:nvPr>
            <p:ph type="title"/>
          </p:nvPr>
        </p:nvSpPr>
        <p:spPr>
          <a:xfrm>
            <a:off x="838200" y="557189"/>
            <a:ext cx="3374136" cy="5567891"/>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400" kern="1200" dirty="0">
                <a:solidFill>
                  <a:schemeClr val="tx1"/>
                </a:solidFill>
                <a:latin typeface="Montserrat" panose="00000500000000000000" pitchFamily="2" charset="0"/>
                <a:ea typeface="+mj-ea"/>
                <a:cs typeface="+mj-cs"/>
              </a:rPr>
              <a:t>Post Approval</a:t>
            </a:r>
            <a:endParaRPr lang="en-US" sz="4400" kern="1200" dirty="0">
              <a:solidFill>
                <a:schemeClr val="tx1"/>
              </a:solidFill>
              <a:latin typeface="+mj-lt"/>
              <a:ea typeface="+mj-ea"/>
              <a:cs typeface="+mj-cs"/>
            </a:endParaRPr>
          </a:p>
        </p:txBody>
      </p:sp>
      <p:graphicFrame>
        <p:nvGraphicFramePr>
          <p:cNvPr id="6" name="Content Placeholder 3">
            <a:extLst>
              <a:ext uri="{FF2B5EF4-FFF2-40B4-BE49-F238E27FC236}">
                <a16:creationId xmlns:a16="http://schemas.microsoft.com/office/drawing/2014/main" id="{E7D4FE2C-32C2-44C2-A9BB-C90A79F0B97E}"/>
              </a:ext>
            </a:extLst>
          </p:cNvPr>
          <p:cNvGraphicFramePr>
            <a:graphicFrameLocks/>
          </p:cNvGraphicFramePr>
          <p:nvPr>
            <p:extLst>
              <p:ext uri="{D42A27DB-BD31-4B8C-83A1-F6EECF244321}">
                <p14:modId xmlns:p14="http://schemas.microsoft.com/office/powerpoint/2010/main" val="3958006864"/>
              </p:ext>
            </p:extLst>
          </p:nvPr>
        </p:nvGraphicFramePr>
        <p:xfrm>
          <a:off x="4775752" y="683595"/>
          <a:ext cx="7008478"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3257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Person holding green megaphone">
            <a:extLst>
              <a:ext uri="{FF2B5EF4-FFF2-40B4-BE49-F238E27FC236}">
                <a16:creationId xmlns:a16="http://schemas.microsoft.com/office/drawing/2014/main" id="{2EC66760-F24D-6EF1-B1D1-F43DA1595A3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359" r="21982" b="-2"/>
          <a:stretch/>
        </p:blipFill>
        <p:spPr>
          <a:xfrm>
            <a:off x="-1" y="-2"/>
            <a:ext cx="5410198" cy="6858002"/>
          </a:xfrm>
          <a:prstGeom prst="rect">
            <a:avLst/>
          </a:prstGeom>
        </p:spPr>
      </p:pic>
      <p:sp useBgFill="1">
        <p:nvSpPr>
          <p:cNvPr id="36" name="Rectangle 3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4D0CA5E-475C-E0EE-3CE8-8A1CD5CCCD11}"/>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algn="ctr">
              <a:spcAft>
                <a:spcPts val="600"/>
              </a:spcAft>
            </a:pPr>
            <a:r>
              <a:rPr lang="en-US" sz="4000" dirty="0">
                <a:latin typeface="Montserrat Medium" panose="00000600000000000000" pitchFamily="2" charset="0"/>
              </a:rPr>
              <a:t>Communication </a:t>
            </a:r>
          </a:p>
        </p:txBody>
      </p:sp>
      <p:sp>
        <p:nvSpPr>
          <p:cNvPr id="5" name="Content Placeholder 4">
            <a:extLst>
              <a:ext uri="{FF2B5EF4-FFF2-40B4-BE49-F238E27FC236}">
                <a16:creationId xmlns:a16="http://schemas.microsoft.com/office/drawing/2014/main" id="{97CED8E9-6D2C-2FDE-C889-BE30305DA98E}"/>
              </a:ext>
            </a:extLst>
          </p:cNvPr>
          <p:cNvSpPr>
            <a:spLocks noGrp="1"/>
          </p:cNvSpPr>
          <p:nvPr>
            <p:ph sz="half" idx="1"/>
          </p:nvPr>
        </p:nvSpPr>
        <p:spPr>
          <a:xfrm>
            <a:off x="5514975" y="2455394"/>
            <a:ext cx="6567488" cy="3496878"/>
          </a:xfrm>
        </p:spPr>
        <p:txBody>
          <a:bodyPr vert="horz" lIns="91440" tIns="45720" rIns="91440" bIns="45720" rtlCol="0" anchor="ctr">
            <a:normAutofit/>
          </a:bodyPr>
          <a:lstStyle/>
          <a:p>
            <a:pPr marL="0" indent="0" algn="ctr" fontAlgn="base">
              <a:buNone/>
            </a:pPr>
            <a:r>
              <a:rPr lang="en-US" sz="2400" b="0" i="0" dirty="0">
                <a:effectLst/>
                <a:latin typeface="Montserrat" panose="00000500000000000000" pitchFamily="2" charset="0"/>
              </a:rPr>
              <a:t>Communicate</a:t>
            </a:r>
            <a:r>
              <a:rPr lang="en-US" sz="2400" dirty="0">
                <a:latin typeface="Montserrat" panose="00000500000000000000" pitchFamily="2" charset="0"/>
              </a:rPr>
              <a:t> </a:t>
            </a:r>
            <a:r>
              <a:rPr lang="en-US" sz="2400" b="0" i="0" dirty="0">
                <a:effectLst/>
                <a:latin typeface="Montserrat" panose="00000500000000000000" pitchFamily="2" charset="0"/>
              </a:rPr>
              <a:t>study requirements, updates or changes to the study team.</a:t>
            </a:r>
          </a:p>
          <a:p>
            <a:pPr marL="0" indent="0" fontAlgn="base">
              <a:buNone/>
            </a:pPr>
            <a:endParaRPr lang="en-US" sz="2400" b="0" i="0" dirty="0">
              <a:effectLst/>
              <a:latin typeface="Montserrat" panose="00000500000000000000" pitchFamily="2" charset="0"/>
            </a:endParaRPr>
          </a:p>
          <a:p>
            <a:pPr fontAlgn="base"/>
            <a:r>
              <a:rPr lang="en-US" sz="2400" b="0" i="0" dirty="0">
                <a:effectLst/>
                <a:latin typeface="Montserrat" panose="00000500000000000000" pitchFamily="2" charset="0"/>
              </a:rPr>
              <a:t>This includes: </a:t>
            </a:r>
            <a:endParaRPr lang="en-US" sz="2400" dirty="0">
              <a:latin typeface="Montserrat" panose="00000500000000000000" pitchFamily="2" charset="0"/>
            </a:endParaRPr>
          </a:p>
          <a:p>
            <a:pPr lvl="1" fontAlgn="base"/>
            <a:r>
              <a:rPr lang="en-US" b="0" i="0" dirty="0">
                <a:effectLst/>
                <a:latin typeface="Montserrat" panose="00000500000000000000" pitchFamily="2" charset="0"/>
              </a:rPr>
              <a:t>Principal Investigator (PI) </a:t>
            </a:r>
          </a:p>
          <a:p>
            <a:pPr lvl="1" fontAlgn="base"/>
            <a:r>
              <a:rPr lang="en-US" b="0" i="0" dirty="0">
                <a:effectLst/>
                <a:latin typeface="Montserrat" panose="00000500000000000000" pitchFamily="2" charset="0"/>
              </a:rPr>
              <a:t>Sub Investigators</a:t>
            </a:r>
          </a:p>
          <a:p>
            <a:pPr lvl="1" fontAlgn="base"/>
            <a:r>
              <a:rPr lang="en-US" b="0" i="0" dirty="0">
                <a:effectLst/>
                <a:latin typeface="Montserrat" panose="00000500000000000000" pitchFamily="2" charset="0"/>
              </a:rPr>
              <a:t>Service areas </a:t>
            </a:r>
            <a:r>
              <a:rPr lang="en-US" dirty="0">
                <a:latin typeface="Montserrat" panose="00000500000000000000" pitchFamily="2" charset="0"/>
              </a:rPr>
              <a:t>that do </a:t>
            </a:r>
            <a:r>
              <a:rPr lang="en-US" b="0" i="0" dirty="0">
                <a:effectLst/>
                <a:latin typeface="Montserrat" panose="00000500000000000000" pitchFamily="2" charset="0"/>
              </a:rPr>
              <a:t>study activity</a:t>
            </a:r>
          </a:p>
          <a:p>
            <a:pPr lvl="1" fontAlgn="base"/>
            <a:r>
              <a:rPr lang="en-US" dirty="0">
                <a:latin typeface="Montserrat" panose="00000500000000000000" pitchFamily="2" charset="0"/>
              </a:rPr>
              <a:t>S</a:t>
            </a:r>
            <a:r>
              <a:rPr lang="en-US" b="0" i="0" dirty="0">
                <a:effectLst/>
                <a:latin typeface="Montserrat" panose="00000500000000000000" pitchFamily="2" charset="0"/>
              </a:rPr>
              <a:t>tudy participants</a:t>
            </a:r>
          </a:p>
        </p:txBody>
      </p:sp>
      <p:sp>
        <p:nvSpPr>
          <p:cNvPr id="7" name="Content Placeholder 6">
            <a:extLst>
              <a:ext uri="{FF2B5EF4-FFF2-40B4-BE49-F238E27FC236}">
                <a16:creationId xmlns:a16="http://schemas.microsoft.com/office/drawing/2014/main" id="{8DFE808A-11C4-C5E5-4BC6-6FD74BDBF1F5}"/>
              </a:ext>
            </a:extLst>
          </p:cNvPr>
          <p:cNvSpPr>
            <a:spLocks/>
          </p:cNvSpPr>
          <p:nvPr/>
        </p:nvSpPr>
        <p:spPr>
          <a:xfrm>
            <a:off x="3986213" y="2122219"/>
            <a:ext cx="7935567" cy="3999448"/>
          </a:xfrm>
          <a:prstGeom prst="rect">
            <a:avLst/>
          </a:prstGeom>
        </p:spPr>
        <p:txBody>
          <a:bodyPr>
            <a:normAutofit/>
          </a:bodyPr>
          <a:lstStyle/>
          <a:p>
            <a:pPr lvl="1">
              <a:lnSpc>
                <a:spcPct val="150000"/>
              </a:lnSpc>
              <a:spcAft>
                <a:spcPts val="600"/>
              </a:spcAft>
            </a:pPr>
            <a:endParaRPr lang="en-US" sz="32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3940121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1CA6D7-35AD-4305-A7D3-38B271E2E28E}"/>
              </a:ext>
            </a:extLst>
          </p:cNvPr>
          <p:cNvSpPr>
            <a:spLocks noGrp="1"/>
          </p:cNvSpPr>
          <p:nvPr>
            <p:ph type="title"/>
          </p:nvPr>
        </p:nvSpPr>
        <p:spPr>
          <a:xfrm>
            <a:off x="838200" y="557189"/>
            <a:ext cx="3374136" cy="5567891"/>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r>
              <a:rPr lang="en-US" sz="4400" kern="1200">
                <a:solidFill>
                  <a:schemeClr val="tx1"/>
                </a:solidFill>
                <a:latin typeface="+mj-lt"/>
                <a:ea typeface="+mj-ea"/>
                <a:cs typeface="+mj-cs"/>
              </a:rPr>
              <a:t>Modifications</a:t>
            </a:r>
          </a:p>
        </p:txBody>
      </p:sp>
      <p:graphicFrame>
        <p:nvGraphicFramePr>
          <p:cNvPr id="6" name="Content Placeholder 3">
            <a:extLst>
              <a:ext uri="{FF2B5EF4-FFF2-40B4-BE49-F238E27FC236}">
                <a16:creationId xmlns:a16="http://schemas.microsoft.com/office/drawing/2014/main" id="{E7D4FE2C-32C2-44C2-A9BB-C90A79F0B97E}"/>
              </a:ext>
            </a:extLst>
          </p:cNvPr>
          <p:cNvGraphicFramePr>
            <a:graphicFrameLocks/>
          </p:cNvGraphicFramePr>
          <p:nvPr/>
        </p:nvGraphicFramePr>
        <p:xfrm>
          <a:off x="4775752" y="683595"/>
          <a:ext cx="7008478"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0034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49125-C2F0-4E90-9F50-60D2EA043DEF}"/>
              </a:ext>
            </a:extLst>
          </p:cNvPr>
          <p:cNvSpPr>
            <a:spLocks noGrp="1"/>
          </p:cNvSpPr>
          <p:nvPr>
            <p:ph type="title"/>
          </p:nvPr>
        </p:nvSpPr>
        <p:spPr>
          <a:xfrm>
            <a:off x="838200" y="365126"/>
            <a:ext cx="10515600" cy="1182688"/>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4267" dirty="0">
                <a:latin typeface="Montserrat" panose="00000500000000000000" pitchFamily="2" charset="0"/>
              </a:rPr>
              <a:t>Reporting Information</a:t>
            </a:r>
            <a:endParaRPr lang="en-US" dirty="0"/>
          </a:p>
        </p:txBody>
      </p:sp>
      <p:graphicFrame>
        <p:nvGraphicFramePr>
          <p:cNvPr id="3" name="Content Placeholder 3">
            <a:extLst>
              <a:ext uri="{FF2B5EF4-FFF2-40B4-BE49-F238E27FC236}">
                <a16:creationId xmlns:a16="http://schemas.microsoft.com/office/drawing/2014/main" id="{57220BE5-7801-432C-941A-A176BF5E7A85}"/>
              </a:ext>
            </a:extLst>
          </p:cNvPr>
          <p:cNvGraphicFramePr>
            <a:graphicFrameLocks/>
          </p:cNvGraphicFramePr>
          <p:nvPr>
            <p:extLst>
              <p:ext uri="{D42A27DB-BD31-4B8C-83A1-F6EECF244321}">
                <p14:modId xmlns:p14="http://schemas.microsoft.com/office/powerpoint/2010/main" val="3099237952"/>
              </p:ext>
            </p:extLst>
          </p:nvPr>
        </p:nvGraphicFramePr>
        <p:xfrm>
          <a:off x="700803" y="1588192"/>
          <a:ext cx="64008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Business woman pointing up">
            <a:extLst>
              <a:ext uri="{FF2B5EF4-FFF2-40B4-BE49-F238E27FC236}">
                <a16:creationId xmlns:a16="http://schemas.microsoft.com/office/drawing/2014/main" id="{59FA241F-BAB4-4E1E-9972-E572FAE381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7496" y="3164523"/>
            <a:ext cx="1374611" cy="3407828"/>
          </a:xfrm>
          <a:prstGeom prst="rect">
            <a:avLst/>
          </a:prstGeom>
        </p:spPr>
      </p:pic>
      <p:sp>
        <p:nvSpPr>
          <p:cNvPr id="12" name="TextBox 11">
            <a:extLst>
              <a:ext uri="{FF2B5EF4-FFF2-40B4-BE49-F238E27FC236}">
                <a16:creationId xmlns:a16="http://schemas.microsoft.com/office/drawing/2014/main" id="{5BAE033A-A985-477F-BC37-EB76BC4BBDDB}"/>
              </a:ext>
            </a:extLst>
          </p:cNvPr>
          <p:cNvSpPr txBox="1"/>
          <p:nvPr/>
        </p:nvSpPr>
        <p:spPr>
          <a:xfrm>
            <a:off x="7440540" y="2051050"/>
            <a:ext cx="3352800" cy="98488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67" dirty="0">
                <a:latin typeface="Montserrat Medium" panose="00000600000000000000" pitchFamily="2" charset="0"/>
              </a:rPr>
              <a:t>Make sure you know the reporting requirements for your study ! </a:t>
            </a:r>
          </a:p>
        </p:txBody>
      </p:sp>
    </p:spTree>
    <p:custDataLst>
      <p:tags r:id="rId1"/>
    </p:custDataLst>
    <p:extLst>
      <p:ext uri="{BB962C8B-B14F-4D97-AF65-F5344CB8AC3E}">
        <p14:creationId xmlns:p14="http://schemas.microsoft.com/office/powerpoint/2010/main" val="3275031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C79AB56-FEE2-413A-B99F-C1C95E47B86C}"/>
              </a:ext>
            </a:extLst>
          </p:cNvPr>
          <p:cNvSpPr>
            <a:spLocks noGrp="1"/>
          </p:cNvSpPr>
          <p:nvPr>
            <p:ph type="title"/>
          </p:nvPr>
        </p:nvSpPr>
        <p:spPr>
          <a:xfrm>
            <a:off x="838200" y="557188"/>
            <a:ext cx="10515600" cy="1133499"/>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5200" kern="1200">
                <a:solidFill>
                  <a:schemeClr val="tx1"/>
                </a:solidFill>
                <a:latin typeface="+mj-lt"/>
                <a:ea typeface="+mj-ea"/>
                <a:cs typeface="+mj-cs"/>
              </a:rPr>
              <a:t>Study Closure</a:t>
            </a:r>
          </a:p>
        </p:txBody>
      </p:sp>
      <p:graphicFrame>
        <p:nvGraphicFramePr>
          <p:cNvPr id="5" name="Content Placeholder 2">
            <a:extLst>
              <a:ext uri="{FF2B5EF4-FFF2-40B4-BE49-F238E27FC236}">
                <a16:creationId xmlns:a16="http://schemas.microsoft.com/office/drawing/2014/main" id="{F3062908-601C-1375-5FCD-1B01C97B7FF9}"/>
              </a:ext>
            </a:extLst>
          </p:cNvPr>
          <p:cNvGraphicFramePr>
            <a:graphicFrameLocks noGrp="1"/>
          </p:cNvGraphicFramePr>
          <p:nvPr>
            <p:ph sz="quarter" idx="4294967295"/>
            <p:extLst>
              <p:ext uri="{D42A27DB-BD31-4B8C-83A1-F6EECF244321}">
                <p14:modId xmlns:p14="http://schemas.microsoft.com/office/powerpoint/2010/main" val="282050044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8109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Kids playing and drawing on the ground">
            <a:extLst>
              <a:ext uri="{FF2B5EF4-FFF2-40B4-BE49-F238E27FC236}">
                <a16:creationId xmlns:a16="http://schemas.microsoft.com/office/drawing/2014/main" id="{FB34F404-92AD-696C-FFEF-4CA2CA2B227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8159" b="8159"/>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640238A-F251-C775-079A-053833C33AA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Montserrat" pitchFamily="2" charset="0"/>
              </a:rPr>
              <a:t>Implementation</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36331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DA273BD-094E-46A3-89C0-EAC8D26D2328}"/>
              </a:ext>
            </a:extLst>
          </p:cNvPr>
          <p:cNvSpPr>
            <a:spLocks noGrp="1"/>
          </p:cNvSpPr>
          <p:nvPr>
            <p:ph type="title"/>
          </p:nvPr>
        </p:nvSpPr>
        <p:spPr>
          <a:xfrm>
            <a:off x="761799" y="295276"/>
            <a:ext cx="5334197" cy="1357312"/>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r>
              <a:rPr lang="en-US" sz="4000" dirty="0">
                <a:latin typeface="Montserrat Medium" panose="00000600000000000000" pitchFamily="2" charset="0"/>
                <a:ea typeface="+mj-ea"/>
                <a:cs typeface="+mj-cs"/>
              </a:rPr>
              <a:t>OBJECTIVES</a:t>
            </a:r>
          </a:p>
        </p:txBody>
      </p:sp>
      <p:sp>
        <p:nvSpPr>
          <p:cNvPr id="10" name="Content Placeholder 9">
            <a:extLst>
              <a:ext uri="{FF2B5EF4-FFF2-40B4-BE49-F238E27FC236}">
                <a16:creationId xmlns:a16="http://schemas.microsoft.com/office/drawing/2014/main" id="{2215E26A-4C5A-4C46-917D-0F89F3B77440}"/>
              </a:ext>
            </a:extLst>
          </p:cNvPr>
          <p:cNvSpPr>
            <a:spLocks noGrp="1"/>
          </p:cNvSpPr>
          <p:nvPr>
            <p:ph sz="quarter" idx="12"/>
          </p:nvPr>
        </p:nvSpPr>
        <p:spPr>
          <a:xfrm>
            <a:off x="152400" y="2185988"/>
            <a:ext cx="6572249" cy="4176712"/>
          </a:xfrm>
        </p:spPr>
        <p:txBody>
          <a:bodyPr vert="horz" lIns="91440" tIns="45720" rIns="91440" bIns="45720" rtlCol="0" anchor="ctr">
            <a:normAutofit/>
          </a:bodyPr>
          <a:lstStyle/>
          <a:p>
            <a:pPr marL="400044" indent="-228600" defTabSz="914400">
              <a:lnSpc>
                <a:spcPct val="150000"/>
              </a:lnSpc>
            </a:pPr>
            <a:r>
              <a:rPr lang="en-US" dirty="0">
                <a:solidFill>
                  <a:schemeClr val="tx1"/>
                </a:solidFill>
                <a:latin typeface="Montserrat Medium" panose="00000600000000000000" pitchFamily="2" charset="0"/>
                <a:cs typeface="+mn-cs"/>
              </a:rPr>
              <a:t>IDENTIFY STUDY DESIGN</a:t>
            </a:r>
          </a:p>
          <a:p>
            <a:pPr marL="400044" indent="-228600" defTabSz="914400">
              <a:lnSpc>
                <a:spcPct val="150000"/>
              </a:lnSpc>
            </a:pPr>
            <a:r>
              <a:rPr lang="en-US" dirty="0">
                <a:solidFill>
                  <a:schemeClr val="tx1"/>
                </a:solidFill>
                <a:latin typeface="Montserrat Medium" panose="00000600000000000000" pitchFamily="2" charset="0"/>
                <a:cs typeface="+mn-cs"/>
              </a:rPr>
              <a:t>SUPPORT DATA COLLECTION</a:t>
            </a:r>
          </a:p>
          <a:p>
            <a:pPr marL="400044" indent="-228600" defTabSz="914400">
              <a:lnSpc>
                <a:spcPct val="150000"/>
              </a:lnSpc>
            </a:pPr>
            <a:r>
              <a:rPr lang="en-US" dirty="0">
                <a:solidFill>
                  <a:schemeClr val="tx1"/>
                </a:solidFill>
                <a:latin typeface="Montserrat Medium" panose="00000600000000000000" pitchFamily="2" charset="0"/>
                <a:cs typeface="+mn-cs"/>
              </a:rPr>
              <a:t>ASSESS S RESOURCE REQUIREMENTS</a:t>
            </a:r>
          </a:p>
          <a:p>
            <a:pPr marL="400044" indent="-228600" defTabSz="914400"/>
            <a:r>
              <a:rPr lang="en-US" dirty="0">
                <a:solidFill>
                  <a:schemeClr val="tx1"/>
                </a:solidFill>
                <a:latin typeface="Montserrat Medium" panose="00000600000000000000" pitchFamily="2" charset="0"/>
                <a:cs typeface="+mn-cs"/>
              </a:rPr>
              <a:t>IMPLEMENT STUDY REQUIRMENTS THROUGH PROTCOL LIFECYCLE</a:t>
            </a:r>
          </a:p>
          <a:p>
            <a:pPr marL="0" indent="0" defTabSz="914400">
              <a:lnSpc>
                <a:spcPct val="90000"/>
              </a:lnSpc>
              <a:buNone/>
            </a:pPr>
            <a:endParaRPr lang="en-US" sz="2000" dirty="0">
              <a:solidFill>
                <a:schemeClr val="tx1"/>
              </a:solidFill>
              <a:latin typeface="+mn-lt"/>
              <a:cs typeface="+mn-cs"/>
            </a:endParaRPr>
          </a:p>
        </p:txBody>
      </p:sp>
      <p:pic>
        <p:nvPicPr>
          <p:cNvPr id="6" name="Content Placeholder 5" descr="Floating chemistry structure">
            <a:extLst>
              <a:ext uri="{FF2B5EF4-FFF2-40B4-BE49-F238E27FC236}">
                <a16:creationId xmlns:a16="http://schemas.microsoft.com/office/drawing/2014/main" id="{E40AD305-3F10-BEC5-DEFD-5C97C1772019}"/>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23964" r="2284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ustDataLst>
      <p:tags r:id="rId1"/>
    </p:custDataLst>
    <p:extLst>
      <p:ext uri="{BB962C8B-B14F-4D97-AF65-F5344CB8AC3E}">
        <p14:creationId xmlns:p14="http://schemas.microsoft.com/office/powerpoint/2010/main" val="1086022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Child holding molecules model">
            <a:extLst>
              <a:ext uri="{FF2B5EF4-FFF2-40B4-BE49-F238E27FC236}">
                <a16:creationId xmlns:a16="http://schemas.microsoft.com/office/drawing/2014/main" id="{C0526362-8D97-4AA8-B247-614A96113C0E}"/>
              </a:ext>
            </a:extLst>
          </p:cNvPr>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l="16439" r="24295" b="-1"/>
          <a:stretch/>
        </p:blipFill>
        <p:spPr>
          <a:xfrm>
            <a:off x="6103027" y="10"/>
            <a:ext cx="6088971" cy="6857990"/>
          </a:xfrm>
          <a:prstGeom prst="rect">
            <a:avLst/>
          </a:prstGeom>
        </p:spPr>
      </p:pic>
      <p:sp useBgFill="1">
        <p:nvSpPr>
          <p:cNvPr id="30" name="Rectangle 29">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Rectangle 31">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2D90C5F-CBD9-4B41-B535-89E069D3386C}"/>
              </a:ext>
            </a:extLst>
          </p:cNvPr>
          <p:cNvSpPr>
            <a:spLocks noGrp="1"/>
          </p:cNvSpPr>
          <p:nvPr>
            <p:ph type="title"/>
          </p:nvPr>
        </p:nvSpPr>
        <p:spPr>
          <a:xfrm>
            <a:off x="181871" y="328512"/>
            <a:ext cx="5653112" cy="1628970"/>
          </a:xfrm>
        </p:spPr>
        <p:txBody>
          <a:bodyPr vert="horz" lIns="91440" tIns="45720" rIns="91440" bIns="45720" rtlCol="0" anchor="ctr">
            <a:normAutofit/>
          </a:bodyPr>
          <a:lstStyle/>
          <a:p>
            <a:pPr algn="ctr" defTabSz="914400"/>
            <a:r>
              <a:rPr lang="en-US" sz="4000" dirty="0">
                <a:solidFill>
                  <a:schemeClr val="tx1"/>
                </a:solidFill>
                <a:latin typeface="Montserrat Medium" panose="00000600000000000000" pitchFamily="2" charset="0"/>
                <a:cs typeface="+mj-cs"/>
              </a:rPr>
              <a:t>TYPES OF TRIALS</a:t>
            </a:r>
          </a:p>
        </p:txBody>
      </p:sp>
      <p:sp>
        <p:nvSpPr>
          <p:cNvPr id="2" name="Slide Number Placeholder 1">
            <a:extLst>
              <a:ext uri="{FF2B5EF4-FFF2-40B4-BE49-F238E27FC236}">
                <a16:creationId xmlns:a16="http://schemas.microsoft.com/office/drawing/2014/main" id="{647BDD25-F081-4769-82D7-5C02377EDFE9}"/>
              </a:ext>
            </a:extLst>
          </p:cNvPr>
          <p:cNvSpPr>
            <a:spLocks noGrp="1"/>
          </p:cNvSpPr>
          <p:nvPr>
            <p:ph type="sldNum" sz="quarter" idx="4"/>
          </p:nvPr>
        </p:nvSpPr>
        <p:spPr>
          <a:xfrm>
            <a:off x="10515600" y="6356350"/>
            <a:ext cx="1462825" cy="365125"/>
          </a:xfrm>
        </p:spPr>
        <p:txBody>
          <a:bodyPr vert="horz" lIns="91440" tIns="45720" rIns="91440" bIns="45720" rtlCol="0" anchor="ctr">
            <a:normAutofit/>
          </a:bodyPr>
          <a:lstStyle/>
          <a:p>
            <a:pPr>
              <a:spcAft>
                <a:spcPts val="600"/>
              </a:spcAft>
              <a:defRPr/>
            </a:pPr>
            <a:fld id="{4BEDB2C6-5CF6-4C0F-AE58-6030B73588D4}" type="slidenum">
              <a:rPr lang="en-US" sz="1200">
                <a:solidFill>
                  <a:srgbClr val="FFFFFF"/>
                </a:solidFill>
                <a:latin typeface="Calibri" panose="020F0502020204030204"/>
                <a:cs typeface="+mn-cs"/>
              </a:rPr>
              <a:pPr>
                <a:spcAft>
                  <a:spcPts val="600"/>
                </a:spcAft>
                <a:defRPr/>
              </a:pPr>
              <a:t>75</a:t>
            </a:fld>
            <a:endParaRPr lang="en-US" sz="1200" dirty="0">
              <a:solidFill>
                <a:srgbClr val="FFFFFF"/>
              </a:solidFill>
              <a:latin typeface="Calibri" panose="020F0502020204030204"/>
              <a:cs typeface="+mn-cs"/>
            </a:endParaRPr>
          </a:p>
        </p:txBody>
      </p:sp>
      <p:graphicFrame>
        <p:nvGraphicFramePr>
          <p:cNvPr id="9" name="Content Placeholder 5">
            <a:extLst>
              <a:ext uri="{FF2B5EF4-FFF2-40B4-BE49-F238E27FC236}">
                <a16:creationId xmlns:a16="http://schemas.microsoft.com/office/drawing/2014/main" id="{B02CBF8F-2800-CD71-F9E2-37C38E0A3A25}"/>
              </a:ext>
            </a:extLst>
          </p:cNvPr>
          <p:cNvGraphicFramePr>
            <a:graphicFrameLocks noGrp="1"/>
          </p:cNvGraphicFramePr>
          <p:nvPr>
            <p:ph sz="quarter" idx="14"/>
            <p:extLst>
              <p:ext uri="{D42A27DB-BD31-4B8C-83A1-F6EECF244321}">
                <p14:modId xmlns:p14="http://schemas.microsoft.com/office/powerpoint/2010/main" val="2922588507"/>
              </p:ext>
            </p:extLst>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15710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4"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F8691CC-F549-163E-F833-071B7E250EFD}"/>
              </a:ext>
            </a:extLst>
          </p:cNvPr>
          <p:cNvSpPr>
            <a:spLocks noGrp="1"/>
          </p:cNvSpPr>
          <p:nvPr>
            <p:ph type="title"/>
          </p:nvPr>
        </p:nvSpPr>
        <p:spPr>
          <a:xfrm>
            <a:off x="660764" y="330739"/>
            <a:ext cx="4646904" cy="1624520"/>
          </a:xfrm>
        </p:spPr>
        <p:txBody>
          <a:bodyPr vert="horz" lIns="91440" tIns="45720" rIns="91440" bIns="45720" rtlCol="0" anchor="ctr">
            <a:normAutofit/>
          </a:bodyPr>
          <a:lstStyle/>
          <a:p>
            <a:pPr algn="ctr" defTabSz="914400"/>
            <a:r>
              <a:rPr lang="en-US" sz="4000" dirty="0">
                <a:solidFill>
                  <a:schemeClr val="tx1"/>
                </a:solidFill>
                <a:latin typeface="Montserrat Medium" panose="00000600000000000000" pitchFamily="2" charset="0"/>
                <a:cs typeface="+mj-cs"/>
              </a:rPr>
              <a:t>Pre-Start Up </a:t>
            </a:r>
          </a:p>
        </p:txBody>
      </p:sp>
      <p:sp>
        <p:nvSpPr>
          <p:cNvPr id="3" name="Content Placeholder 2">
            <a:extLst>
              <a:ext uri="{FF2B5EF4-FFF2-40B4-BE49-F238E27FC236}">
                <a16:creationId xmlns:a16="http://schemas.microsoft.com/office/drawing/2014/main" id="{606C7FC2-1437-C636-CEAA-19B2D7A57538}"/>
              </a:ext>
            </a:extLst>
          </p:cNvPr>
          <p:cNvSpPr>
            <a:spLocks noGrp="1"/>
          </p:cNvSpPr>
          <p:nvPr>
            <p:ph sz="quarter" idx="12"/>
          </p:nvPr>
        </p:nvSpPr>
        <p:spPr>
          <a:xfrm>
            <a:off x="286278" y="2556279"/>
            <a:ext cx="5550644" cy="3850591"/>
          </a:xfrm>
        </p:spPr>
        <p:txBody>
          <a:bodyPr vert="horz" lIns="91440" tIns="45720" rIns="91440" bIns="45720" rtlCol="0" anchor="ctr">
            <a:normAutofit/>
          </a:bodyPr>
          <a:lstStyle/>
          <a:p>
            <a:pPr marL="514344" indent="-342900" defTabSz="914400">
              <a:lnSpc>
                <a:spcPct val="90000"/>
              </a:lnSpc>
              <a:buFont typeface="Wingdings" panose="05000000000000000000" pitchFamily="2" charset="2"/>
              <a:buChar char="ü"/>
            </a:pPr>
            <a:r>
              <a:rPr lang="en-US" sz="3200" dirty="0">
                <a:solidFill>
                  <a:schemeClr val="tx1"/>
                </a:solidFill>
                <a:latin typeface="Montserrat Medium" panose="00000600000000000000" pitchFamily="2" charset="0"/>
                <a:cs typeface="+mn-cs"/>
              </a:rPr>
              <a:t>Agreements </a:t>
            </a:r>
          </a:p>
          <a:p>
            <a:pPr marL="514344" indent="-342900" defTabSz="914400">
              <a:lnSpc>
                <a:spcPct val="90000"/>
              </a:lnSpc>
              <a:buFont typeface="Wingdings" panose="05000000000000000000" pitchFamily="2" charset="2"/>
              <a:buChar char="ü"/>
            </a:pPr>
            <a:r>
              <a:rPr lang="en-US" sz="3200" dirty="0">
                <a:solidFill>
                  <a:schemeClr val="tx1"/>
                </a:solidFill>
                <a:latin typeface="Montserrat Medium" panose="00000600000000000000" pitchFamily="2" charset="0"/>
                <a:cs typeface="+mn-cs"/>
              </a:rPr>
              <a:t>Resources</a:t>
            </a:r>
          </a:p>
          <a:p>
            <a:pPr marL="514344" indent="-342900" defTabSz="914400">
              <a:lnSpc>
                <a:spcPct val="90000"/>
              </a:lnSpc>
              <a:buFont typeface="Wingdings" panose="05000000000000000000" pitchFamily="2" charset="2"/>
              <a:buChar char="ü"/>
            </a:pPr>
            <a:r>
              <a:rPr lang="en-US" sz="3200" dirty="0">
                <a:solidFill>
                  <a:schemeClr val="tx1"/>
                </a:solidFill>
                <a:latin typeface="Montserrat Medium" panose="00000600000000000000" pitchFamily="2" charset="0"/>
                <a:cs typeface="+mn-cs"/>
              </a:rPr>
              <a:t>Feasibility</a:t>
            </a:r>
          </a:p>
          <a:p>
            <a:pPr marL="514344" indent="-342900" defTabSz="914400">
              <a:lnSpc>
                <a:spcPct val="90000"/>
              </a:lnSpc>
              <a:buFont typeface="Wingdings" panose="05000000000000000000" pitchFamily="2" charset="2"/>
              <a:buChar char="ü"/>
            </a:pPr>
            <a:r>
              <a:rPr lang="en-US" sz="3200" dirty="0">
                <a:solidFill>
                  <a:schemeClr val="tx1"/>
                </a:solidFill>
                <a:latin typeface="Montserrat Medium" panose="00000600000000000000" pitchFamily="2" charset="0"/>
                <a:cs typeface="+mn-cs"/>
              </a:rPr>
              <a:t>Site Qualification</a:t>
            </a:r>
          </a:p>
          <a:p>
            <a:pPr marL="514344" indent="-342900" defTabSz="914400">
              <a:lnSpc>
                <a:spcPct val="90000"/>
              </a:lnSpc>
              <a:buFont typeface="Wingdings" panose="05000000000000000000" pitchFamily="2" charset="2"/>
              <a:buChar char="ü"/>
            </a:pPr>
            <a:r>
              <a:rPr lang="en-US" sz="3200" dirty="0">
                <a:solidFill>
                  <a:schemeClr val="tx1"/>
                </a:solidFill>
                <a:latin typeface="Montserrat Medium" panose="00000600000000000000" pitchFamily="2" charset="0"/>
                <a:cs typeface="+mn-cs"/>
              </a:rPr>
              <a:t>Scientific Success</a:t>
            </a:r>
            <a:endParaRPr lang="en-US" sz="2000" dirty="0">
              <a:solidFill>
                <a:schemeClr val="tx1"/>
              </a:solidFill>
              <a:latin typeface="+mn-lt"/>
              <a:cs typeface="+mn-cs"/>
            </a:endParaRPr>
          </a:p>
        </p:txBody>
      </p:sp>
      <p:pic>
        <p:nvPicPr>
          <p:cNvPr id="7" name="Content Placeholder 6" descr="A picture containing outdoor, person&#10;&#10;Description automatically generated">
            <a:extLst>
              <a:ext uri="{FF2B5EF4-FFF2-40B4-BE49-F238E27FC236}">
                <a16:creationId xmlns:a16="http://schemas.microsoft.com/office/drawing/2014/main" id="{911B8577-E0BD-8BD3-DDA6-4E04141798D1}"/>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23242" r="17357" b="-2"/>
          <a:stretch/>
        </p:blipFill>
        <p:spPr>
          <a:xfrm>
            <a:off x="6096000" y="1"/>
            <a:ext cx="6102825" cy="6858000"/>
          </a:xfrm>
          <a:prstGeom prst="rect">
            <a:avLst/>
          </a:prstGeom>
        </p:spPr>
      </p:pic>
      <p:sp>
        <p:nvSpPr>
          <p:cNvPr id="2" name="Slide Number Placeholder 1">
            <a:extLst>
              <a:ext uri="{FF2B5EF4-FFF2-40B4-BE49-F238E27FC236}">
                <a16:creationId xmlns:a16="http://schemas.microsoft.com/office/drawing/2014/main" id="{B7724BD5-813A-A1B2-96EA-0E9D8071F416}"/>
              </a:ext>
            </a:extLst>
          </p:cNvPr>
          <p:cNvSpPr>
            <a:spLocks noGrp="1"/>
          </p:cNvSpPr>
          <p:nvPr>
            <p:ph type="sldNum" sz="quarter" idx="4"/>
          </p:nvPr>
        </p:nvSpPr>
        <p:spPr>
          <a:xfrm>
            <a:off x="8732520" y="6356350"/>
            <a:ext cx="3200400" cy="365125"/>
          </a:xfrm>
        </p:spPr>
        <p:txBody>
          <a:bodyPr vert="horz" lIns="91440" tIns="45720" rIns="91440" bIns="45720" rtlCol="0" anchor="ctr">
            <a:normAutofit/>
          </a:bodyPr>
          <a:lstStyle/>
          <a:p>
            <a:pPr>
              <a:spcAft>
                <a:spcPts val="600"/>
              </a:spcAft>
              <a:defRPr/>
            </a:pPr>
            <a:fld id="{4BEDB2C6-5CF6-4C0F-AE58-6030B73588D4}" type="slidenum">
              <a:rPr lang="en-US" sz="1200">
                <a:solidFill>
                  <a:srgbClr val="FFFFFF"/>
                </a:solidFill>
                <a:latin typeface="Calibri" panose="020F0502020204030204"/>
                <a:cs typeface="+mn-cs"/>
              </a:rPr>
              <a:pPr>
                <a:spcAft>
                  <a:spcPts val="600"/>
                </a:spcAft>
                <a:defRPr/>
              </a:pPr>
              <a:t>76</a:t>
            </a:fld>
            <a:endParaRPr lang="en-US" sz="1200" dirty="0">
              <a:solidFill>
                <a:srgbClr val="FFFFFF"/>
              </a:solidFill>
              <a:latin typeface="Calibri" panose="020F0502020204030204"/>
              <a:cs typeface="+mn-cs"/>
            </a:endParaRPr>
          </a:p>
        </p:txBody>
      </p:sp>
    </p:spTree>
    <p:custDataLst>
      <p:tags r:id="rId1"/>
    </p:custDataLst>
    <p:extLst>
      <p:ext uri="{BB962C8B-B14F-4D97-AF65-F5344CB8AC3E}">
        <p14:creationId xmlns:p14="http://schemas.microsoft.com/office/powerpoint/2010/main" val="3387052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7EBF-15A6-799F-EBF7-8692AEC0A755}"/>
              </a:ext>
            </a:extLst>
          </p:cNvPr>
          <p:cNvSpPr>
            <a:spLocks noGrp="1"/>
          </p:cNvSpPr>
          <p:nvPr>
            <p:ph type="title"/>
          </p:nvPr>
        </p:nvSpPr>
        <p:spPr>
          <a:xfrm>
            <a:off x="994087" y="503411"/>
            <a:ext cx="10044023" cy="877729"/>
          </a:xfrm>
        </p:spPr>
        <p:txBody>
          <a:bodyPr anchor="ctr">
            <a:normAutofit/>
          </a:bodyPr>
          <a:lstStyle/>
          <a:p>
            <a:pPr algn="ctr"/>
            <a:r>
              <a:rPr lang="en-US" sz="4800" dirty="0">
                <a:latin typeface="Montserrat" pitchFamily="2" charset="0"/>
              </a:rPr>
              <a:t>Start Up Overview </a:t>
            </a:r>
            <a:endParaRPr lang="en-US" sz="4800" dirty="0">
              <a:solidFill>
                <a:srgbClr val="FFFFFF"/>
              </a:solidFill>
              <a:latin typeface="Montserrat" pitchFamily="2" charset="0"/>
            </a:endParaRPr>
          </a:p>
        </p:txBody>
      </p:sp>
      <p:graphicFrame>
        <p:nvGraphicFramePr>
          <p:cNvPr id="5" name="Content Placeholder 2">
            <a:extLst>
              <a:ext uri="{FF2B5EF4-FFF2-40B4-BE49-F238E27FC236}">
                <a16:creationId xmlns:a16="http://schemas.microsoft.com/office/drawing/2014/main" id="{60B0A704-1C61-FF38-E230-1437AD200278}"/>
              </a:ext>
            </a:extLst>
          </p:cNvPr>
          <p:cNvGraphicFramePr>
            <a:graphicFrameLocks noGrp="1"/>
          </p:cNvGraphicFramePr>
          <p:nvPr>
            <p:ph idx="1"/>
            <p:extLst>
              <p:ext uri="{D42A27DB-BD31-4B8C-83A1-F6EECF244321}">
                <p14:modId xmlns:p14="http://schemas.microsoft.com/office/powerpoint/2010/main" val="480737584"/>
              </p:ext>
            </p:extLst>
          </p:nvPr>
        </p:nvGraphicFramePr>
        <p:xfrm>
          <a:off x="552183" y="2161784"/>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80360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A51BAF3-2F82-FD82-6AE7-4E445934D797}"/>
              </a:ext>
            </a:extLst>
          </p:cNvPr>
          <p:cNvPicPr>
            <a:picLocks noChangeAspect="1"/>
          </p:cNvPicPr>
          <p:nvPr/>
        </p:nvPicPr>
        <p:blipFill rotWithShape="1">
          <a:blip r:embed="rId2">
            <a:alphaModFix amt="25000"/>
          </a:blip>
          <a:srcRect b="3433"/>
          <a:stretch/>
        </p:blipFill>
        <p:spPr>
          <a:xfrm>
            <a:off x="6511943" y="2798770"/>
            <a:ext cx="7216396" cy="4059230"/>
          </a:xfrm>
          <a:prstGeom prst="rect">
            <a:avLst/>
          </a:prstGeom>
        </p:spPr>
      </p:pic>
      <p:sp>
        <p:nvSpPr>
          <p:cNvPr id="25" name="TextBox 24">
            <a:extLst>
              <a:ext uri="{FF2B5EF4-FFF2-40B4-BE49-F238E27FC236}">
                <a16:creationId xmlns:a16="http://schemas.microsoft.com/office/drawing/2014/main" id="{8192F6C3-8E35-4E12-1535-5002CED124E2}"/>
              </a:ext>
            </a:extLst>
          </p:cNvPr>
          <p:cNvSpPr txBox="1"/>
          <p:nvPr/>
        </p:nvSpPr>
        <p:spPr>
          <a:xfrm>
            <a:off x="228532" y="237472"/>
            <a:ext cx="6696445" cy="924441"/>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FFFFFF"/>
                </a:solidFill>
                <a:effectLst/>
                <a:uLnTx/>
                <a:uFillTx/>
                <a:latin typeface="Montserrat Medium" panose="00000600000000000000" pitchFamily="2" charset="0"/>
                <a:ea typeface="+mj-ea"/>
                <a:cs typeface="+mj-cs"/>
              </a:rPr>
              <a:t>Ask your PI</a:t>
            </a:r>
            <a:r>
              <a:rPr kumimoji="0" lang="en-US" sz="4000" b="1" i="0" u="none" strike="noStrike" cap="none" spc="0" normalizeH="0" baseline="0" noProof="0" dirty="0">
                <a:ln>
                  <a:noFill/>
                </a:ln>
                <a:solidFill>
                  <a:srgbClr val="FFFFFF"/>
                </a:solidFill>
                <a:effectLst/>
                <a:uLnTx/>
                <a:uFillTx/>
                <a:latin typeface="+mj-lt"/>
                <a:ea typeface="+mj-ea"/>
                <a:cs typeface="+mj-cs"/>
              </a:rPr>
              <a:t>:</a:t>
            </a:r>
          </a:p>
        </p:txBody>
      </p:sp>
      <p:sp>
        <p:nvSpPr>
          <p:cNvPr id="2" name="TextBox 1">
            <a:extLst>
              <a:ext uri="{FF2B5EF4-FFF2-40B4-BE49-F238E27FC236}">
                <a16:creationId xmlns:a16="http://schemas.microsoft.com/office/drawing/2014/main" id="{50D7F7D6-D2F9-8FF0-E1CF-EBC2F8C72777}"/>
              </a:ext>
            </a:extLst>
          </p:cNvPr>
          <p:cNvSpPr txBox="1"/>
          <p:nvPr/>
        </p:nvSpPr>
        <p:spPr>
          <a:xfrm>
            <a:off x="188596" y="1399385"/>
            <a:ext cx="8061212" cy="5056985"/>
          </a:xfrm>
          <a:prstGeom prst="rect">
            <a:avLst/>
          </a:prstGeom>
        </p:spPr>
        <p:txBody>
          <a:bodyPr vert="horz" lIns="91440" tIns="45720" rIns="91440" bIns="4572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R="0" lvl="0" defTabSz="914400">
              <a:lnSpc>
                <a:spcPct val="90000"/>
              </a:lnSpc>
              <a:spcBef>
                <a:spcPts val="0"/>
              </a:spcBef>
              <a:spcAft>
                <a:spcPts val="600"/>
              </a:spcAft>
            </a:pPr>
            <a:r>
              <a:rPr lang="en-US" sz="2200" b="1" dirty="0">
                <a:solidFill>
                  <a:srgbClr val="FFFFFF"/>
                </a:solidFill>
                <a:effectLst/>
                <a:latin typeface="Montserrat Medium" panose="00000600000000000000" pitchFamily="2" charset="0"/>
              </a:rPr>
              <a:t>Implementation</a:t>
            </a:r>
          </a:p>
          <a:p>
            <a:pPr marL="628639" marR="0" lvl="0" indent="-342900" defTabSz="914400">
              <a:lnSpc>
                <a:spcPct val="90000"/>
              </a:lnSpc>
              <a:spcBef>
                <a:spcPts val="0"/>
              </a:spcBef>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What resources will you need (supplies, services, staff, storage) </a:t>
            </a:r>
          </a:p>
          <a:p>
            <a:pPr marL="628639" marR="0" lvl="0" indent="-342900" defTabSz="914400">
              <a:lnSpc>
                <a:spcPct val="90000"/>
              </a:lnSpc>
              <a:spcBef>
                <a:spcPts val="0"/>
              </a:spcBef>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Do you have the support of the division</a:t>
            </a:r>
          </a:p>
          <a:p>
            <a:pPr marL="628639" marR="0" lvl="0" indent="-342900" defTabSz="914400">
              <a:lnSpc>
                <a:spcPct val="90000"/>
              </a:lnSpc>
              <a:spcBef>
                <a:spcPts val="0"/>
              </a:spcBef>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What is the burden of participation for our participants </a:t>
            </a:r>
          </a:p>
          <a:p>
            <a:pPr marR="0" lvl="0" indent="-228600" defTabSz="914400">
              <a:lnSpc>
                <a:spcPct val="90000"/>
              </a:lnSpc>
              <a:spcBef>
                <a:spcPts val="0"/>
              </a:spcBef>
              <a:spcAft>
                <a:spcPts val="600"/>
              </a:spcAft>
              <a:buFont typeface="Arial" panose="020B0604020202020204" pitchFamily="34" charset="0"/>
              <a:buChar char="•"/>
            </a:pPr>
            <a:endParaRPr lang="en-US" sz="1000" b="1" dirty="0">
              <a:solidFill>
                <a:srgbClr val="FFFFFF"/>
              </a:solidFill>
              <a:effectLst/>
              <a:latin typeface="Montserrat Medium" panose="00000600000000000000" pitchFamily="2" charset="0"/>
            </a:endParaRPr>
          </a:p>
          <a:p>
            <a:pPr marR="0" lvl="0" defTabSz="914400">
              <a:lnSpc>
                <a:spcPct val="90000"/>
              </a:lnSpc>
              <a:spcBef>
                <a:spcPts val="0"/>
              </a:spcBef>
              <a:spcAft>
                <a:spcPts val="600"/>
              </a:spcAft>
            </a:pPr>
            <a:r>
              <a:rPr lang="en-US" sz="2000" b="1" dirty="0">
                <a:solidFill>
                  <a:srgbClr val="FFFFFF"/>
                </a:solidFill>
                <a:effectLst/>
                <a:latin typeface="Montserrat Medium" panose="00000600000000000000" pitchFamily="2" charset="0"/>
              </a:rPr>
              <a:t>Budget</a:t>
            </a:r>
          </a:p>
          <a:p>
            <a:pPr marL="628639" marR="0" lvl="0" indent="-342900" defTabSz="914400">
              <a:lnSpc>
                <a:spcPct val="90000"/>
              </a:lnSpc>
              <a:spcBef>
                <a:spcPts val="0"/>
              </a:spcBef>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What is your funding source</a:t>
            </a:r>
          </a:p>
          <a:p>
            <a:pPr marL="628639" marR="0" lvl="0" indent="-342900" defTabSz="914400">
              <a:lnSpc>
                <a:spcPct val="90000"/>
              </a:lnSpc>
              <a:spcBef>
                <a:spcPts val="0"/>
              </a:spcBef>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Is there adequate funding to cover what we’ve identified above</a:t>
            </a:r>
          </a:p>
          <a:p>
            <a:pPr marR="0" lvl="0" indent="-228600" defTabSz="914400">
              <a:lnSpc>
                <a:spcPct val="90000"/>
              </a:lnSpc>
              <a:spcBef>
                <a:spcPts val="0"/>
              </a:spcBef>
              <a:spcAft>
                <a:spcPts val="600"/>
              </a:spcAft>
              <a:buFont typeface="Arial" panose="020B0604020202020204" pitchFamily="34" charset="0"/>
              <a:buChar char="•"/>
            </a:pPr>
            <a:endParaRPr lang="en-US" sz="1000" dirty="0">
              <a:solidFill>
                <a:srgbClr val="FFFFFF"/>
              </a:solidFill>
              <a:effectLst/>
              <a:latin typeface="Montserrat Medium" panose="00000600000000000000" pitchFamily="2" charset="0"/>
            </a:endParaRPr>
          </a:p>
          <a:p>
            <a:pPr defTabSz="914400">
              <a:lnSpc>
                <a:spcPct val="90000"/>
              </a:lnSpc>
              <a:spcAft>
                <a:spcPts val="600"/>
              </a:spcAft>
            </a:pPr>
            <a:r>
              <a:rPr lang="en-US" sz="1800" b="1" dirty="0">
                <a:solidFill>
                  <a:srgbClr val="FFFFFF"/>
                </a:solidFill>
                <a:latin typeface="Montserrat Medium" panose="00000600000000000000" pitchFamily="2" charset="0"/>
              </a:rPr>
              <a:t>Regulatory</a:t>
            </a:r>
          </a:p>
          <a:p>
            <a:pPr marL="628639" indent="-342900" defTabSz="914400">
              <a:lnSpc>
                <a:spcPct val="90000"/>
              </a:lnSpc>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What IRB are we using </a:t>
            </a:r>
          </a:p>
          <a:p>
            <a:pPr marL="628639" indent="-342900" defTabSz="914400">
              <a:lnSpc>
                <a:spcPct val="90000"/>
              </a:lnSpc>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Who are they study team members</a:t>
            </a:r>
          </a:p>
          <a:p>
            <a:pPr marL="628639" indent="-342900" defTabSz="914400">
              <a:lnSpc>
                <a:spcPct val="90000"/>
              </a:lnSpc>
              <a:spcAft>
                <a:spcPts val="600"/>
              </a:spcAft>
              <a:buFont typeface="Wingdings" panose="05000000000000000000" pitchFamily="2" charset="2"/>
              <a:buChar char="q"/>
            </a:pPr>
            <a:r>
              <a:rPr lang="en-US" sz="2000" dirty="0">
                <a:solidFill>
                  <a:srgbClr val="FFFFFF"/>
                </a:solidFill>
                <a:latin typeface="Montserrat Medium" panose="00000600000000000000" pitchFamily="2" charset="0"/>
              </a:rPr>
              <a:t>Are they appropriately trained and delegated</a:t>
            </a:r>
          </a:p>
        </p:txBody>
      </p:sp>
    </p:spTree>
    <p:extLst>
      <p:ext uri="{BB962C8B-B14F-4D97-AF65-F5344CB8AC3E}">
        <p14:creationId xmlns:p14="http://schemas.microsoft.com/office/powerpoint/2010/main" val="856271879"/>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52A5CB-C816-4601-BE89-9E2F47FDE54A}"/>
              </a:ext>
            </a:extLst>
          </p:cNvPr>
          <p:cNvSpPr>
            <a:spLocks noGrp="1"/>
          </p:cNvSpPr>
          <p:nvPr>
            <p:ph sz="quarter" idx="12"/>
          </p:nvPr>
        </p:nvSpPr>
        <p:spPr>
          <a:xfrm>
            <a:off x="616666" y="477837"/>
            <a:ext cx="10037861" cy="6096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lnSpc>
                <a:spcPct val="90000"/>
              </a:lnSpc>
              <a:spcBef>
                <a:spcPct val="0"/>
              </a:spcBef>
            </a:pPr>
            <a:r>
              <a:rPr lang="en-US" sz="3600" b="0" dirty="0">
                <a:latin typeface="Montserrat Medium" panose="00000600000000000000" pitchFamily="2" charset="0"/>
                <a:ea typeface="+mj-ea"/>
                <a:cs typeface="+mj-cs"/>
              </a:rPr>
              <a:t>RESOURCE REQUIRMENTS</a:t>
            </a:r>
          </a:p>
        </p:txBody>
      </p:sp>
      <p:cxnSp>
        <p:nvCxnSpPr>
          <p:cNvPr id="6" name="Straight Connector 5">
            <a:extLst>
              <a:ext uri="{FF2B5EF4-FFF2-40B4-BE49-F238E27FC236}">
                <a16:creationId xmlns:a16="http://schemas.microsoft.com/office/drawing/2014/main" id="{924C1096-662D-4782-8E97-49FF50B93ABB}"/>
              </a:ext>
            </a:extLst>
          </p:cNvPr>
          <p:cNvCxnSpPr/>
          <p:nvPr/>
        </p:nvCxnSpPr>
        <p:spPr>
          <a:xfrm>
            <a:off x="711200" y="1193800"/>
            <a:ext cx="9855200" cy="0"/>
          </a:xfrm>
          <a:prstGeom prst="line">
            <a:avLst/>
          </a:prstGeom>
          <a:ln w="19050">
            <a:solidFill>
              <a:srgbClr val="FF763D"/>
            </a:solidFill>
          </a:ln>
        </p:spPr>
        <p:style>
          <a:lnRef idx="1">
            <a:schemeClr val="accent1"/>
          </a:lnRef>
          <a:fillRef idx="0">
            <a:schemeClr val="accent1"/>
          </a:fillRef>
          <a:effectRef idx="0">
            <a:schemeClr val="accent1"/>
          </a:effectRef>
          <a:fontRef idx="minor">
            <a:schemeClr val="tx1"/>
          </a:fontRef>
        </p:style>
      </p:cxnSp>
      <p:pic>
        <p:nvPicPr>
          <p:cNvPr id="23" name="Content Placeholder 22" descr="Table&#10;&#10;Description automatically generated">
            <a:extLst>
              <a:ext uri="{FF2B5EF4-FFF2-40B4-BE49-F238E27FC236}">
                <a16:creationId xmlns:a16="http://schemas.microsoft.com/office/drawing/2014/main" id="{C9E8CA87-7A71-4849-937C-9C409C913CA9}"/>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1016000" y="1211802"/>
            <a:ext cx="8534400" cy="5659173"/>
          </a:xfrm>
        </p:spPr>
      </p:pic>
      <p:sp>
        <p:nvSpPr>
          <p:cNvPr id="27" name="Arrow: Right 26">
            <a:extLst>
              <a:ext uri="{FF2B5EF4-FFF2-40B4-BE49-F238E27FC236}">
                <a16:creationId xmlns:a16="http://schemas.microsoft.com/office/drawing/2014/main" id="{8812C264-1188-494C-A4C2-ECDC1311F27D}"/>
              </a:ext>
            </a:extLst>
          </p:cNvPr>
          <p:cNvSpPr/>
          <p:nvPr/>
        </p:nvSpPr>
        <p:spPr>
          <a:xfrm>
            <a:off x="254000" y="2177327"/>
            <a:ext cx="812800" cy="304791"/>
          </a:xfrm>
          <a:prstGeom prst="rightArrow">
            <a:avLst/>
          </a:prstGeom>
          <a:solidFill>
            <a:srgbClr val="007A9B"/>
          </a:solidFill>
          <a:ln>
            <a:solidFill>
              <a:srgbClr val="007A9B"/>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28" name="Arrow: Right 27">
            <a:extLst>
              <a:ext uri="{FF2B5EF4-FFF2-40B4-BE49-F238E27FC236}">
                <a16:creationId xmlns:a16="http://schemas.microsoft.com/office/drawing/2014/main" id="{7F2A0F03-664E-40C4-A7FB-5DB22111B4B3}"/>
              </a:ext>
            </a:extLst>
          </p:cNvPr>
          <p:cNvSpPr/>
          <p:nvPr/>
        </p:nvSpPr>
        <p:spPr>
          <a:xfrm>
            <a:off x="228600" y="3947631"/>
            <a:ext cx="812800" cy="304791"/>
          </a:xfrm>
          <a:prstGeom prst="rightArrow">
            <a:avLst/>
          </a:prstGeom>
          <a:solidFill>
            <a:srgbClr val="007A9B"/>
          </a:solidFill>
          <a:ln>
            <a:solidFill>
              <a:srgbClr val="007A9B"/>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29" name="Arrow: Right 28">
            <a:extLst>
              <a:ext uri="{FF2B5EF4-FFF2-40B4-BE49-F238E27FC236}">
                <a16:creationId xmlns:a16="http://schemas.microsoft.com/office/drawing/2014/main" id="{D48B8A86-FD71-4C35-9E6C-10F461CA17C9}"/>
              </a:ext>
            </a:extLst>
          </p:cNvPr>
          <p:cNvSpPr/>
          <p:nvPr/>
        </p:nvSpPr>
        <p:spPr>
          <a:xfrm>
            <a:off x="252649" y="6075373"/>
            <a:ext cx="812800" cy="304791"/>
          </a:xfrm>
          <a:prstGeom prst="rightArrow">
            <a:avLst/>
          </a:prstGeom>
          <a:solidFill>
            <a:srgbClr val="007A9B"/>
          </a:solidFill>
          <a:ln>
            <a:solidFill>
              <a:srgbClr val="007A9B"/>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Tree>
    <p:custDataLst>
      <p:tags r:id="rId1"/>
    </p:custDataLst>
    <p:extLst>
      <p:ext uri="{BB962C8B-B14F-4D97-AF65-F5344CB8AC3E}">
        <p14:creationId xmlns:p14="http://schemas.microsoft.com/office/powerpoint/2010/main" val="414109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Hand with pencil and protractor">
            <a:extLst>
              <a:ext uri="{FF2B5EF4-FFF2-40B4-BE49-F238E27FC236}">
                <a16:creationId xmlns:a16="http://schemas.microsoft.com/office/drawing/2014/main" id="{2EC66760-F24D-6EF1-B1D1-F43DA1595A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3707" r="23707"/>
          <a:stretch/>
        </p:blipFill>
        <p:spPr>
          <a:xfrm>
            <a:off x="-1" y="-2"/>
            <a:ext cx="5410198" cy="6858002"/>
          </a:xfrm>
          <a:prstGeom prst="rect">
            <a:avLst/>
          </a:prstGeom>
        </p:spPr>
      </p:pic>
      <p:sp useBgFill="1">
        <p:nvSpPr>
          <p:cNvPr id="36" name="Rectangle 3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4D0CA5E-475C-E0EE-3CE8-8A1CD5CCCD11}"/>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algn="ctr">
              <a:spcAft>
                <a:spcPts val="600"/>
              </a:spcAft>
            </a:pPr>
            <a:r>
              <a:rPr lang="en-US" sz="4000" dirty="0">
                <a:latin typeface="Montserrat Medium" panose="00000600000000000000" pitchFamily="2" charset="0"/>
              </a:rPr>
              <a:t>Documentation </a:t>
            </a:r>
          </a:p>
        </p:txBody>
      </p:sp>
      <p:sp>
        <p:nvSpPr>
          <p:cNvPr id="5" name="Content Placeholder 4">
            <a:extLst>
              <a:ext uri="{FF2B5EF4-FFF2-40B4-BE49-F238E27FC236}">
                <a16:creationId xmlns:a16="http://schemas.microsoft.com/office/drawing/2014/main" id="{97CED8E9-6D2C-2FDE-C889-BE30305DA98E}"/>
              </a:ext>
            </a:extLst>
          </p:cNvPr>
          <p:cNvSpPr>
            <a:spLocks noGrp="1"/>
          </p:cNvSpPr>
          <p:nvPr>
            <p:ph sz="half" idx="1"/>
          </p:nvPr>
        </p:nvSpPr>
        <p:spPr>
          <a:xfrm>
            <a:off x="5564057" y="2484998"/>
            <a:ext cx="6567488" cy="3967317"/>
          </a:xfrm>
        </p:spPr>
        <p:txBody>
          <a:bodyPr vert="horz" lIns="91440" tIns="45720" rIns="91440" bIns="45720" rtlCol="0" anchor="ctr">
            <a:normAutofit fontScale="85000" lnSpcReduction="20000"/>
          </a:bodyPr>
          <a:lstStyle/>
          <a:p>
            <a:pPr marL="0" indent="0" algn="ctr" fontAlgn="base">
              <a:buNone/>
            </a:pPr>
            <a:r>
              <a:rPr lang="en-US" i="0" dirty="0">
                <a:solidFill>
                  <a:srgbClr val="000000"/>
                </a:solidFill>
                <a:effectLst/>
                <a:latin typeface="Montserrat" panose="00000500000000000000" pitchFamily="2" charset="0"/>
              </a:rPr>
              <a:t>Document and report </a:t>
            </a:r>
            <a:r>
              <a:rPr lang="en-US" b="0" i="0" dirty="0">
                <a:solidFill>
                  <a:srgbClr val="000000"/>
                </a:solidFill>
                <a:effectLst/>
                <a:latin typeface="Montserrat" panose="00000500000000000000" pitchFamily="2" charset="0"/>
              </a:rPr>
              <a:t>regular status updates to stakeholders</a:t>
            </a:r>
          </a:p>
          <a:p>
            <a:pPr marL="0" indent="0" algn="just" fontAlgn="base">
              <a:buNone/>
            </a:pPr>
            <a:endParaRPr lang="en-US" dirty="0">
              <a:solidFill>
                <a:srgbClr val="000000"/>
              </a:solidFill>
              <a:latin typeface="Montserrat" panose="00000500000000000000" pitchFamily="2" charset="0"/>
            </a:endParaRPr>
          </a:p>
          <a:p>
            <a:pPr marL="0" indent="0" algn="just" fontAlgn="base">
              <a:buNone/>
            </a:pPr>
            <a:r>
              <a:rPr lang="en-US" dirty="0">
                <a:solidFill>
                  <a:srgbClr val="000000"/>
                </a:solidFill>
                <a:latin typeface="Montserrat" panose="00000500000000000000" pitchFamily="2" charset="0"/>
              </a:rPr>
              <a:t>This could include: </a:t>
            </a:r>
          </a:p>
          <a:p>
            <a:pPr lvl="1" algn="just" fontAlgn="base"/>
            <a:r>
              <a:rPr lang="en-US" sz="2800" b="0" i="0" dirty="0">
                <a:solidFill>
                  <a:srgbClr val="000000"/>
                </a:solidFill>
                <a:effectLst/>
                <a:latin typeface="Montserrat" panose="00000500000000000000" pitchFamily="2" charset="0"/>
              </a:rPr>
              <a:t>Sponsors</a:t>
            </a:r>
          </a:p>
          <a:p>
            <a:pPr lvl="1" algn="just" fontAlgn="base"/>
            <a:r>
              <a:rPr lang="en-US" sz="2800" b="0" i="0" dirty="0">
                <a:solidFill>
                  <a:srgbClr val="000000"/>
                </a:solidFill>
                <a:effectLst/>
                <a:latin typeface="Montserrat" panose="00000500000000000000" pitchFamily="2" charset="0"/>
              </a:rPr>
              <a:t>Investigators</a:t>
            </a:r>
          </a:p>
          <a:p>
            <a:pPr lvl="1" fontAlgn="base"/>
            <a:r>
              <a:rPr lang="en-US" sz="2800" b="0" i="0" dirty="0">
                <a:solidFill>
                  <a:srgbClr val="000000"/>
                </a:solidFill>
                <a:effectLst/>
                <a:latin typeface="Montserrat" panose="00000500000000000000" pitchFamily="2" charset="0"/>
              </a:rPr>
              <a:t>Institutional Review Board (IRB) </a:t>
            </a:r>
            <a:br>
              <a:rPr lang="en-US" sz="2800" b="0" i="0" dirty="0">
                <a:solidFill>
                  <a:srgbClr val="000000"/>
                </a:solidFill>
                <a:effectLst/>
                <a:latin typeface="Montserrat" panose="00000500000000000000" pitchFamily="2" charset="0"/>
              </a:rPr>
            </a:br>
            <a:endParaRPr lang="en-US" sz="2800" b="0" i="0" dirty="0">
              <a:solidFill>
                <a:srgbClr val="000000"/>
              </a:solidFill>
              <a:effectLst/>
              <a:latin typeface="Montserrat" panose="00000500000000000000" pitchFamily="2" charset="0"/>
            </a:endParaRPr>
          </a:p>
          <a:p>
            <a:pPr marL="0" indent="0" algn="ctr" fontAlgn="base">
              <a:buNone/>
            </a:pPr>
            <a:r>
              <a:rPr lang="en-US" b="0" i="0" dirty="0">
                <a:solidFill>
                  <a:srgbClr val="000000"/>
                </a:solidFill>
                <a:effectLst/>
                <a:latin typeface="Montserrat" panose="00000500000000000000" pitchFamily="2" charset="0"/>
              </a:rPr>
              <a:t>Some information may need to be escalated or reported promptly, including safety events, protocol deviations, or participant concerns</a:t>
            </a:r>
          </a:p>
        </p:txBody>
      </p:sp>
      <p:sp>
        <p:nvSpPr>
          <p:cNvPr id="7" name="Content Placeholder 6">
            <a:extLst>
              <a:ext uri="{FF2B5EF4-FFF2-40B4-BE49-F238E27FC236}">
                <a16:creationId xmlns:a16="http://schemas.microsoft.com/office/drawing/2014/main" id="{8DFE808A-11C4-C5E5-4BC6-6FD74BDBF1F5}"/>
              </a:ext>
            </a:extLst>
          </p:cNvPr>
          <p:cNvSpPr>
            <a:spLocks/>
          </p:cNvSpPr>
          <p:nvPr/>
        </p:nvSpPr>
        <p:spPr>
          <a:xfrm>
            <a:off x="3986213" y="2122219"/>
            <a:ext cx="7935567" cy="3999448"/>
          </a:xfrm>
          <a:prstGeom prst="rect">
            <a:avLst/>
          </a:prstGeom>
        </p:spPr>
        <p:txBody>
          <a:bodyPr>
            <a:normAutofit/>
          </a:bodyPr>
          <a:lstStyle/>
          <a:p>
            <a:pPr lvl="1">
              <a:lnSpc>
                <a:spcPct val="150000"/>
              </a:lnSpc>
              <a:spcAft>
                <a:spcPts val="600"/>
              </a:spcAft>
            </a:pPr>
            <a:endParaRPr lang="en-US" sz="32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3809576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Person holding a puzzle piece">
            <a:extLst>
              <a:ext uri="{FF2B5EF4-FFF2-40B4-BE49-F238E27FC236}">
                <a16:creationId xmlns:a16="http://schemas.microsoft.com/office/drawing/2014/main" id="{277CB3EB-38B1-4133-A8A1-A0ADE9A8385A}"/>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t="16974"/>
          <a:stretch/>
        </p:blipFill>
        <p:spPr>
          <a:xfrm>
            <a:off x="0" y="10"/>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24"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C2600B2C-5DDE-4525-86ED-69CB07D2AFF3}"/>
              </a:ext>
            </a:extLst>
          </p:cNvPr>
          <p:cNvGraphicFramePr/>
          <p:nvPr/>
        </p:nvGraphicFramePr>
        <p:xfrm>
          <a:off x="-460384" y="1076282"/>
          <a:ext cx="6937940" cy="5502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4">
            <a:extLst>
              <a:ext uri="{FF2B5EF4-FFF2-40B4-BE49-F238E27FC236}">
                <a16:creationId xmlns:a16="http://schemas.microsoft.com/office/drawing/2014/main" id="{5DA4B788-0D58-4256-AC67-E9433019494A}"/>
              </a:ext>
            </a:extLst>
          </p:cNvPr>
          <p:cNvSpPr txBox="1"/>
          <p:nvPr/>
        </p:nvSpPr>
        <p:spPr>
          <a:xfrm>
            <a:off x="102741" y="150751"/>
            <a:ext cx="841453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600" dirty="0">
                <a:latin typeface="Montserrat Medium" panose="00000600000000000000" pitchFamily="2" charset="0"/>
              </a:rPr>
              <a:t>IDENTIFY AND TRAIN STUDY TEAM</a:t>
            </a:r>
          </a:p>
        </p:txBody>
      </p:sp>
    </p:spTree>
    <p:custDataLst>
      <p:tags r:id="rId1"/>
    </p:custDataLst>
    <p:extLst>
      <p:ext uri="{BB962C8B-B14F-4D97-AF65-F5344CB8AC3E}">
        <p14:creationId xmlns:p14="http://schemas.microsoft.com/office/powerpoint/2010/main" val="15833936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Content Placeholder 15" descr="Stack of colorful files">
            <a:extLst>
              <a:ext uri="{FF2B5EF4-FFF2-40B4-BE49-F238E27FC236}">
                <a16:creationId xmlns:a16="http://schemas.microsoft.com/office/drawing/2014/main" id="{99C37C89-4FFE-42CD-80C7-5C662B6E4EB2}"/>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60" name="Rectangle 5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0A13967-87C5-492F-854D-8EE0FAB22AD9}"/>
              </a:ext>
            </a:extLst>
          </p:cNvPr>
          <p:cNvSpPr>
            <a:spLocks noGrp="1"/>
          </p:cNvSpPr>
          <p:nvPr>
            <p:ph type="title"/>
          </p:nvPr>
        </p:nvSpPr>
        <p:spPr>
          <a:xfrm>
            <a:off x="324790" y="404129"/>
            <a:ext cx="4901591" cy="679284"/>
          </a:xfrm>
        </p:spPr>
        <p:txBody>
          <a:bodyPr vert="horz" lIns="91440" tIns="45720" rIns="91440" bIns="45720" rtlCol="0" anchor="ctr">
            <a:normAutofit fontScale="90000"/>
          </a:bodyPr>
          <a:lstStyle/>
          <a:p>
            <a:pPr defTabSz="914400"/>
            <a:r>
              <a:rPr lang="en-US" sz="4000" dirty="0">
                <a:solidFill>
                  <a:schemeClr val="tx1"/>
                </a:solidFill>
                <a:latin typeface="Montserrat Medium" panose="00000600000000000000" pitchFamily="2" charset="0"/>
                <a:cs typeface="+mj-cs"/>
              </a:rPr>
              <a:t>Develop Your Tools</a:t>
            </a:r>
          </a:p>
        </p:txBody>
      </p:sp>
      <p:graphicFrame>
        <p:nvGraphicFramePr>
          <p:cNvPr id="8" name="Content Placeholder 7">
            <a:extLst>
              <a:ext uri="{FF2B5EF4-FFF2-40B4-BE49-F238E27FC236}">
                <a16:creationId xmlns:a16="http://schemas.microsoft.com/office/drawing/2014/main" id="{00FD6267-5738-426F-84E7-D73C10AFBACD}"/>
              </a:ext>
            </a:extLst>
          </p:cNvPr>
          <p:cNvGraphicFramePr>
            <a:graphicFrameLocks noGrp="1"/>
          </p:cNvGraphicFramePr>
          <p:nvPr>
            <p:ph sz="quarter" idx="12"/>
          </p:nvPr>
        </p:nvGraphicFramePr>
        <p:xfrm>
          <a:off x="99673" y="1191754"/>
          <a:ext cx="6357463" cy="5503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06060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6BC8DD5A-2177-6753-E2F9-C07A00190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84B160A-E82A-4878-A8E6-93A333DF8ACB}"/>
              </a:ext>
            </a:extLst>
          </p:cNvPr>
          <p:cNvSpPr>
            <a:spLocks noGrp="1"/>
          </p:cNvSpPr>
          <p:nvPr>
            <p:ph type="title" idx="4294967295"/>
          </p:nvPr>
        </p:nvSpPr>
        <p:spPr>
          <a:xfrm>
            <a:off x="1142901" y="274104"/>
            <a:ext cx="9906199" cy="1103443"/>
          </a:xfrm>
        </p:spPr>
        <p:txBody>
          <a:bodyPr vert="horz" lIns="91440" tIns="45720" rIns="91440" bIns="45720" rtlCol="0" anchor="ctr">
            <a:normAutofit/>
          </a:bodyPr>
          <a:lstStyle/>
          <a:p>
            <a:pPr algn="ctr"/>
            <a:r>
              <a:rPr lang="en-US" sz="4000" kern="1200" dirty="0">
                <a:solidFill>
                  <a:schemeClr val="tx1"/>
                </a:solidFill>
                <a:latin typeface="Montserrat Medium" panose="00000600000000000000" pitchFamily="2" charset="0"/>
              </a:rPr>
              <a:t>REFINE YOUR PROCESS</a:t>
            </a:r>
          </a:p>
        </p:txBody>
      </p:sp>
      <p:graphicFrame>
        <p:nvGraphicFramePr>
          <p:cNvPr id="6" name="Content Placeholder 5">
            <a:extLst>
              <a:ext uri="{FF2B5EF4-FFF2-40B4-BE49-F238E27FC236}">
                <a16:creationId xmlns:a16="http://schemas.microsoft.com/office/drawing/2014/main" id="{2899162B-31D7-447A-AEBB-3722F9C6787B}"/>
              </a:ext>
            </a:extLst>
          </p:cNvPr>
          <p:cNvGraphicFramePr>
            <a:graphicFrameLocks/>
          </p:cNvGraphicFramePr>
          <p:nvPr>
            <p:extLst>
              <p:ext uri="{D42A27DB-BD31-4B8C-83A1-F6EECF244321}">
                <p14:modId xmlns:p14="http://schemas.microsoft.com/office/powerpoint/2010/main" val="1362540664"/>
              </p:ext>
            </p:extLst>
          </p:nvPr>
        </p:nvGraphicFramePr>
        <p:xfrm>
          <a:off x="363740" y="1919734"/>
          <a:ext cx="5097401" cy="38849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ontent Placeholder 3">
            <a:extLst>
              <a:ext uri="{FF2B5EF4-FFF2-40B4-BE49-F238E27FC236}">
                <a16:creationId xmlns:a16="http://schemas.microsoft.com/office/drawing/2014/main" id="{209B5787-ED3D-DAED-D4A7-CEA6777F7A4F}"/>
              </a:ext>
            </a:extLst>
          </p:cNvPr>
          <p:cNvGraphicFramePr>
            <a:graphicFrameLocks/>
          </p:cNvGraphicFramePr>
          <p:nvPr>
            <p:extLst>
              <p:ext uri="{D42A27DB-BD31-4B8C-83A1-F6EECF244321}">
                <p14:modId xmlns:p14="http://schemas.microsoft.com/office/powerpoint/2010/main" val="1536589068"/>
              </p:ext>
            </p:extLst>
          </p:nvPr>
        </p:nvGraphicFramePr>
        <p:xfrm>
          <a:off x="6284511" y="1869478"/>
          <a:ext cx="5385456" cy="39351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BE25CA6B-3F63-4106-AE53-4D4F58421749}"/>
              </a:ext>
            </a:extLst>
          </p:cNvPr>
          <p:cNvSpPr txBox="1"/>
          <p:nvPr/>
        </p:nvSpPr>
        <p:spPr>
          <a:xfrm>
            <a:off x="2606798" y="6200021"/>
            <a:ext cx="7503805" cy="461665"/>
          </a:xfrm>
          <a:prstGeom prst="rect">
            <a:avLst/>
          </a:prstGeom>
          <a:noFill/>
        </p:spPr>
        <p:txBody>
          <a:bodyPr wrap="square" rtlCol="0">
            <a:spAutoFit/>
          </a:bodyPr>
          <a:lstStyle/>
          <a:p>
            <a:pPr algn="ctr" defTabSz="667512">
              <a:spcAft>
                <a:spcPts val="600"/>
              </a:spcAft>
            </a:pPr>
            <a:r>
              <a:rPr lang="en-US" sz="2400" i="1" kern="1200" dirty="0">
                <a:solidFill>
                  <a:schemeClr val="tx1"/>
                </a:solidFill>
                <a:latin typeface="Montserrat Medium" panose="00000600000000000000" pitchFamily="2" charset="0"/>
                <a:ea typeface="+mn-ea"/>
                <a:cs typeface="+mn-cs"/>
              </a:rPr>
              <a:t>IF IT ISN’T DOCUMENTED, IT DIDN’T HAPPEN</a:t>
            </a:r>
            <a:endParaRPr lang="en-US" sz="2400" i="1" dirty="0">
              <a:latin typeface="Montserrat Medium" panose="00000600000000000000" pitchFamily="2" charset="0"/>
            </a:endParaRPr>
          </a:p>
        </p:txBody>
      </p:sp>
    </p:spTree>
    <p:custDataLst>
      <p:tags r:id="rId1"/>
    </p:custDataLst>
    <p:extLst>
      <p:ext uri="{BB962C8B-B14F-4D97-AF65-F5344CB8AC3E}">
        <p14:creationId xmlns:p14="http://schemas.microsoft.com/office/powerpoint/2010/main" val="499566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Stacks of gold coins">
            <a:extLst>
              <a:ext uri="{FF2B5EF4-FFF2-40B4-BE49-F238E27FC236}">
                <a16:creationId xmlns:a16="http://schemas.microsoft.com/office/drawing/2014/main" id="{FB34F404-92AD-696C-FFEF-4CA2CA2B227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640238A-F251-C775-079A-053833C33AA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Montserrat" pitchFamily="2" charset="0"/>
              </a:rPr>
              <a:t>Budgets and Agreements </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02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FEA434-8A93-4B51-AC1A-527C23DBD5EE}"/>
              </a:ext>
            </a:extLst>
          </p:cNvPr>
          <p:cNvSpPr>
            <a:spLocks noGrp="1"/>
          </p:cNvSpPr>
          <p:nvPr>
            <p:ph type="title" idx="4294967295"/>
          </p:nvPr>
        </p:nvSpPr>
        <p:spPr>
          <a:xfrm>
            <a:off x="366714" y="274638"/>
            <a:ext cx="11402205" cy="793075"/>
          </a:xfr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4400" fontAlgn="auto">
              <a:spcAft>
                <a:spcPts val="0"/>
              </a:spcAft>
              <a:tabLst/>
              <a:defRPr/>
            </a:pPr>
            <a:r>
              <a:rPr kumimoji="0" lang="en-US" sz="4000" i="0" u="none" kern="1200" cap="none" spc="0" normalizeH="0" baseline="0" noProof="0" dirty="0">
                <a:ln>
                  <a:noFill/>
                </a:ln>
                <a:solidFill>
                  <a:schemeClr val="tx1"/>
                </a:solidFill>
                <a:effectLst/>
                <a:uLnTx/>
                <a:uFillTx/>
                <a:latin typeface="Montserrat Medium" panose="00000600000000000000" pitchFamily="2" charset="0"/>
                <a:ea typeface="+mj-ea"/>
                <a:cs typeface="+mj-cs"/>
              </a:rPr>
              <a:t>Budget &amp; Agreement</a:t>
            </a:r>
            <a:r>
              <a:rPr kumimoji="0" lang="en-US" sz="4000" i="0" u="none" strike="noStrike" kern="1200" cap="none" spc="0" normalizeH="0" baseline="0" noProof="0" dirty="0">
                <a:ln>
                  <a:noFill/>
                </a:ln>
                <a:solidFill>
                  <a:schemeClr val="tx1"/>
                </a:solidFill>
                <a:effectLst/>
                <a:uLnTx/>
                <a:uFillTx/>
                <a:latin typeface="Montserrat Medium" panose="00000600000000000000" pitchFamily="2" charset="0"/>
                <a:ea typeface="+mj-ea"/>
                <a:cs typeface="+mj-cs"/>
              </a:rPr>
              <a:t> Resources</a:t>
            </a:r>
            <a:endParaRPr lang="en-US" sz="4000" kern="1200" dirty="0">
              <a:solidFill>
                <a:schemeClr val="tx1"/>
              </a:solidFill>
              <a:latin typeface="Montserrat Medium" panose="00000600000000000000" pitchFamily="2" charset="0"/>
              <a:ea typeface="+mj-ea"/>
              <a:cs typeface="+mj-cs"/>
            </a:endParaRPr>
          </a:p>
        </p:txBody>
      </p:sp>
      <p:graphicFrame>
        <p:nvGraphicFramePr>
          <p:cNvPr id="2" name="Content Placeholder 3">
            <a:extLst>
              <a:ext uri="{FF2B5EF4-FFF2-40B4-BE49-F238E27FC236}">
                <a16:creationId xmlns:a16="http://schemas.microsoft.com/office/drawing/2014/main" id="{188BA6D1-ACAC-4865-4B4D-E468B87AF940}"/>
              </a:ext>
            </a:extLst>
          </p:cNvPr>
          <p:cNvGraphicFramePr>
            <a:graphicFrameLocks/>
          </p:cNvGraphicFramePr>
          <p:nvPr/>
        </p:nvGraphicFramePr>
        <p:xfrm>
          <a:off x="150125" y="1282890"/>
          <a:ext cx="11618794" cy="5395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155107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7EBF-15A6-799F-EBF7-8692AEC0A755}"/>
              </a:ext>
            </a:extLst>
          </p:cNvPr>
          <p:cNvSpPr>
            <a:spLocks noGrp="1"/>
          </p:cNvSpPr>
          <p:nvPr>
            <p:ph type="title"/>
          </p:nvPr>
        </p:nvSpPr>
        <p:spPr>
          <a:xfrm>
            <a:off x="994087" y="503411"/>
            <a:ext cx="10044023" cy="877729"/>
          </a:xfrm>
        </p:spPr>
        <p:txBody>
          <a:bodyPr anchor="ctr">
            <a:normAutofit/>
          </a:bodyPr>
          <a:lstStyle/>
          <a:p>
            <a:pPr algn="ctr"/>
            <a:r>
              <a:rPr lang="en-US" sz="4800" dirty="0">
                <a:latin typeface="Montserrat" pitchFamily="2" charset="0"/>
              </a:rPr>
              <a:t>Budget &amp; Agreement Process</a:t>
            </a:r>
          </a:p>
        </p:txBody>
      </p:sp>
      <p:graphicFrame>
        <p:nvGraphicFramePr>
          <p:cNvPr id="5" name="Content Placeholder 2">
            <a:extLst>
              <a:ext uri="{FF2B5EF4-FFF2-40B4-BE49-F238E27FC236}">
                <a16:creationId xmlns:a16="http://schemas.microsoft.com/office/drawing/2014/main" id="{60B0A704-1C61-FF38-E230-1437AD200278}"/>
              </a:ext>
            </a:extLst>
          </p:cNvPr>
          <p:cNvGraphicFramePr>
            <a:graphicFrameLocks noGrp="1"/>
          </p:cNvGraphicFramePr>
          <p:nvPr>
            <p:ph idx="1"/>
          </p:nvPr>
        </p:nvGraphicFramePr>
        <p:xfrm>
          <a:off x="552183" y="2161784"/>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3186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Baby holding flashlight">
            <a:extLst>
              <a:ext uri="{FF2B5EF4-FFF2-40B4-BE49-F238E27FC236}">
                <a16:creationId xmlns:a16="http://schemas.microsoft.com/office/drawing/2014/main" id="{41E363FA-01EA-FFC1-84C3-381A05434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6237"/>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2CB1F8-7891-829C-C7FB-B24E6D0B66AC}"/>
              </a:ext>
            </a:extLst>
          </p:cNvPr>
          <p:cNvSpPr>
            <a:spLocks noGrp="1"/>
          </p:cNvSpPr>
          <p:nvPr>
            <p:ph type="title"/>
          </p:nvPr>
        </p:nvSpPr>
        <p:spPr>
          <a:xfrm>
            <a:off x="792708" y="478857"/>
            <a:ext cx="3822189" cy="1031496"/>
          </a:xfrm>
        </p:spPr>
        <p:txBody>
          <a:bodyPr vert="horz" lIns="91440" tIns="45720" rIns="91440" bIns="45720" rtlCol="0" anchor="ctr">
            <a:normAutofit/>
          </a:bodyPr>
          <a:lstStyle/>
          <a:p>
            <a:r>
              <a:rPr lang="en-US" sz="4000" dirty="0">
                <a:latin typeface="Montserrat" pitchFamily="2" charset="0"/>
              </a:rPr>
              <a:t>RESOURCES</a:t>
            </a:r>
          </a:p>
        </p:txBody>
      </p:sp>
      <p:sp>
        <p:nvSpPr>
          <p:cNvPr id="5" name="Text Placeholder 4">
            <a:extLst>
              <a:ext uri="{FF2B5EF4-FFF2-40B4-BE49-F238E27FC236}">
                <a16:creationId xmlns:a16="http://schemas.microsoft.com/office/drawing/2014/main" id="{DB8D3701-842D-CF9E-C2E8-650CD6A6DA6C}"/>
              </a:ext>
            </a:extLst>
          </p:cNvPr>
          <p:cNvSpPr>
            <a:spLocks noGrp="1"/>
          </p:cNvSpPr>
          <p:nvPr>
            <p:ph type="body" sz="half" idx="2"/>
          </p:nvPr>
        </p:nvSpPr>
        <p:spPr>
          <a:xfrm>
            <a:off x="792707" y="1724313"/>
            <a:ext cx="3822189" cy="3742762"/>
          </a:xfrm>
        </p:spPr>
        <p:txBody>
          <a:bodyPr vert="horz" lIns="91440" tIns="45720" rIns="91440" bIns="45720" rtlCol="0">
            <a:normAutofit/>
          </a:bodyPr>
          <a:lstStyle/>
          <a:p>
            <a:r>
              <a:rPr lang="en-US" sz="2400" u="sng" dirty="0">
                <a:latin typeface="Montserrat" pitchFamily="2" charset="0"/>
                <a:ea typeface="+mj-ea"/>
                <a:cs typeface="+mj-cs"/>
              </a:rPr>
              <a:t>Add Institutional Specific Resources </a:t>
            </a:r>
          </a:p>
        </p:txBody>
      </p:sp>
    </p:spTree>
    <p:custDataLst>
      <p:tags r:id="rId1"/>
    </p:custDataLst>
    <p:extLst>
      <p:ext uri="{BB962C8B-B14F-4D97-AF65-F5344CB8AC3E}">
        <p14:creationId xmlns:p14="http://schemas.microsoft.com/office/powerpoint/2010/main" val="2700180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d raising white flag">
            <a:extLst>
              <a:ext uri="{FF2B5EF4-FFF2-40B4-BE49-F238E27FC236}">
                <a16:creationId xmlns:a16="http://schemas.microsoft.com/office/drawing/2014/main" id="{9B6AD570-E902-F556-0BB4-7A0EF1BBCCE1}"/>
              </a:ext>
            </a:extLst>
          </p:cNvPr>
          <p:cNvPicPr>
            <a:picLocks noChangeAspect="1"/>
          </p:cNvPicPr>
          <p:nvPr/>
        </p:nvPicPr>
        <p:blipFill rotWithShape="1">
          <a:blip r:embed="rId4">
            <a:extLst>
              <a:ext uri="{28A0092B-C50C-407E-A947-70E740481C1C}">
                <a14:useLocalDpi xmlns:a14="http://schemas.microsoft.com/office/drawing/2010/main" val="0"/>
              </a:ext>
            </a:extLst>
          </a:blip>
          <a:srcRect l="9562" r="9560"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79" name="Group 6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1" name="Freeform: Shape 7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0" name="Group 7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3" name="Group 7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77" name="Freeform: Shape 7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4" name="Group 7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75" name="Freeform: Shape 7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extBox 1">
            <a:extLst>
              <a:ext uri="{FF2B5EF4-FFF2-40B4-BE49-F238E27FC236}">
                <a16:creationId xmlns:a16="http://schemas.microsoft.com/office/drawing/2014/main" id="{096F35E1-0A41-E52D-630C-8957F04A8430}"/>
              </a:ext>
            </a:extLst>
          </p:cNvPr>
          <p:cNvSpPr txBox="1"/>
          <p:nvPr/>
        </p:nvSpPr>
        <p:spPr>
          <a:xfrm>
            <a:off x="810039" y="1823830"/>
            <a:ext cx="2509631" cy="707886"/>
          </a:xfrm>
          <a:prstGeom prst="rect">
            <a:avLst/>
          </a:prstGeom>
          <a:noFill/>
        </p:spPr>
        <p:txBody>
          <a:bodyPr wrap="square" rtlCol="0">
            <a:spAutoFit/>
          </a:bodyPr>
          <a:lstStyle/>
          <a:p>
            <a:pPr algn="ctr"/>
            <a:r>
              <a:rPr lang="en-US" sz="4000" dirty="0">
                <a:solidFill>
                  <a:schemeClr val="bg1"/>
                </a:solidFill>
                <a:latin typeface="Montserrat Medium" panose="00000600000000000000" pitchFamily="2" charset="0"/>
              </a:rPr>
              <a:t>HELP </a:t>
            </a:r>
          </a:p>
        </p:txBody>
      </p:sp>
    </p:spTree>
    <p:custDataLst>
      <p:tags r:id="rId1"/>
    </p:custDataLst>
    <p:extLst>
      <p:ext uri="{BB962C8B-B14F-4D97-AF65-F5344CB8AC3E}">
        <p14:creationId xmlns:p14="http://schemas.microsoft.com/office/powerpoint/2010/main" val="3329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red puzzle bridge connecting two puzzle islands">
            <a:extLst>
              <a:ext uri="{FF2B5EF4-FFF2-40B4-BE49-F238E27FC236}">
                <a16:creationId xmlns:a16="http://schemas.microsoft.com/office/drawing/2014/main" id="{2EC66760-F24D-6EF1-B1D1-F43DA1595A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0390" r="20390"/>
          <a:stretch/>
        </p:blipFill>
        <p:spPr>
          <a:xfrm>
            <a:off x="-1" y="-2"/>
            <a:ext cx="5410198" cy="6858002"/>
          </a:xfrm>
          <a:prstGeom prst="rect">
            <a:avLst/>
          </a:prstGeom>
        </p:spPr>
      </p:pic>
      <p:sp useBgFill="1">
        <p:nvSpPr>
          <p:cNvPr id="36" name="Rectangle 3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4D0CA5E-475C-E0EE-3CE8-8A1CD5CCCD11}"/>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algn="ctr">
              <a:spcAft>
                <a:spcPts val="600"/>
              </a:spcAft>
            </a:pPr>
            <a:r>
              <a:rPr lang="en-US" sz="4000" dirty="0">
                <a:latin typeface="Montserrat Medium" panose="00000600000000000000" pitchFamily="2" charset="0"/>
              </a:rPr>
              <a:t>Implementation </a:t>
            </a:r>
          </a:p>
        </p:txBody>
      </p:sp>
      <p:sp>
        <p:nvSpPr>
          <p:cNvPr id="5" name="Content Placeholder 4">
            <a:extLst>
              <a:ext uri="{FF2B5EF4-FFF2-40B4-BE49-F238E27FC236}">
                <a16:creationId xmlns:a16="http://schemas.microsoft.com/office/drawing/2014/main" id="{97CED8E9-6D2C-2FDE-C889-BE30305DA98E}"/>
              </a:ext>
            </a:extLst>
          </p:cNvPr>
          <p:cNvSpPr>
            <a:spLocks noGrp="1"/>
          </p:cNvSpPr>
          <p:nvPr>
            <p:ph sz="half" idx="1"/>
          </p:nvPr>
        </p:nvSpPr>
        <p:spPr>
          <a:xfrm>
            <a:off x="5517354" y="2285999"/>
            <a:ext cx="6567488" cy="4269257"/>
          </a:xfrm>
        </p:spPr>
        <p:txBody>
          <a:bodyPr vert="horz" lIns="91440" tIns="45720" rIns="91440" bIns="45720" rtlCol="0" anchor="ctr">
            <a:normAutofit/>
          </a:bodyPr>
          <a:lstStyle/>
          <a:p>
            <a:pPr fontAlgn="base"/>
            <a:r>
              <a:rPr lang="en-US" sz="2400" dirty="0">
                <a:solidFill>
                  <a:srgbClr val="000000"/>
                </a:solidFill>
                <a:latin typeface="Montserrat" panose="00000500000000000000" pitchFamily="2" charset="0"/>
              </a:rPr>
              <a:t>C</a:t>
            </a:r>
            <a:r>
              <a:rPr lang="en-US" sz="2400" i="0" dirty="0">
                <a:solidFill>
                  <a:srgbClr val="000000"/>
                </a:solidFill>
                <a:effectLst/>
                <a:latin typeface="Montserrat" panose="00000500000000000000" pitchFamily="2" charset="0"/>
              </a:rPr>
              <a:t>ollaborate</a:t>
            </a:r>
            <a:r>
              <a:rPr lang="en-US" sz="2400" b="0" i="0" dirty="0">
                <a:solidFill>
                  <a:srgbClr val="000000"/>
                </a:solidFill>
                <a:effectLst/>
                <a:latin typeface="Montserrat" panose="00000500000000000000" pitchFamily="2" charset="0"/>
              </a:rPr>
              <a:t> with research support offices, systems, &amp; members of the study team. </a:t>
            </a:r>
          </a:p>
          <a:p>
            <a:pPr fontAlgn="base"/>
            <a:endParaRPr lang="en-US" sz="2400" b="0" i="0" dirty="0">
              <a:solidFill>
                <a:srgbClr val="000000"/>
              </a:solidFill>
              <a:effectLst/>
              <a:latin typeface="Montserrat" panose="00000500000000000000" pitchFamily="2" charset="0"/>
            </a:endParaRPr>
          </a:p>
          <a:p>
            <a:pPr fontAlgn="base"/>
            <a:r>
              <a:rPr lang="en-US" sz="2400" b="0" i="0" dirty="0">
                <a:solidFill>
                  <a:srgbClr val="000000"/>
                </a:solidFill>
                <a:effectLst/>
                <a:latin typeface="Montserrat" panose="00000500000000000000" pitchFamily="2" charset="0"/>
              </a:rPr>
              <a:t>Initiate study start up, activation, implementation, </a:t>
            </a:r>
            <a:r>
              <a:rPr lang="en-US" sz="2400" dirty="0">
                <a:solidFill>
                  <a:srgbClr val="000000"/>
                </a:solidFill>
                <a:latin typeface="Montserrat" panose="00000500000000000000" pitchFamily="2" charset="0"/>
              </a:rPr>
              <a:t>&amp; </a:t>
            </a:r>
            <a:r>
              <a:rPr lang="en-US" sz="2400" b="0" i="0" dirty="0">
                <a:solidFill>
                  <a:srgbClr val="000000"/>
                </a:solidFill>
                <a:effectLst/>
                <a:latin typeface="Montserrat" panose="00000500000000000000" pitchFamily="2" charset="0"/>
              </a:rPr>
              <a:t>close-out of protocol activities. </a:t>
            </a:r>
            <a:endParaRPr lang="en-US" sz="2400" b="0" i="0" dirty="0">
              <a:effectLst/>
              <a:latin typeface="Montserrat" panose="00000500000000000000" pitchFamily="2" charset="0"/>
            </a:endParaRPr>
          </a:p>
        </p:txBody>
      </p:sp>
      <p:sp>
        <p:nvSpPr>
          <p:cNvPr id="7" name="Content Placeholder 6">
            <a:extLst>
              <a:ext uri="{FF2B5EF4-FFF2-40B4-BE49-F238E27FC236}">
                <a16:creationId xmlns:a16="http://schemas.microsoft.com/office/drawing/2014/main" id="{8DFE808A-11C4-C5E5-4BC6-6FD74BDBF1F5}"/>
              </a:ext>
            </a:extLst>
          </p:cNvPr>
          <p:cNvSpPr>
            <a:spLocks/>
          </p:cNvSpPr>
          <p:nvPr/>
        </p:nvSpPr>
        <p:spPr>
          <a:xfrm>
            <a:off x="3986213" y="2122219"/>
            <a:ext cx="7935567" cy="3999448"/>
          </a:xfrm>
          <a:prstGeom prst="rect">
            <a:avLst/>
          </a:prstGeom>
        </p:spPr>
        <p:txBody>
          <a:bodyPr>
            <a:normAutofit/>
          </a:bodyPr>
          <a:lstStyle/>
          <a:p>
            <a:pPr lvl="1">
              <a:lnSpc>
                <a:spcPct val="150000"/>
              </a:lnSpc>
              <a:spcAft>
                <a:spcPts val="600"/>
              </a:spcAft>
            </a:pPr>
            <a:endParaRPr lang="en-US" sz="32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1797407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1n4II3mup4FlBtzG1ZFVs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3_Custom Design">
  <a:themeElements>
    <a:clrScheme name="SECH-Custom">
      <a:dk1>
        <a:srgbClr val="000000"/>
      </a:dk1>
      <a:lt1>
        <a:srgbClr val="FFFFFF"/>
      </a:lt1>
      <a:dk2>
        <a:srgbClr val="494F55"/>
      </a:dk2>
      <a:lt2>
        <a:srgbClr val="797C81"/>
      </a:lt2>
      <a:accent1>
        <a:srgbClr val="0080A2"/>
      </a:accent1>
      <a:accent2>
        <a:srgbClr val="EC7624"/>
      </a:accent2>
      <a:accent3>
        <a:srgbClr val="797C81"/>
      </a:accent3>
      <a:accent4>
        <a:srgbClr val="494F55"/>
      </a:accent4>
      <a:accent5>
        <a:srgbClr val="00586F"/>
      </a:accent5>
      <a:accent6>
        <a:srgbClr val="A25130"/>
      </a:accent6>
      <a:hlink>
        <a:srgbClr val="0080A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ed PowerPoint template - Montserrat font 10-2022.potx" id="{C82EF63A-6420-49BE-8822-28EF84F4189D}" vid="{9ED54A48-5CF6-47B0-8E2C-D5F79A178C26}"/>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eattle Children's">
      <a:dk1>
        <a:srgbClr val="525353"/>
      </a:dk1>
      <a:lt1>
        <a:srgbClr val="FFFFFF"/>
      </a:lt1>
      <a:dk2>
        <a:srgbClr val="193764"/>
      </a:dk2>
      <a:lt2>
        <a:srgbClr val="D3EDF0"/>
      </a:lt2>
      <a:accent1>
        <a:srgbClr val="0085A2"/>
      </a:accent1>
      <a:accent2>
        <a:srgbClr val="129548"/>
      </a:accent2>
      <a:accent3>
        <a:srgbClr val="DE6225"/>
      </a:accent3>
      <a:accent4>
        <a:srgbClr val="525353"/>
      </a:accent4>
      <a:accent5>
        <a:srgbClr val="3BB0C2"/>
      </a:accent5>
      <a:accent6>
        <a:srgbClr val="193764"/>
      </a:accent6>
      <a:hlink>
        <a:srgbClr val="0085A2"/>
      </a:hlink>
      <a:folHlink>
        <a:srgbClr val="3BB0C2"/>
      </a:folHlink>
    </a:clrScheme>
    <a:fontScheme name="Seattle Childr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FCA296E2AF5F4795447D096BEDFA5E" ma:contentTypeVersion="18" ma:contentTypeDescription="Create a new document." ma:contentTypeScope="" ma:versionID="d4c81347fd3c310474a7f205e67489fa">
  <xsd:schema xmlns:xsd="http://www.w3.org/2001/XMLSchema" xmlns:xs="http://www.w3.org/2001/XMLSchema" xmlns:p="http://schemas.microsoft.com/office/2006/metadata/properties" xmlns:ns2="5ab0ede2-f0ff-48ea-931f-57496174bca6" xmlns:ns3="36143301-83df-4225-a528-05e1c17e808b" xmlns:ns4="ab06a5aa-8e31-4bdb-9b13-38c58a92ec8a" targetNamespace="http://schemas.microsoft.com/office/2006/metadata/properties" ma:root="true" ma:fieldsID="7902fc0b4acdb0ce2fdf6dc7ed1715ec" ns2:_="" ns3:_="" ns4:_="">
    <xsd:import namespace="5ab0ede2-f0ff-48ea-931f-57496174bca6"/>
    <xsd:import namespace="36143301-83df-4225-a528-05e1c17e808b"/>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b0ede2-f0ff-48ea-931f-57496174bc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43301-83df-4225-a528-05e1c17e80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8426e68-a2d9-475a-a319-398cc0958c42}" ma:internalName="TaxCatchAll" ma:showField="CatchAllData" ma:web="36143301-83df-4225-a528-05e1c17e80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b06a5aa-8e31-4bdb-9b13-38c58a92ec8a" xsi:nil="true"/>
    <lcf76f155ced4ddcb4097134ff3c332f xmlns="5ab0ede2-f0ff-48ea-931f-57496174bca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CE0CEB-862C-413E-A255-30C6F6498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b0ede2-f0ff-48ea-931f-57496174bca6"/>
    <ds:schemaRef ds:uri="36143301-83df-4225-a528-05e1c17e808b"/>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D29185-3D9F-4370-A33E-11CAADA9C005}">
  <ds:schemaRefs>
    <ds:schemaRef ds:uri="http://schemas.microsoft.com/office/2006/metadata/properties"/>
    <ds:schemaRef ds:uri="http://schemas.microsoft.com/office/infopath/2007/PartnerControls"/>
    <ds:schemaRef ds:uri="ab06a5aa-8e31-4bdb-9b13-38c58a92ec8a"/>
    <ds:schemaRef ds:uri="5ab0ede2-f0ff-48ea-931f-57496174bca6"/>
  </ds:schemaRefs>
</ds:datastoreItem>
</file>

<file path=customXml/itemProps3.xml><?xml version="1.0" encoding="utf-8"?>
<ds:datastoreItem xmlns:ds="http://schemas.openxmlformats.org/officeDocument/2006/customXml" ds:itemID="{E74C8F1F-C225-4405-A022-DDCA145A9F39}">
  <ds:schemaRefs>
    <ds:schemaRef ds:uri="http://schemas.microsoft.com/sharepoint/v3/contenttype/forms"/>
  </ds:schemaRefs>
</ds:datastoreItem>
</file>

<file path=docMetadata/LabelInfo.xml><?xml version="1.0" encoding="utf-8"?>
<clbl:labelList xmlns:clbl="http://schemas.microsoft.com/office/2020/mipLabelMetadata">
  <clbl:label id="{046da4d3-ba20-4986-879c-49e262eff745}" enabled="1" method="Standard" siteId="{9f693e63-5e9e-4ced-98a4-8ab28f9d0c2d}" removed="0"/>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otalTime>959</TotalTime>
  <Words>3634</Words>
  <Application>Microsoft Office PowerPoint</Application>
  <PresentationFormat>Widescreen</PresentationFormat>
  <Paragraphs>587</Paragraphs>
  <Slides>87</Slides>
  <Notes>43</Notes>
  <HiddenSlides>0</HiddenSlides>
  <MMClips>0</MMClips>
  <ScaleCrop>false</ScaleCrop>
  <HeadingPairs>
    <vt:vector size="4" baseType="variant">
      <vt:variant>
        <vt:lpstr>Theme</vt:lpstr>
      </vt:variant>
      <vt:variant>
        <vt:i4>23</vt:i4>
      </vt:variant>
      <vt:variant>
        <vt:lpstr>Slide Titles</vt:lpstr>
      </vt:variant>
      <vt:variant>
        <vt:i4>87</vt:i4>
      </vt:variant>
    </vt:vector>
  </HeadingPairs>
  <TitlesOfParts>
    <vt:vector size="110" baseType="lpstr">
      <vt:lpstr>Titles</vt:lpstr>
      <vt:lpstr>72_Custom Design</vt:lpstr>
      <vt:lpstr>1_Office Theme</vt:lpstr>
      <vt:lpstr>ContentSlides</vt:lpstr>
      <vt:lpstr>13_Custom Design</vt:lpstr>
      <vt:lpstr>42_Custom Design</vt:lpstr>
      <vt:lpstr>Custom Design</vt:lpstr>
      <vt:lpstr>24_Custom Design</vt:lpstr>
      <vt:lpstr>Office Theme</vt:lpstr>
      <vt:lpstr>71_Custom Design</vt:lpstr>
      <vt:lpstr>1_Custom Design</vt:lpstr>
      <vt:lpstr>8_Custom Design</vt:lpstr>
      <vt:lpstr>16_Custom Design</vt:lpstr>
      <vt:lpstr>11_Custom Design</vt:lpstr>
      <vt:lpstr>19_Custom Design</vt:lpstr>
      <vt:lpstr>10_Custom Design</vt:lpstr>
      <vt:lpstr>14_Custom Design</vt:lpstr>
      <vt:lpstr>23_Custom Design</vt:lpstr>
      <vt:lpstr>22_Custom Design</vt:lpstr>
      <vt:lpstr>20_Custom Design</vt:lpstr>
      <vt:lpstr>38_Custom Design</vt:lpstr>
      <vt:lpstr>2_Office Theme</vt:lpstr>
      <vt:lpstr>3_Custom Design</vt:lpstr>
      <vt:lpstr>FUNDAMENTALS OF CLINICAL RESEARCH    </vt:lpstr>
      <vt:lpstr>OBJECTIVES</vt:lpstr>
      <vt:lpstr>Research Team </vt:lpstr>
      <vt:lpstr> Clinical Research Coordinator </vt:lpstr>
      <vt:lpstr>Clinical Research Coordinators</vt:lpstr>
      <vt:lpstr>Study Management </vt:lpstr>
      <vt:lpstr>Communication </vt:lpstr>
      <vt:lpstr>Documentation </vt:lpstr>
      <vt:lpstr>Implementation </vt:lpstr>
      <vt:lpstr>PowerPoint Presentation</vt:lpstr>
      <vt:lpstr>Investigator Responsibilities </vt:lpstr>
      <vt:lpstr>INSTITUTIONAL RESOURCES</vt:lpstr>
      <vt:lpstr>Research Ethics</vt:lpstr>
      <vt:lpstr>TOOLS/DOCUMENTS</vt:lpstr>
      <vt:lpstr>Delegation of Authority Log </vt:lpstr>
      <vt:lpstr>PowerPoint Presentation</vt:lpstr>
      <vt:lpstr>The Belmont Report </vt:lpstr>
      <vt:lpstr>Respect for Persons</vt:lpstr>
      <vt:lpstr>Beneficence</vt:lpstr>
      <vt:lpstr>Justice</vt:lpstr>
      <vt:lpstr>PowerPoint Presentation</vt:lpstr>
      <vt:lpstr>Further Study and Reading</vt:lpstr>
      <vt:lpstr>HIPAA</vt:lpstr>
      <vt:lpstr>HIPAA</vt:lpstr>
      <vt:lpstr>So What? </vt:lpstr>
      <vt:lpstr>PowerPoint Presentation</vt:lpstr>
      <vt:lpstr>PowerPoint Presentation</vt:lpstr>
      <vt:lpstr>PowerPoint Presentation</vt:lpstr>
      <vt:lpstr>HIPAA IDENTIFIERS</vt:lpstr>
      <vt:lpstr>HIPAA Privacy Rule</vt:lpstr>
      <vt:lpstr>STUDY DOCUMENTATION</vt:lpstr>
      <vt:lpstr>Document in study records</vt:lpstr>
      <vt:lpstr>To be considered verifiable source, documentation needs to meet standards referred to as  ALCOA-C </vt:lpstr>
      <vt:lpstr>Additional Standards   not covered in    ALCOA-C</vt:lpstr>
      <vt:lpstr>Data Corrections </vt:lpstr>
      <vt:lpstr>Source(s) of Truth </vt:lpstr>
      <vt:lpstr>DATA COLLECTION TOOLS</vt:lpstr>
      <vt:lpstr>SUBJECT RECORDS </vt:lpstr>
      <vt:lpstr>Examples </vt:lpstr>
      <vt:lpstr>PowerPoint Presentation</vt:lpstr>
      <vt:lpstr>Informed Consent</vt:lpstr>
      <vt:lpstr>Learning Objectives</vt:lpstr>
      <vt:lpstr>HISTORY</vt:lpstr>
      <vt:lpstr>INFORMED CONSENT</vt:lpstr>
      <vt:lpstr>WRITING CONSENT FORMS </vt:lpstr>
      <vt:lpstr>WRITE FOR YOUR AUDIENCE TO READ</vt:lpstr>
      <vt:lpstr>Simplify Language</vt:lpstr>
      <vt:lpstr>Flesch-Kincaid: Reading Ease &amp; Level</vt:lpstr>
      <vt:lpstr>Flesch-Kincaid: Reading Ease &amp; Level</vt:lpstr>
      <vt:lpstr>Plain Language</vt:lpstr>
      <vt:lpstr>Medical Interpreters</vt:lpstr>
      <vt:lpstr>ASSENT</vt:lpstr>
      <vt:lpstr>DISSENT</vt:lpstr>
      <vt:lpstr>BEFORE YOU CONSENT</vt:lpstr>
      <vt:lpstr>CONSENT PROCESS</vt:lpstr>
      <vt:lpstr>Resources &amp; Links </vt:lpstr>
      <vt:lpstr>PowerPoint Presentation</vt:lpstr>
      <vt:lpstr>Regulatory </vt:lpstr>
      <vt:lpstr>Learning Objectives</vt:lpstr>
      <vt:lpstr>Institutional Review Board</vt:lpstr>
      <vt:lpstr>PowerPoint Presentation</vt:lpstr>
      <vt:lpstr>PowerPoint Presentation</vt:lpstr>
      <vt:lpstr>Regulatory Agencies </vt:lpstr>
      <vt:lpstr>Roles &amp; Responsibilities</vt:lpstr>
      <vt:lpstr>Regulatory Resources</vt:lpstr>
      <vt:lpstr>REGULATORY FILES </vt:lpstr>
      <vt:lpstr>Regulatory Submission</vt:lpstr>
      <vt:lpstr>Following IRB Approval</vt:lpstr>
      <vt:lpstr>Post Approval</vt:lpstr>
      <vt:lpstr>Modifications</vt:lpstr>
      <vt:lpstr>Reporting Information</vt:lpstr>
      <vt:lpstr>Study Closure</vt:lpstr>
      <vt:lpstr>Implementation</vt:lpstr>
      <vt:lpstr>OBJECTIVES</vt:lpstr>
      <vt:lpstr>TYPES OF TRIALS</vt:lpstr>
      <vt:lpstr>Pre-Start Up </vt:lpstr>
      <vt:lpstr>Start Up Overview </vt:lpstr>
      <vt:lpstr>PowerPoint Presentation</vt:lpstr>
      <vt:lpstr>PowerPoint Presentation</vt:lpstr>
      <vt:lpstr>PowerPoint Presentation</vt:lpstr>
      <vt:lpstr>Develop Your Tools</vt:lpstr>
      <vt:lpstr>REFINE YOUR PROCESS</vt:lpstr>
      <vt:lpstr>Budgets and Agreements </vt:lpstr>
      <vt:lpstr>Budget &amp; Agreement Resources</vt:lpstr>
      <vt:lpstr>Budget &amp; Agreement Process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Informed Consent</dc:title>
  <dc:creator>Cooper, Kara</dc:creator>
  <cp:lastModifiedBy>Laurie A. Hassell</cp:lastModifiedBy>
  <cp:revision>2</cp:revision>
  <dcterms:created xsi:type="dcterms:W3CDTF">2024-03-14T19:12:36Z</dcterms:created>
  <dcterms:modified xsi:type="dcterms:W3CDTF">2024-05-06T19:47:01Z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0x01010018292AF74120174AABBBF29A5DBD4328</vt:lpwstr>
  </property>
</Properties>
</file>