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71" r:id="rId3"/>
    <p:sldId id="275" r:id="rId4"/>
    <p:sldId id="276" r:id="rId5"/>
    <p:sldId id="277" r:id="rId6"/>
    <p:sldId id="278" r:id="rId7"/>
    <p:sldId id="281" r:id="rId8"/>
    <p:sldId id="27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18E2A-C2F6-4885-A06C-4EB971EA0F74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E2D1D3-14E4-4C32-96E5-4120FCC46881}">
      <dgm:prSet phldrT="[Text]"/>
      <dgm:spPr/>
      <dgm:t>
        <a:bodyPr/>
        <a:lstStyle/>
        <a:p>
          <a:r>
            <a:rPr lang="en-US" b="1" dirty="0">
              <a:latin typeface="Open Sans"/>
            </a:rPr>
            <a:t>Data collection</a:t>
          </a:r>
        </a:p>
      </dgm:t>
    </dgm:pt>
    <dgm:pt modelId="{C6F9439A-0649-41F1-B026-79EAF1EF424B}" type="parTrans" cxnId="{2388A491-78B7-435C-92B9-CB63A7F6AB3D}">
      <dgm:prSet/>
      <dgm:spPr/>
      <dgm:t>
        <a:bodyPr/>
        <a:lstStyle/>
        <a:p>
          <a:endParaRPr lang="en-US"/>
        </a:p>
      </dgm:t>
    </dgm:pt>
    <dgm:pt modelId="{8264F7B1-978D-4572-85A5-776DBC96FF23}" type="sibTrans" cxnId="{2388A491-78B7-435C-92B9-CB63A7F6AB3D}">
      <dgm:prSet/>
      <dgm:spPr/>
      <dgm:t>
        <a:bodyPr/>
        <a:lstStyle/>
        <a:p>
          <a:endParaRPr lang="en-US"/>
        </a:p>
      </dgm:t>
    </dgm:pt>
    <dgm:pt modelId="{4E8BBD4A-D624-422E-8657-9B8C2FCBD565}">
      <dgm:prSet phldrT="[Text]"/>
      <dgm:spPr/>
      <dgm:t>
        <a:bodyPr/>
        <a:lstStyle/>
        <a:p>
          <a:r>
            <a:rPr lang="en-US" b="1" dirty="0">
              <a:latin typeface="Open Sans"/>
            </a:rPr>
            <a:t>Piloting</a:t>
          </a:r>
        </a:p>
      </dgm:t>
    </dgm:pt>
    <dgm:pt modelId="{B13E381F-DC34-4A4B-9909-29A88DFC547C}" type="parTrans" cxnId="{E103042C-8C13-4DFE-9CFA-140B0B16FB3B}">
      <dgm:prSet/>
      <dgm:spPr/>
      <dgm:t>
        <a:bodyPr/>
        <a:lstStyle/>
        <a:p>
          <a:endParaRPr lang="en-US"/>
        </a:p>
      </dgm:t>
    </dgm:pt>
    <dgm:pt modelId="{C5DC9270-6932-446D-854A-CD1A937E61EF}" type="sibTrans" cxnId="{E103042C-8C13-4DFE-9CFA-140B0B16FB3B}">
      <dgm:prSet/>
      <dgm:spPr/>
      <dgm:t>
        <a:bodyPr/>
        <a:lstStyle/>
        <a:p>
          <a:endParaRPr lang="en-US"/>
        </a:p>
      </dgm:t>
    </dgm:pt>
    <dgm:pt modelId="{3DAEE4D0-5618-4824-B003-16694E5B8DB6}">
      <dgm:prSet phldrT="[Text]"/>
      <dgm:spPr/>
      <dgm:t>
        <a:bodyPr/>
        <a:lstStyle/>
        <a:p>
          <a:r>
            <a:rPr lang="en-US" b="1" dirty="0">
              <a:latin typeface="Open Sans"/>
            </a:rPr>
            <a:t>Identify problems + root cause</a:t>
          </a:r>
        </a:p>
      </dgm:t>
    </dgm:pt>
    <dgm:pt modelId="{26063900-2868-407B-B4AF-A9CD12875BB2}" type="parTrans" cxnId="{BFDFD543-F290-435A-A402-1759992958BE}">
      <dgm:prSet/>
      <dgm:spPr/>
      <dgm:t>
        <a:bodyPr/>
        <a:lstStyle/>
        <a:p>
          <a:endParaRPr lang="en-US"/>
        </a:p>
      </dgm:t>
    </dgm:pt>
    <dgm:pt modelId="{2BAFE6BA-51E1-4799-9A6F-27D858297C82}" type="sibTrans" cxnId="{BFDFD543-F290-435A-A402-1759992958BE}">
      <dgm:prSet/>
      <dgm:spPr/>
      <dgm:t>
        <a:bodyPr/>
        <a:lstStyle/>
        <a:p>
          <a:endParaRPr lang="en-US"/>
        </a:p>
      </dgm:t>
    </dgm:pt>
    <dgm:pt modelId="{F3187C19-47E6-4DF8-A07C-23C71BEFF888}">
      <dgm:prSet phldrT="[Text]"/>
      <dgm:spPr/>
      <dgm:t>
        <a:bodyPr/>
        <a:lstStyle/>
        <a:p>
          <a:r>
            <a:rPr lang="en-US" b="1" dirty="0">
              <a:latin typeface="Open Sans"/>
            </a:rPr>
            <a:t>Establish consistent process</a:t>
          </a:r>
        </a:p>
      </dgm:t>
    </dgm:pt>
    <dgm:pt modelId="{C1D329D8-C607-480C-9173-DD7F1D7A8A25}" type="parTrans" cxnId="{0B5CE29D-509A-4D85-A598-E75F6FB95C6B}">
      <dgm:prSet/>
      <dgm:spPr/>
      <dgm:t>
        <a:bodyPr/>
        <a:lstStyle/>
        <a:p>
          <a:endParaRPr lang="en-US"/>
        </a:p>
      </dgm:t>
    </dgm:pt>
    <dgm:pt modelId="{8EA9099D-172F-424C-AC2B-FC118247DF3C}" type="sibTrans" cxnId="{0B5CE29D-509A-4D85-A598-E75F6FB95C6B}">
      <dgm:prSet/>
      <dgm:spPr/>
      <dgm:t>
        <a:bodyPr/>
        <a:lstStyle/>
        <a:p>
          <a:endParaRPr lang="en-US"/>
        </a:p>
      </dgm:t>
    </dgm:pt>
    <dgm:pt modelId="{66D07D53-7DE7-4A91-B655-C6BBD9CDF29D}">
      <dgm:prSet phldrT="[Text]"/>
      <dgm:spPr/>
      <dgm:t>
        <a:bodyPr/>
        <a:lstStyle/>
        <a:p>
          <a:r>
            <a:rPr lang="en-US" b="1">
              <a:latin typeface="Open Sans"/>
            </a:rPr>
            <a:t>Develop solutions &amp; materials</a:t>
          </a:r>
          <a:endParaRPr lang="en-US" b="1" dirty="0">
            <a:latin typeface="Open Sans"/>
          </a:endParaRPr>
        </a:p>
      </dgm:t>
    </dgm:pt>
    <dgm:pt modelId="{6A9368BC-7F9B-42BE-A631-4C0937AEB91B}" type="parTrans" cxnId="{87F6D10F-8955-4114-9F35-C7862DE962B3}">
      <dgm:prSet/>
      <dgm:spPr/>
      <dgm:t>
        <a:bodyPr/>
        <a:lstStyle/>
        <a:p>
          <a:endParaRPr lang="en-US"/>
        </a:p>
      </dgm:t>
    </dgm:pt>
    <dgm:pt modelId="{E1E7F2C6-2D28-4163-BA18-62E189822599}" type="sibTrans" cxnId="{87F6D10F-8955-4114-9F35-C7862DE962B3}">
      <dgm:prSet/>
      <dgm:spPr/>
      <dgm:t>
        <a:bodyPr/>
        <a:lstStyle/>
        <a:p>
          <a:endParaRPr lang="en-US"/>
        </a:p>
      </dgm:t>
    </dgm:pt>
    <dgm:pt modelId="{D10AB30F-BF17-487E-9D61-95CCF5C17311}" type="pres">
      <dgm:prSet presAssocID="{62C18E2A-C2F6-4885-A06C-4EB971EA0F74}" presName="Name0" presStyleCnt="0">
        <dgm:presLayoutVars>
          <dgm:chMax val="7"/>
          <dgm:dir/>
          <dgm:resizeHandles val="exact"/>
        </dgm:presLayoutVars>
      </dgm:prSet>
      <dgm:spPr/>
    </dgm:pt>
    <dgm:pt modelId="{62A0A6FB-E579-44D7-BE89-9D6F09284542}" type="pres">
      <dgm:prSet presAssocID="{62C18E2A-C2F6-4885-A06C-4EB971EA0F74}" presName="ellipse1" presStyleLbl="vennNode1" presStyleIdx="0" presStyleCnt="5">
        <dgm:presLayoutVars>
          <dgm:bulletEnabled val="1"/>
        </dgm:presLayoutVars>
      </dgm:prSet>
      <dgm:spPr/>
    </dgm:pt>
    <dgm:pt modelId="{4A2578F9-78DB-44B8-BAD6-AEE3398B5BDC}" type="pres">
      <dgm:prSet presAssocID="{62C18E2A-C2F6-4885-A06C-4EB971EA0F74}" presName="ellipse2" presStyleLbl="vennNode1" presStyleIdx="1" presStyleCnt="5">
        <dgm:presLayoutVars>
          <dgm:bulletEnabled val="1"/>
        </dgm:presLayoutVars>
      </dgm:prSet>
      <dgm:spPr/>
    </dgm:pt>
    <dgm:pt modelId="{E19732F9-4E60-4745-888C-D8D769730A9B}" type="pres">
      <dgm:prSet presAssocID="{62C18E2A-C2F6-4885-A06C-4EB971EA0F74}" presName="ellipse3" presStyleLbl="vennNode1" presStyleIdx="2" presStyleCnt="5">
        <dgm:presLayoutVars>
          <dgm:bulletEnabled val="1"/>
        </dgm:presLayoutVars>
      </dgm:prSet>
      <dgm:spPr/>
    </dgm:pt>
    <dgm:pt modelId="{F4B61A21-74E5-4E90-B87E-B0D40B3BE83F}" type="pres">
      <dgm:prSet presAssocID="{62C18E2A-C2F6-4885-A06C-4EB971EA0F74}" presName="ellipse4" presStyleLbl="vennNode1" presStyleIdx="3" presStyleCnt="5">
        <dgm:presLayoutVars>
          <dgm:bulletEnabled val="1"/>
        </dgm:presLayoutVars>
      </dgm:prSet>
      <dgm:spPr/>
    </dgm:pt>
    <dgm:pt modelId="{9922E917-9D4C-4F98-AD59-14D7A4FFA0E3}" type="pres">
      <dgm:prSet presAssocID="{62C18E2A-C2F6-4885-A06C-4EB971EA0F74}" presName="ellipse5" presStyleLbl="vennNode1" presStyleIdx="4" presStyleCnt="5">
        <dgm:presLayoutVars>
          <dgm:bulletEnabled val="1"/>
        </dgm:presLayoutVars>
      </dgm:prSet>
      <dgm:spPr/>
    </dgm:pt>
  </dgm:ptLst>
  <dgm:cxnLst>
    <dgm:cxn modelId="{8A5ACD03-5CBF-40F2-B808-64E540E705A5}" type="presOf" srcId="{4AE2D1D3-14E4-4C32-96E5-4120FCC46881}" destId="{62A0A6FB-E579-44D7-BE89-9D6F09284542}" srcOrd="0" destOrd="0" presId="urn:microsoft.com/office/officeart/2005/8/layout/rings+Icon"/>
    <dgm:cxn modelId="{87F6D10F-8955-4114-9F35-C7862DE962B3}" srcId="{62C18E2A-C2F6-4885-A06C-4EB971EA0F74}" destId="{66D07D53-7DE7-4A91-B655-C6BBD9CDF29D}" srcOrd="3" destOrd="0" parTransId="{6A9368BC-7F9B-42BE-A631-4C0937AEB91B}" sibTransId="{E1E7F2C6-2D28-4163-BA18-62E189822599}"/>
    <dgm:cxn modelId="{E103042C-8C13-4DFE-9CFA-140B0B16FB3B}" srcId="{62C18E2A-C2F6-4885-A06C-4EB971EA0F74}" destId="{4E8BBD4A-D624-422E-8657-9B8C2FCBD565}" srcOrd="2" destOrd="0" parTransId="{B13E381F-DC34-4A4B-9909-29A88DFC547C}" sibTransId="{C5DC9270-6932-446D-854A-CD1A937E61EF}"/>
    <dgm:cxn modelId="{BFDFD543-F290-435A-A402-1759992958BE}" srcId="{62C18E2A-C2F6-4885-A06C-4EB971EA0F74}" destId="{3DAEE4D0-5618-4824-B003-16694E5B8DB6}" srcOrd="1" destOrd="0" parTransId="{26063900-2868-407B-B4AF-A9CD12875BB2}" sibTransId="{2BAFE6BA-51E1-4799-9A6F-27D858297C82}"/>
    <dgm:cxn modelId="{E3C8A26E-456F-452E-BBA8-F20BBA3C3800}" type="presOf" srcId="{3DAEE4D0-5618-4824-B003-16694E5B8DB6}" destId="{4A2578F9-78DB-44B8-BAD6-AEE3398B5BDC}" srcOrd="0" destOrd="0" presId="urn:microsoft.com/office/officeart/2005/8/layout/rings+Icon"/>
    <dgm:cxn modelId="{60295673-BA4D-4F62-9B4C-F70F5E74C8EE}" type="presOf" srcId="{4E8BBD4A-D624-422E-8657-9B8C2FCBD565}" destId="{E19732F9-4E60-4745-888C-D8D769730A9B}" srcOrd="0" destOrd="0" presId="urn:microsoft.com/office/officeart/2005/8/layout/rings+Icon"/>
    <dgm:cxn modelId="{1E91618B-6CD1-440C-A9C2-3DC308FB18EF}" type="presOf" srcId="{66D07D53-7DE7-4A91-B655-C6BBD9CDF29D}" destId="{F4B61A21-74E5-4E90-B87E-B0D40B3BE83F}" srcOrd="0" destOrd="0" presId="urn:microsoft.com/office/officeart/2005/8/layout/rings+Icon"/>
    <dgm:cxn modelId="{2388A491-78B7-435C-92B9-CB63A7F6AB3D}" srcId="{62C18E2A-C2F6-4885-A06C-4EB971EA0F74}" destId="{4AE2D1D3-14E4-4C32-96E5-4120FCC46881}" srcOrd="0" destOrd="0" parTransId="{C6F9439A-0649-41F1-B026-79EAF1EF424B}" sibTransId="{8264F7B1-978D-4572-85A5-776DBC96FF23}"/>
    <dgm:cxn modelId="{0B5CE29D-509A-4D85-A598-E75F6FB95C6B}" srcId="{62C18E2A-C2F6-4885-A06C-4EB971EA0F74}" destId="{F3187C19-47E6-4DF8-A07C-23C71BEFF888}" srcOrd="4" destOrd="0" parTransId="{C1D329D8-C607-480C-9173-DD7F1D7A8A25}" sibTransId="{8EA9099D-172F-424C-AC2B-FC118247DF3C}"/>
    <dgm:cxn modelId="{36685DE9-DE36-46D9-A6EE-299F7A49C539}" type="presOf" srcId="{62C18E2A-C2F6-4885-A06C-4EB971EA0F74}" destId="{D10AB30F-BF17-487E-9D61-95CCF5C17311}" srcOrd="0" destOrd="0" presId="urn:microsoft.com/office/officeart/2005/8/layout/rings+Icon"/>
    <dgm:cxn modelId="{FD137CFF-C2EB-4A3B-9493-AA09538FE2AF}" type="presOf" srcId="{F3187C19-47E6-4DF8-A07C-23C71BEFF888}" destId="{9922E917-9D4C-4F98-AD59-14D7A4FFA0E3}" srcOrd="0" destOrd="0" presId="urn:microsoft.com/office/officeart/2005/8/layout/rings+Icon"/>
    <dgm:cxn modelId="{A4BAC2E9-2B05-4E47-A79F-40A2D4BE39B0}" type="presParOf" srcId="{D10AB30F-BF17-487E-9D61-95CCF5C17311}" destId="{62A0A6FB-E579-44D7-BE89-9D6F09284542}" srcOrd="0" destOrd="0" presId="urn:microsoft.com/office/officeart/2005/8/layout/rings+Icon"/>
    <dgm:cxn modelId="{AF49C714-C355-4E46-A724-4AB5A3EEACF6}" type="presParOf" srcId="{D10AB30F-BF17-487E-9D61-95CCF5C17311}" destId="{4A2578F9-78DB-44B8-BAD6-AEE3398B5BDC}" srcOrd="1" destOrd="0" presId="urn:microsoft.com/office/officeart/2005/8/layout/rings+Icon"/>
    <dgm:cxn modelId="{0FABBF63-98DB-4D6F-9A22-1E6C7EF84B83}" type="presParOf" srcId="{D10AB30F-BF17-487E-9D61-95CCF5C17311}" destId="{E19732F9-4E60-4745-888C-D8D769730A9B}" srcOrd="2" destOrd="0" presId="urn:microsoft.com/office/officeart/2005/8/layout/rings+Icon"/>
    <dgm:cxn modelId="{FA3B5832-DBC2-4EFC-AC49-B32E730767B4}" type="presParOf" srcId="{D10AB30F-BF17-487E-9D61-95CCF5C17311}" destId="{F4B61A21-74E5-4E90-B87E-B0D40B3BE83F}" srcOrd="3" destOrd="0" presId="urn:microsoft.com/office/officeart/2005/8/layout/rings+Icon"/>
    <dgm:cxn modelId="{CE25928C-EF7E-467B-9364-F69967674DD6}" type="presParOf" srcId="{D10AB30F-BF17-487E-9D61-95CCF5C17311}" destId="{9922E917-9D4C-4F98-AD59-14D7A4FFA0E3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576BB-C1B3-41D9-8005-3BA7F9EEB051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24329-8127-4324-BD5A-80CC9F2BD4EC}">
      <dgm:prSet phldrT="[Text]" custT="1"/>
      <dgm:spPr/>
      <dgm:t>
        <a:bodyPr/>
        <a:lstStyle/>
        <a:p>
          <a:pPr algn="ctr"/>
          <a:r>
            <a:rPr lang="en-US" sz="2000" b="1" dirty="0">
              <a:latin typeface="Open Sans"/>
            </a:rPr>
            <a:t>Flowcharting</a:t>
          </a:r>
        </a:p>
      </dgm:t>
    </dgm:pt>
    <dgm:pt modelId="{5E0C7C6C-4231-4449-B5A4-9AC96E85FA53}" type="parTrans" cxnId="{7894C2D2-156B-4852-A0B6-B88A635C6E15}">
      <dgm:prSet/>
      <dgm:spPr/>
      <dgm:t>
        <a:bodyPr/>
        <a:lstStyle/>
        <a:p>
          <a:endParaRPr lang="en-US"/>
        </a:p>
      </dgm:t>
    </dgm:pt>
    <dgm:pt modelId="{34FBFEE0-23BF-443F-90D3-67A3F63C2B69}" type="sibTrans" cxnId="{7894C2D2-156B-4852-A0B6-B88A635C6E15}">
      <dgm:prSet/>
      <dgm:spPr/>
      <dgm:t>
        <a:bodyPr/>
        <a:lstStyle/>
        <a:p>
          <a:endParaRPr lang="en-US"/>
        </a:p>
      </dgm:t>
    </dgm:pt>
    <dgm:pt modelId="{CCF3AB70-B719-42F2-A055-86C1BC13C2ED}">
      <dgm:prSet phldrT="[Text]" custT="1"/>
      <dgm:spPr/>
      <dgm:t>
        <a:bodyPr/>
        <a:lstStyle/>
        <a:p>
          <a:pPr algn="ctr"/>
          <a:r>
            <a:rPr lang="en-US" sz="2000" b="1" dirty="0">
              <a:latin typeface="Open Sans"/>
            </a:rPr>
            <a:t>Brainstorming</a:t>
          </a:r>
        </a:p>
      </dgm:t>
    </dgm:pt>
    <dgm:pt modelId="{5DA74CDD-6068-4293-99F3-53EAFBA8E537}" type="parTrans" cxnId="{3CE70BF7-0E41-4D58-BC16-0139D230E47D}">
      <dgm:prSet/>
      <dgm:spPr/>
      <dgm:t>
        <a:bodyPr/>
        <a:lstStyle/>
        <a:p>
          <a:endParaRPr lang="en-US"/>
        </a:p>
      </dgm:t>
    </dgm:pt>
    <dgm:pt modelId="{88F39067-F960-4921-B1F4-15644A4E5806}" type="sibTrans" cxnId="{3CE70BF7-0E41-4D58-BC16-0139D230E47D}">
      <dgm:prSet/>
      <dgm:spPr/>
      <dgm:t>
        <a:bodyPr/>
        <a:lstStyle/>
        <a:p>
          <a:endParaRPr lang="en-US"/>
        </a:p>
      </dgm:t>
    </dgm:pt>
    <dgm:pt modelId="{82224E71-AC9E-4D4A-BB97-921EE2D0B808}">
      <dgm:prSet phldrT="[Text]" custT="1"/>
      <dgm:spPr/>
      <dgm:t>
        <a:bodyPr/>
        <a:lstStyle/>
        <a:p>
          <a:pPr algn="ctr"/>
          <a:r>
            <a:rPr lang="en-US" sz="1600" dirty="0">
              <a:latin typeface="Open Sans"/>
            </a:rPr>
            <a:t>Contribute</a:t>
          </a:r>
        </a:p>
      </dgm:t>
    </dgm:pt>
    <dgm:pt modelId="{37476C7D-EB3A-4EF5-B398-6010BF99B688}" type="parTrans" cxnId="{DC198A93-848C-4CAD-9C38-9A08D55589BF}">
      <dgm:prSet/>
      <dgm:spPr/>
      <dgm:t>
        <a:bodyPr/>
        <a:lstStyle/>
        <a:p>
          <a:endParaRPr lang="en-US"/>
        </a:p>
      </dgm:t>
    </dgm:pt>
    <dgm:pt modelId="{A672A8D3-B5D5-48FF-B373-169747B4B6AB}" type="sibTrans" cxnId="{DC198A93-848C-4CAD-9C38-9A08D55589BF}">
      <dgm:prSet/>
      <dgm:spPr/>
      <dgm:t>
        <a:bodyPr/>
        <a:lstStyle/>
        <a:p>
          <a:endParaRPr lang="en-US"/>
        </a:p>
      </dgm:t>
    </dgm:pt>
    <dgm:pt modelId="{05D61FED-C05C-4E5D-8C7F-DA20B8BBFA15}">
      <dgm:prSet phldrT="[Text]" custT="1"/>
      <dgm:spPr/>
      <dgm:t>
        <a:bodyPr/>
        <a:lstStyle/>
        <a:p>
          <a:pPr algn="ctr"/>
          <a:r>
            <a:rPr lang="en-US" sz="1600" dirty="0">
              <a:latin typeface="Open Sans"/>
            </a:rPr>
            <a:t>Clarify</a:t>
          </a:r>
        </a:p>
      </dgm:t>
    </dgm:pt>
    <dgm:pt modelId="{5608389C-02C1-4182-8896-0893DEF1A676}" type="parTrans" cxnId="{5BC5995A-DAD6-4029-9421-0A28BE3EE5A7}">
      <dgm:prSet/>
      <dgm:spPr/>
      <dgm:t>
        <a:bodyPr/>
        <a:lstStyle/>
        <a:p>
          <a:endParaRPr lang="en-US"/>
        </a:p>
      </dgm:t>
    </dgm:pt>
    <dgm:pt modelId="{FBAB0EA5-86AC-4BE4-8495-EE14B3D07167}" type="sibTrans" cxnId="{5BC5995A-DAD6-4029-9421-0A28BE3EE5A7}">
      <dgm:prSet/>
      <dgm:spPr/>
      <dgm:t>
        <a:bodyPr/>
        <a:lstStyle/>
        <a:p>
          <a:endParaRPr lang="en-US"/>
        </a:p>
      </dgm:t>
    </dgm:pt>
    <dgm:pt modelId="{48B42A5A-9AB6-44E2-911A-1C1F373CEAA8}">
      <dgm:prSet phldrT="[Text]" custT="1"/>
      <dgm:spPr/>
      <dgm:t>
        <a:bodyPr/>
        <a:lstStyle/>
        <a:p>
          <a:pPr algn="ctr"/>
          <a:r>
            <a:rPr lang="en-US" sz="1600" dirty="0">
              <a:latin typeface="Open Sans"/>
            </a:rPr>
            <a:t>Evaluate</a:t>
          </a:r>
        </a:p>
      </dgm:t>
    </dgm:pt>
    <dgm:pt modelId="{75A179A0-59D4-40D9-9BB2-27E9CE38162B}" type="parTrans" cxnId="{B3E92C30-66FE-4E3E-8D1A-2FB6BA3A6F6B}">
      <dgm:prSet/>
      <dgm:spPr/>
      <dgm:t>
        <a:bodyPr/>
        <a:lstStyle/>
        <a:p>
          <a:endParaRPr lang="en-US"/>
        </a:p>
      </dgm:t>
    </dgm:pt>
    <dgm:pt modelId="{9FD93080-8F20-4522-8AD1-FD71508D40DF}" type="sibTrans" cxnId="{B3E92C30-66FE-4E3E-8D1A-2FB6BA3A6F6B}">
      <dgm:prSet/>
      <dgm:spPr/>
      <dgm:t>
        <a:bodyPr/>
        <a:lstStyle/>
        <a:p>
          <a:endParaRPr lang="en-US"/>
        </a:p>
      </dgm:t>
    </dgm:pt>
    <dgm:pt modelId="{A27CD832-3161-4AC2-A619-D956FBE0EF29}" type="pres">
      <dgm:prSet presAssocID="{0FE576BB-C1B3-41D9-8005-3BA7F9EEB051}" presName="rootNode" presStyleCnt="0">
        <dgm:presLayoutVars>
          <dgm:chMax/>
          <dgm:chPref/>
          <dgm:dir/>
          <dgm:animLvl val="lvl"/>
        </dgm:presLayoutVars>
      </dgm:prSet>
      <dgm:spPr/>
    </dgm:pt>
    <dgm:pt modelId="{FB9D4FE6-FFF4-46F3-BDF5-4EB0166D62F9}" type="pres">
      <dgm:prSet presAssocID="{A3C24329-8127-4324-BD5A-80CC9F2BD4EC}" presName="composite" presStyleCnt="0"/>
      <dgm:spPr/>
    </dgm:pt>
    <dgm:pt modelId="{6039F04E-716B-4579-B4CD-EB71A7EACAC0}" type="pres">
      <dgm:prSet presAssocID="{A3C24329-8127-4324-BD5A-80CC9F2BD4EC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730EB6CF-B604-4CC3-8A2D-A10CD497AD2A}" type="pres">
      <dgm:prSet presAssocID="{A3C24329-8127-4324-BD5A-80CC9F2BD4EC}" presName="Image" presStyleLbl="bgImgPlace1" presStyleIdx="0" presStyleCnt="2"/>
      <dgm:spPr>
        <a:blipFill dpi="0" rotWithShape="1">
          <a:blip xmlns:r="http://schemas.openxmlformats.org/officeDocument/2006/relationships" r:embed="rId1"/>
          <a:srcRect/>
          <a:stretch>
            <a:fillRect l="-9843" r="-9843"/>
          </a:stretch>
        </a:blipFill>
      </dgm:spPr>
    </dgm:pt>
    <dgm:pt modelId="{01277855-EDA3-4057-A2E7-B2ED24E42D0D}" type="pres">
      <dgm:prSet presAssocID="{A3C24329-8127-4324-BD5A-80CC9F2BD4EC}" presName="ChildText" presStyleLbl="fgAcc1" presStyleIdx="0" presStyleCnt="1">
        <dgm:presLayoutVars>
          <dgm:chMax val="0"/>
          <dgm:chPref val="0"/>
          <dgm:bulletEnabled val="1"/>
        </dgm:presLayoutVars>
      </dgm:prSet>
      <dgm:spPr/>
    </dgm:pt>
    <dgm:pt modelId="{314D62CD-DE94-460B-9A4F-370728B7A2AE}" type="pres">
      <dgm:prSet presAssocID="{34FBFEE0-23BF-443F-90D3-67A3F63C2B69}" presName="sibTrans" presStyleCnt="0"/>
      <dgm:spPr/>
    </dgm:pt>
    <dgm:pt modelId="{9B3EC22F-E544-4FA2-A855-5F2041D4B4F4}" type="pres">
      <dgm:prSet presAssocID="{CCF3AB70-B719-42F2-A055-86C1BC13C2ED}" presName="composite" presStyleCnt="0"/>
      <dgm:spPr/>
    </dgm:pt>
    <dgm:pt modelId="{C8D7C38F-0F6A-4715-93C3-54E024633774}" type="pres">
      <dgm:prSet presAssocID="{CCF3AB70-B719-42F2-A055-86C1BC13C2ED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E46ADA20-DFBE-46B4-98D7-451F1D4696B0}" type="pres">
      <dgm:prSet presAssocID="{CCF3AB70-B719-42F2-A055-86C1BC13C2ED}" presName="Image" presStyleLbl="b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432" r="-23432"/>
          </a:stretch>
        </a:blipFill>
      </dgm:spPr>
    </dgm:pt>
    <dgm:pt modelId="{9180F5C8-BFDA-4EA2-8BEA-2CF55F55F255}" type="pres">
      <dgm:prSet presAssocID="{CCF3AB70-B719-42F2-A055-86C1BC13C2ED}" presName="ChildText" presStyleLbl="fg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8F9D9520-6CF8-47FA-BAEA-3A6FF1732D17}" type="presOf" srcId="{A3C24329-8127-4324-BD5A-80CC9F2BD4EC}" destId="{6039F04E-716B-4579-B4CD-EB71A7EACAC0}" srcOrd="0" destOrd="0" presId="urn:microsoft.com/office/officeart/2008/layout/TitledPictureBlocks"/>
    <dgm:cxn modelId="{99DB852B-677C-43DB-B8B8-EED402FF246B}" type="presOf" srcId="{05D61FED-C05C-4E5D-8C7F-DA20B8BBFA15}" destId="{9180F5C8-BFDA-4EA2-8BEA-2CF55F55F255}" srcOrd="0" destOrd="1" presId="urn:microsoft.com/office/officeart/2008/layout/TitledPictureBlocks"/>
    <dgm:cxn modelId="{B3E92C30-66FE-4E3E-8D1A-2FB6BA3A6F6B}" srcId="{CCF3AB70-B719-42F2-A055-86C1BC13C2ED}" destId="{48B42A5A-9AB6-44E2-911A-1C1F373CEAA8}" srcOrd="2" destOrd="0" parTransId="{75A179A0-59D4-40D9-9BB2-27E9CE38162B}" sibTransId="{9FD93080-8F20-4522-8AD1-FD71508D40DF}"/>
    <dgm:cxn modelId="{5449F965-0735-4059-BC4F-60C12D481590}" type="presOf" srcId="{82224E71-AC9E-4D4A-BB97-921EE2D0B808}" destId="{9180F5C8-BFDA-4EA2-8BEA-2CF55F55F255}" srcOrd="0" destOrd="0" presId="urn:microsoft.com/office/officeart/2008/layout/TitledPictureBlocks"/>
    <dgm:cxn modelId="{5BC5995A-DAD6-4029-9421-0A28BE3EE5A7}" srcId="{CCF3AB70-B719-42F2-A055-86C1BC13C2ED}" destId="{05D61FED-C05C-4E5D-8C7F-DA20B8BBFA15}" srcOrd="1" destOrd="0" parTransId="{5608389C-02C1-4182-8896-0893DEF1A676}" sibTransId="{FBAB0EA5-86AC-4BE4-8495-EE14B3D07167}"/>
    <dgm:cxn modelId="{DC198A93-848C-4CAD-9C38-9A08D55589BF}" srcId="{CCF3AB70-B719-42F2-A055-86C1BC13C2ED}" destId="{82224E71-AC9E-4D4A-BB97-921EE2D0B808}" srcOrd="0" destOrd="0" parTransId="{37476C7D-EB3A-4EF5-B398-6010BF99B688}" sibTransId="{A672A8D3-B5D5-48FF-B373-169747B4B6AB}"/>
    <dgm:cxn modelId="{382E7B95-ACFC-4C24-91B2-A507A83393F3}" type="presOf" srcId="{0FE576BB-C1B3-41D9-8005-3BA7F9EEB051}" destId="{A27CD832-3161-4AC2-A619-D956FBE0EF29}" srcOrd="0" destOrd="0" presId="urn:microsoft.com/office/officeart/2008/layout/TitledPictureBlocks"/>
    <dgm:cxn modelId="{BC8DBBC3-C0F5-4B6A-91C3-92FB6100D67F}" type="presOf" srcId="{48B42A5A-9AB6-44E2-911A-1C1F373CEAA8}" destId="{9180F5C8-BFDA-4EA2-8BEA-2CF55F55F255}" srcOrd="0" destOrd="2" presId="urn:microsoft.com/office/officeart/2008/layout/TitledPictureBlocks"/>
    <dgm:cxn modelId="{7894C2D2-156B-4852-A0B6-B88A635C6E15}" srcId="{0FE576BB-C1B3-41D9-8005-3BA7F9EEB051}" destId="{A3C24329-8127-4324-BD5A-80CC9F2BD4EC}" srcOrd="0" destOrd="0" parTransId="{5E0C7C6C-4231-4449-B5A4-9AC96E85FA53}" sibTransId="{34FBFEE0-23BF-443F-90D3-67A3F63C2B69}"/>
    <dgm:cxn modelId="{9D6C02E4-CB3D-43A1-A522-C94A1C8E9CBC}" type="presOf" srcId="{CCF3AB70-B719-42F2-A055-86C1BC13C2ED}" destId="{C8D7C38F-0F6A-4715-93C3-54E024633774}" srcOrd="0" destOrd="0" presId="urn:microsoft.com/office/officeart/2008/layout/TitledPictureBlocks"/>
    <dgm:cxn modelId="{3CE70BF7-0E41-4D58-BC16-0139D230E47D}" srcId="{0FE576BB-C1B3-41D9-8005-3BA7F9EEB051}" destId="{CCF3AB70-B719-42F2-A055-86C1BC13C2ED}" srcOrd="1" destOrd="0" parTransId="{5DA74CDD-6068-4293-99F3-53EAFBA8E537}" sibTransId="{88F39067-F960-4921-B1F4-15644A4E5806}"/>
    <dgm:cxn modelId="{B6A9662B-57A2-4821-B228-70CD3D163C3F}" type="presParOf" srcId="{A27CD832-3161-4AC2-A619-D956FBE0EF29}" destId="{FB9D4FE6-FFF4-46F3-BDF5-4EB0166D62F9}" srcOrd="0" destOrd="0" presId="urn:microsoft.com/office/officeart/2008/layout/TitledPictureBlocks"/>
    <dgm:cxn modelId="{36E822DC-F096-4576-B338-E94CADBA6257}" type="presParOf" srcId="{FB9D4FE6-FFF4-46F3-BDF5-4EB0166D62F9}" destId="{6039F04E-716B-4579-B4CD-EB71A7EACAC0}" srcOrd="0" destOrd="0" presId="urn:microsoft.com/office/officeart/2008/layout/TitledPictureBlocks"/>
    <dgm:cxn modelId="{78F06111-5991-4B84-B412-8042AA419F40}" type="presParOf" srcId="{FB9D4FE6-FFF4-46F3-BDF5-4EB0166D62F9}" destId="{730EB6CF-B604-4CC3-8A2D-A10CD497AD2A}" srcOrd="1" destOrd="0" presId="urn:microsoft.com/office/officeart/2008/layout/TitledPictureBlocks"/>
    <dgm:cxn modelId="{A4C56FE2-DE17-494A-BA4E-AAB92A744AC1}" type="presParOf" srcId="{FB9D4FE6-FFF4-46F3-BDF5-4EB0166D62F9}" destId="{01277855-EDA3-4057-A2E7-B2ED24E42D0D}" srcOrd="2" destOrd="0" presId="urn:microsoft.com/office/officeart/2008/layout/TitledPictureBlocks"/>
    <dgm:cxn modelId="{F98ECFF6-4F3F-4790-8AF6-8E2A436854D4}" type="presParOf" srcId="{A27CD832-3161-4AC2-A619-D956FBE0EF29}" destId="{314D62CD-DE94-460B-9A4F-370728B7A2AE}" srcOrd="1" destOrd="0" presId="urn:microsoft.com/office/officeart/2008/layout/TitledPictureBlocks"/>
    <dgm:cxn modelId="{D758362F-4C70-4AD9-AED8-C9F79E57B455}" type="presParOf" srcId="{A27CD832-3161-4AC2-A619-D956FBE0EF29}" destId="{9B3EC22F-E544-4FA2-A855-5F2041D4B4F4}" srcOrd="2" destOrd="0" presId="urn:microsoft.com/office/officeart/2008/layout/TitledPictureBlocks"/>
    <dgm:cxn modelId="{37FBD46C-0E03-4E30-ADF0-B46A47CE61AA}" type="presParOf" srcId="{9B3EC22F-E544-4FA2-A855-5F2041D4B4F4}" destId="{C8D7C38F-0F6A-4715-93C3-54E024633774}" srcOrd="0" destOrd="0" presId="urn:microsoft.com/office/officeart/2008/layout/TitledPictureBlocks"/>
    <dgm:cxn modelId="{BF54F5A7-27FA-41B7-8805-B2DF3D0827D6}" type="presParOf" srcId="{9B3EC22F-E544-4FA2-A855-5F2041D4B4F4}" destId="{E46ADA20-DFBE-46B4-98D7-451F1D4696B0}" srcOrd="1" destOrd="0" presId="urn:microsoft.com/office/officeart/2008/layout/TitledPictureBlocks"/>
    <dgm:cxn modelId="{BDF164D8-3470-46A8-BDDE-C052F6908284}" type="presParOf" srcId="{9B3EC22F-E544-4FA2-A855-5F2041D4B4F4}" destId="{9180F5C8-BFDA-4EA2-8BEA-2CF55F55F25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EF965-A063-459C-9990-42DC5EFD9DB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8CB9C28-89DD-43D9-8D66-590A803844C3}">
      <dgm:prSet phldrT="[Text]" custT="1"/>
      <dgm:spPr/>
      <dgm:t>
        <a:bodyPr anchor="t"/>
        <a:lstStyle/>
        <a:p>
          <a:pPr algn="l"/>
          <a:r>
            <a:rPr lang="en-US" sz="2000" b="1" dirty="0">
              <a:latin typeface="Open Sans"/>
            </a:rPr>
            <a:t>                  Map it Out</a:t>
          </a:r>
        </a:p>
      </dgm:t>
    </dgm:pt>
    <dgm:pt modelId="{560E18D2-2027-49A8-87B6-0B8624A120E4}" type="parTrans" cxnId="{07BCA727-4AD8-4B27-B9B7-0F8305714F01}">
      <dgm:prSet/>
      <dgm:spPr/>
      <dgm:t>
        <a:bodyPr/>
        <a:lstStyle/>
        <a:p>
          <a:endParaRPr lang="en-US"/>
        </a:p>
      </dgm:t>
    </dgm:pt>
    <dgm:pt modelId="{35642B21-4C35-4F94-B6A5-1276E03DFA45}" type="sibTrans" cxnId="{07BCA727-4AD8-4B27-B9B7-0F8305714F01}">
      <dgm:prSet/>
      <dgm:spPr/>
      <dgm:t>
        <a:bodyPr/>
        <a:lstStyle/>
        <a:p>
          <a:endParaRPr lang="en-US"/>
        </a:p>
      </dgm:t>
    </dgm:pt>
    <dgm:pt modelId="{FF9512CF-C613-4243-82DC-A0DE10D9D5C7}">
      <dgm:prSet phldrT="[Text]" custT="1"/>
      <dgm:spPr/>
      <dgm:t>
        <a:bodyPr anchor="ctr"/>
        <a:lstStyle/>
        <a:p>
          <a:pPr algn="l"/>
          <a:r>
            <a:rPr lang="en-US" sz="2000" b="1" dirty="0">
              <a:latin typeface="Open Sans"/>
            </a:rPr>
            <a:t>Break it Down</a:t>
          </a:r>
        </a:p>
      </dgm:t>
    </dgm:pt>
    <dgm:pt modelId="{B15C98A2-FBFE-450B-8497-13A52F8334B6}" type="sibTrans" cxnId="{F0F6B6ED-C799-411E-B181-E6EBE818C1A3}">
      <dgm:prSet/>
      <dgm:spPr/>
      <dgm:t>
        <a:bodyPr/>
        <a:lstStyle/>
        <a:p>
          <a:endParaRPr lang="en-US"/>
        </a:p>
      </dgm:t>
    </dgm:pt>
    <dgm:pt modelId="{2768F138-3498-4BA9-99FE-AB61BD59A30C}" type="parTrans" cxnId="{F0F6B6ED-C799-411E-B181-E6EBE818C1A3}">
      <dgm:prSet/>
      <dgm:spPr/>
      <dgm:t>
        <a:bodyPr/>
        <a:lstStyle/>
        <a:p>
          <a:endParaRPr lang="en-US"/>
        </a:p>
      </dgm:t>
    </dgm:pt>
    <dgm:pt modelId="{A9E972A2-B699-4132-90BC-9CE0B7E8A0AE}">
      <dgm:prSet phldrT="[Text]" custT="1"/>
      <dgm:spPr/>
      <dgm:t>
        <a:bodyPr anchor="t"/>
        <a:lstStyle/>
        <a:p>
          <a:pPr algn="l"/>
          <a:r>
            <a:rPr lang="en-US" sz="1800" b="1" dirty="0">
              <a:latin typeface="Open Sans"/>
            </a:rPr>
            <a:t>Develop milestones </a:t>
          </a:r>
        </a:p>
      </dgm:t>
    </dgm:pt>
    <dgm:pt modelId="{6531E527-CF11-479C-B1C4-B8AF6604CCE7}" type="parTrans" cxnId="{53E2E5E9-A6A8-4D8E-9C38-506E7E9D4909}">
      <dgm:prSet/>
      <dgm:spPr/>
      <dgm:t>
        <a:bodyPr/>
        <a:lstStyle/>
        <a:p>
          <a:endParaRPr lang="en-US"/>
        </a:p>
      </dgm:t>
    </dgm:pt>
    <dgm:pt modelId="{B13A72DB-1D71-4A13-A3E4-C456163AB748}" type="sibTrans" cxnId="{53E2E5E9-A6A8-4D8E-9C38-506E7E9D4909}">
      <dgm:prSet/>
      <dgm:spPr/>
      <dgm:t>
        <a:bodyPr/>
        <a:lstStyle/>
        <a:p>
          <a:endParaRPr lang="en-US"/>
        </a:p>
      </dgm:t>
    </dgm:pt>
    <dgm:pt modelId="{38155311-CF10-4929-8A61-A7E24060246C}">
      <dgm:prSet phldrT="[Text]" custT="1"/>
      <dgm:spPr/>
      <dgm:t>
        <a:bodyPr anchor="ctr"/>
        <a:lstStyle/>
        <a:p>
          <a:pPr algn="l"/>
          <a:r>
            <a:rPr lang="en-US" sz="1800" b="1" dirty="0">
              <a:latin typeface="Open Sans"/>
            </a:rPr>
            <a:t>List tasks</a:t>
          </a:r>
        </a:p>
      </dgm:t>
    </dgm:pt>
    <dgm:pt modelId="{8F0A317A-D571-4309-B6FD-A209CF209FF3}" type="parTrans" cxnId="{2CC84E9B-50C3-437C-A6BA-24BF302EE757}">
      <dgm:prSet/>
      <dgm:spPr/>
      <dgm:t>
        <a:bodyPr/>
        <a:lstStyle/>
        <a:p>
          <a:endParaRPr lang="en-US"/>
        </a:p>
      </dgm:t>
    </dgm:pt>
    <dgm:pt modelId="{845D87C0-A309-48EB-A93F-ABB814AAF36A}" type="sibTrans" cxnId="{2CC84E9B-50C3-437C-A6BA-24BF302EE757}">
      <dgm:prSet/>
      <dgm:spPr/>
      <dgm:t>
        <a:bodyPr/>
        <a:lstStyle/>
        <a:p>
          <a:endParaRPr lang="en-US"/>
        </a:p>
      </dgm:t>
    </dgm:pt>
    <dgm:pt modelId="{07FE8299-7464-4C40-BF92-FD7BB17D1EFB}">
      <dgm:prSet phldrT="[Text]" custT="1"/>
      <dgm:spPr/>
      <dgm:t>
        <a:bodyPr anchor="ctr"/>
        <a:lstStyle/>
        <a:p>
          <a:pPr algn="l"/>
          <a:r>
            <a:rPr lang="en-US" sz="1800" b="1" dirty="0">
              <a:latin typeface="Open Sans"/>
            </a:rPr>
            <a:t>Determine start/end date(s)</a:t>
          </a:r>
        </a:p>
      </dgm:t>
    </dgm:pt>
    <dgm:pt modelId="{8E960D34-AFEF-416A-BDFB-517122AC3156}" type="parTrans" cxnId="{D43146F9-317E-4D8E-A039-9A483EC76A66}">
      <dgm:prSet/>
      <dgm:spPr/>
      <dgm:t>
        <a:bodyPr/>
        <a:lstStyle/>
        <a:p>
          <a:endParaRPr lang="en-US"/>
        </a:p>
      </dgm:t>
    </dgm:pt>
    <dgm:pt modelId="{46969DC5-ECE5-4977-B32D-A4A70215AA71}" type="sibTrans" cxnId="{D43146F9-317E-4D8E-A039-9A483EC76A66}">
      <dgm:prSet/>
      <dgm:spPr/>
      <dgm:t>
        <a:bodyPr/>
        <a:lstStyle/>
        <a:p>
          <a:endParaRPr lang="en-US"/>
        </a:p>
      </dgm:t>
    </dgm:pt>
    <dgm:pt modelId="{A44CFE96-DE03-46B0-B836-A83968C63C6F}">
      <dgm:prSet phldrT="[Text]" custT="1"/>
      <dgm:spPr/>
      <dgm:t>
        <a:bodyPr anchor="ctr"/>
        <a:lstStyle/>
        <a:p>
          <a:pPr algn="l"/>
          <a:r>
            <a:rPr lang="en-US" sz="1800" b="1" dirty="0">
              <a:latin typeface="Open Sans"/>
            </a:rPr>
            <a:t>Find predecessors</a:t>
          </a:r>
        </a:p>
      </dgm:t>
    </dgm:pt>
    <dgm:pt modelId="{004CD15F-4F35-4D63-8B74-1B8C5BF3F479}" type="parTrans" cxnId="{02ED44A7-FCE9-4A1C-982C-CE309D47E9EB}">
      <dgm:prSet/>
      <dgm:spPr/>
      <dgm:t>
        <a:bodyPr/>
        <a:lstStyle/>
        <a:p>
          <a:endParaRPr lang="en-US"/>
        </a:p>
      </dgm:t>
    </dgm:pt>
    <dgm:pt modelId="{C70D2297-C011-41C7-9AD9-3CB872BC97BB}" type="sibTrans" cxnId="{02ED44A7-FCE9-4A1C-982C-CE309D47E9EB}">
      <dgm:prSet/>
      <dgm:spPr/>
      <dgm:t>
        <a:bodyPr/>
        <a:lstStyle/>
        <a:p>
          <a:endParaRPr lang="en-US"/>
        </a:p>
      </dgm:t>
    </dgm:pt>
    <dgm:pt modelId="{3178A71E-CCC7-486C-9D7B-71FFB3B0C9C2}">
      <dgm:prSet phldrT="[Text]" custT="1"/>
      <dgm:spPr/>
      <dgm:t>
        <a:bodyPr anchor="ctr"/>
        <a:lstStyle/>
        <a:p>
          <a:pPr algn="l"/>
          <a:r>
            <a:rPr lang="en-US" sz="1800" b="1" dirty="0">
              <a:latin typeface="Open Sans"/>
            </a:rPr>
            <a:t>Identify primary person for each</a:t>
          </a:r>
        </a:p>
      </dgm:t>
    </dgm:pt>
    <dgm:pt modelId="{FC991E15-794F-4E28-88F3-2DBEC4C06188}" type="parTrans" cxnId="{6AE9A53C-8954-4EA4-9064-B9153E7BB35D}">
      <dgm:prSet/>
      <dgm:spPr/>
      <dgm:t>
        <a:bodyPr/>
        <a:lstStyle/>
        <a:p>
          <a:endParaRPr lang="en-US"/>
        </a:p>
      </dgm:t>
    </dgm:pt>
    <dgm:pt modelId="{49702DCE-88EC-46C2-B726-F0D0216A91AF}" type="sibTrans" cxnId="{6AE9A53C-8954-4EA4-9064-B9153E7BB35D}">
      <dgm:prSet/>
      <dgm:spPr/>
      <dgm:t>
        <a:bodyPr/>
        <a:lstStyle/>
        <a:p>
          <a:endParaRPr lang="en-US"/>
        </a:p>
      </dgm:t>
    </dgm:pt>
    <dgm:pt modelId="{0CC2207D-3E7C-438F-A574-25584CDB8C29}" type="pres">
      <dgm:prSet presAssocID="{851EF965-A063-459C-9990-42DC5EFD9DB0}" presName="Name0" presStyleCnt="0">
        <dgm:presLayoutVars>
          <dgm:chMax val="2"/>
          <dgm:chPref val="2"/>
          <dgm:animLvl val="lvl"/>
        </dgm:presLayoutVars>
      </dgm:prSet>
      <dgm:spPr/>
    </dgm:pt>
    <dgm:pt modelId="{65258012-F511-4286-BAAC-94D6598553BA}" type="pres">
      <dgm:prSet presAssocID="{851EF965-A063-459C-9990-42DC5EFD9DB0}" presName="LeftText" presStyleLbl="revTx" presStyleIdx="0" presStyleCnt="0">
        <dgm:presLayoutVars>
          <dgm:bulletEnabled val="1"/>
        </dgm:presLayoutVars>
      </dgm:prSet>
      <dgm:spPr/>
    </dgm:pt>
    <dgm:pt modelId="{2A4FB6EC-6C5E-48E2-883F-6FD3991FF7A2}" type="pres">
      <dgm:prSet presAssocID="{851EF965-A063-459C-9990-42DC5EFD9DB0}" presName="LeftNode" presStyleLbl="bgImgPlace1" presStyleIdx="0" presStyleCnt="2" custScaleX="107650" custScaleY="112025" custLinFactNeighborX="-3776" custLinFactNeighborY="-165">
        <dgm:presLayoutVars>
          <dgm:chMax val="2"/>
          <dgm:chPref val="2"/>
        </dgm:presLayoutVars>
      </dgm:prSet>
      <dgm:spPr/>
    </dgm:pt>
    <dgm:pt modelId="{B4C14CD9-B0B0-4915-8005-8F4531BA52CB}" type="pres">
      <dgm:prSet presAssocID="{851EF965-A063-459C-9990-42DC5EFD9DB0}" presName="RightText" presStyleLbl="revTx" presStyleIdx="0" presStyleCnt="0">
        <dgm:presLayoutVars>
          <dgm:bulletEnabled val="1"/>
        </dgm:presLayoutVars>
      </dgm:prSet>
      <dgm:spPr/>
    </dgm:pt>
    <dgm:pt modelId="{653514F1-4404-4F77-BED6-C2132D273681}" type="pres">
      <dgm:prSet presAssocID="{851EF965-A063-459C-9990-42DC5EFD9DB0}" presName="RightNode" presStyleLbl="bgImgPlace1" presStyleIdx="1" presStyleCnt="2" custScaleX="107650" custScaleY="112025" custLinFactNeighborX="8090" custLinFactNeighborY="-165">
        <dgm:presLayoutVars>
          <dgm:chMax val="0"/>
          <dgm:chPref val="0"/>
        </dgm:presLayoutVars>
      </dgm:prSet>
      <dgm:spPr/>
    </dgm:pt>
    <dgm:pt modelId="{6E4BB338-AB8D-4451-847D-4B43C2698F4D}" type="pres">
      <dgm:prSet presAssocID="{851EF965-A063-459C-9990-42DC5EFD9DB0}" presName="TopArrow" presStyleLbl="node1" presStyleIdx="0" presStyleCnt="2" custLinFactNeighborX="10" custLinFactNeighborY="-12382"/>
      <dgm:spPr/>
    </dgm:pt>
    <dgm:pt modelId="{A5D853A8-F955-44EB-855C-7D091B105197}" type="pres">
      <dgm:prSet presAssocID="{851EF965-A063-459C-9990-42DC5EFD9DB0}" presName="BottomArrow" presStyleLbl="node1" presStyleIdx="1" presStyleCnt="2" custLinFactNeighborX="10" custLinFactNeighborY="8255"/>
      <dgm:spPr/>
    </dgm:pt>
  </dgm:ptLst>
  <dgm:cxnLst>
    <dgm:cxn modelId="{0BC76404-1F35-4599-BD4C-BA8BAF087C4E}" type="presOf" srcId="{38155311-CF10-4929-8A61-A7E24060246C}" destId="{B4C14CD9-B0B0-4915-8005-8F4531BA52CB}" srcOrd="0" destOrd="1" presId="urn:microsoft.com/office/officeart/2009/layout/ReverseList"/>
    <dgm:cxn modelId="{2A8A1B22-D120-4C41-807E-606B61D07288}" type="presOf" srcId="{A44CFE96-DE03-46B0-B836-A83968C63C6F}" destId="{B4C14CD9-B0B0-4915-8005-8F4531BA52CB}" srcOrd="0" destOrd="4" presId="urn:microsoft.com/office/officeart/2009/layout/ReverseList"/>
    <dgm:cxn modelId="{79E99924-4224-40A3-8834-2DBEBE7562BF}" type="presOf" srcId="{A44CFE96-DE03-46B0-B836-A83968C63C6F}" destId="{653514F1-4404-4F77-BED6-C2132D273681}" srcOrd="1" destOrd="4" presId="urn:microsoft.com/office/officeart/2009/layout/ReverseList"/>
    <dgm:cxn modelId="{C8FDA025-2B18-4652-A77C-953BE09D1701}" type="presOf" srcId="{58CB9C28-89DD-43D9-8D66-590A803844C3}" destId="{2A4FB6EC-6C5E-48E2-883F-6FD3991FF7A2}" srcOrd="1" destOrd="0" presId="urn:microsoft.com/office/officeart/2009/layout/ReverseList"/>
    <dgm:cxn modelId="{07BCA727-4AD8-4B27-B9B7-0F8305714F01}" srcId="{851EF965-A063-459C-9990-42DC5EFD9DB0}" destId="{58CB9C28-89DD-43D9-8D66-590A803844C3}" srcOrd="0" destOrd="0" parTransId="{560E18D2-2027-49A8-87B6-0B8624A120E4}" sibTransId="{35642B21-4C35-4F94-B6A5-1276E03DFA45}"/>
    <dgm:cxn modelId="{2B99CC2C-03A6-4640-B67C-109410D47959}" type="presOf" srcId="{38155311-CF10-4929-8A61-A7E24060246C}" destId="{653514F1-4404-4F77-BED6-C2132D273681}" srcOrd="1" destOrd="1" presId="urn:microsoft.com/office/officeart/2009/layout/ReverseList"/>
    <dgm:cxn modelId="{DBE74E31-2D1E-4D9B-995B-70E518827451}" type="presOf" srcId="{FF9512CF-C613-4243-82DC-A0DE10D9D5C7}" destId="{653514F1-4404-4F77-BED6-C2132D273681}" srcOrd="1" destOrd="0" presId="urn:microsoft.com/office/officeart/2009/layout/ReverseList"/>
    <dgm:cxn modelId="{6AE9A53C-8954-4EA4-9064-B9153E7BB35D}" srcId="{FF9512CF-C613-4243-82DC-A0DE10D9D5C7}" destId="{3178A71E-CCC7-486C-9D7B-71FFB3B0C9C2}" srcOrd="1" destOrd="0" parTransId="{FC991E15-794F-4E28-88F3-2DBEC4C06188}" sibTransId="{49702DCE-88EC-46C2-B726-F0D0216A91AF}"/>
    <dgm:cxn modelId="{08CDBF85-1D1A-4B1D-83B8-B85B929B07CF}" type="presOf" srcId="{07FE8299-7464-4C40-BF92-FD7BB17D1EFB}" destId="{B4C14CD9-B0B0-4915-8005-8F4531BA52CB}" srcOrd="0" destOrd="3" presId="urn:microsoft.com/office/officeart/2009/layout/ReverseList"/>
    <dgm:cxn modelId="{2EE32F95-04AA-4FF1-A801-529282C0E1C1}" type="presOf" srcId="{3178A71E-CCC7-486C-9D7B-71FFB3B0C9C2}" destId="{653514F1-4404-4F77-BED6-C2132D273681}" srcOrd="1" destOrd="2" presId="urn:microsoft.com/office/officeart/2009/layout/ReverseList"/>
    <dgm:cxn modelId="{FD3CB797-DDF5-4229-986B-FF02A9447A67}" type="presOf" srcId="{3178A71E-CCC7-486C-9D7B-71FFB3B0C9C2}" destId="{B4C14CD9-B0B0-4915-8005-8F4531BA52CB}" srcOrd="0" destOrd="2" presId="urn:microsoft.com/office/officeart/2009/layout/ReverseList"/>
    <dgm:cxn modelId="{2CC84E9B-50C3-437C-A6BA-24BF302EE757}" srcId="{FF9512CF-C613-4243-82DC-A0DE10D9D5C7}" destId="{38155311-CF10-4929-8A61-A7E24060246C}" srcOrd="0" destOrd="0" parTransId="{8F0A317A-D571-4309-B6FD-A209CF209FF3}" sibTransId="{845D87C0-A309-48EB-A93F-ABB814AAF36A}"/>
    <dgm:cxn modelId="{BE192FA3-A9BB-4717-B32D-1C690A76E0A0}" type="presOf" srcId="{58CB9C28-89DD-43D9-8D66-590A803844C3}" destId="{65258012-F511-4286-BAAC-94D6598553BA}" srcOrd="0" destOrd="0" presId="urn:microsoft.com/office/officeart/2009/layout/ReverseList"/>
    <dgm:cxn modelId="{02ED44A7-FCE9-4A1C-982C-CE309D47E9EB}" srcId="{FF9512CF-C613-4243-82DC-A0DE10D9D5C7}" destId="{A44CFE96-DE03-46B0-B836-A83968C63C6F}" srcOrd="3" destOrd="0" parTransId="{004CD15F-4F35-4D63-8B74-1B8C5BF3F479}" sibTransId="{C70D2297-C011-41C7-9AD9-3CB872BC97BB}"/>
    <dgm:cxn modelId="{84E503AB-CF20-48D6-81D8-FCA25146A12D}" type="presOf" srcId="{A9E972A2-B699-4132-90BC-9CE0B7E8A0AE}" destId="{2A4FB6EC-6C5E-48E2-883F-6FD3991FF7A2}" srcOrd="1" destOrd="1" presId="urn:microsoft.com/office/officeart/2009/layout/ReverseList"/>
    <dgm:cxn modelId="{BD4618C4-6091-43AF-BBAB-6C79EE266144}" type="presOf" srcId="{A9E972A2-B699-4132-90BC-9CE0B7E8A0AE}" destId="{65258012-F511-4286-BAAC-94D6598553BA}" srcOrd="0" destOrd="1" presId="urn:microsoft.com/office/officeart/2009/layout/ReverseList"/>
    <dgm:cxn modelId="{5D95F5CE-F746-41B6-8023-179037D00845}" type="presOf" srcId="{FF9512CF-C613-4243-82DC-A0DE10D9D5C7}" destId="{B4C14CD9-B0B0-4915-8005-8F4531BA52CB}" srcOrd="0" destOrd="0" presId="urn:microsoft.com/office/officeart/2009/layout/ReverseList"/>
    <dgm:cxn modelId="{53E2E5E9-A6A8-4D8E-9C38-506E7E9D4909}" srcId="{58CB9C28-89DD-43D9-8D66-590A803844C3}" destId="{A9E972A2-B699-4132-90BC-9CE0B7E8A0AE}" srcOrd="0" destOrd="0" parTransId="{6531E527-CF11-479C-B1C4-B8AF6604CCE7}" sibTransId="{B13A72DB-1D71-4A13-A3E4-C456163AB748}"/>
    <dgm:cxn modelId="{F0F6B6ED-C799-411E-B181-E6EBE818C1A3}" srcId="{851EF965-A063-459C-9990-42DC5EFD9DB0}" destId="{FF9512CF-C613-4243-82DC-A0DE10D9D5C7}" srcOrd="1" destOrd="0" parTransId="{2768F138-3498-4BA9-99FE-AB61BD59A30C}" sibTransId="{B15C98A2-FBFE-450B-8497-13A52F8334B6}"/>
    <dgm:cxn modelId="{A4A595F4-1FED-4A14-8750-EDED951A3562}" type="presOf" srcId="{07FE8299-7464-4C40-BF92-FD7BB17D1EFB}" destId="{653514F1-4404-4F77-BED6-C2132D273681}" srcOrd="1" destOrd="3" presId="urn:microsoft.com/office/officeart/2009/layout/ReverseList"/>
    <dgm:cxn modelId="{D43146F9-317E-4D8E-A039-9A483EC76A66}" srcId="{FF9512CF-C613-4243-82DC-A0DE10D9D5C7}" destId="{07FE8299-7464-4C40-BF92-FD7BB17D1EFB}" srcOrd="2" destOrd="0" parTransId="{8E960D34-AFEF-416A-BDFB-517122AC3156}" sibTransId="{46969DC5-ECE5-4977-B32D-A4A70215AA71}"/>
    <dgm:cxn modelId="{B4AE39FF-5900-49F5-B809-A93A6A848468}" type="presOf" srcId="{851EF965-A063-459C-9990-42DC5EFD9DB0}" destId="{0CC2207D-3E7C-438F-A574-25584CDB8C29}" srcOrd="0" destOrd="0" presId="urn:microsoft.com/office/officeart/2009/layout/ReverseList"/>
    <dgm:cxn modelId="{4263C54B-F7A5-43D9-A75E-DC07B0C289B4}" type="presParOf" srcId="{0CC2207D-3E7C-438F-A574-25584CDB8C29}" destId="{65258012-F511-4286-BAAC-94D6598553BA}" srcOrd="0" destOrd="0" presId="urn:microsoft.com/office/officeart/2009/layout/ReverseList"/>
    <dgm:cxn modelId="{D2854B29-9601-48EB-9D18-E6ED0BA0A025}" type="presParOf" srcId="{0CC2207D-3E7C-438F-A574-25584CDB8C29}" destId="{2A4FB6EC-6C5E-48E2-883F-6FD3991FF7A2}" srcOrd="1" destOrd="0" presId="urn:microsoft.com/office/officeart/2009/layout/ReverseList"/>
    <dgm:cxn modelId="{B7CB05EF-9853-441F-972A-8A52537D0B53}" type="presParOf" srcId="{0CC2207D-3E7C-438F-A574-25584CDB8C29}" destId="{B4C14CD9-B0B0-4915-8005-8F4531BA52CB}" srcOrd="2" destOrd="0" presId="urn:microsoft.com/office/officeart/2009/layout/ReverseList"/>
    <dgm:cxn modelId="{68857831-4AC7-4474-9F00-A13C91608747}" type="presParOf" srcId="{0CC2207D-3E7C-438F-A574-25584CDB8C29}" destId="{653514F1-4404-4F77-BED6-C2132D273681}" srcOrd="3" destOrd="0" presId="urn:microsoft.com/office/officeart/2009/layout/ReverseList"/>
    <dgm:cxn modelId="{21BCAD04-BC75-41E1-8C54-9B8AF6667B4F}" type="presParOf" srcId="{0CC2207D-3E7C-438F-A574-25584CDB8C29}" destId="{6E4BB338-AB8D-4451-847D-4B43C2698F4D}" srcOrd="4" destOrd="0" presId="urn:microsoft.com/office/officeart/2009/layout/ReverseList"/>
    <dgm:cxn modelId="{5BCFF32A-3254-4C1B-B7DE-5D8916D5845A}" type="presParOf" srcId="{0CC2207D-3E7C-438F-A574-25584CDB8C29}" destId="{A5D853A8-F955-44EB-855C-7D091B10519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0A6FB-E579-44D7-BE89-9D6F09284542}">
      <dsp:nvSpPr>
        <dsp:cNvPr id="0" name=""/>
        <dsp:cNvSpPr/>
      </dsp:nvSpPr>
      <dsp:spPr>
        <a:xfrm>
          <a:off x="0" y="168486"/>
          <a:ext cx="2313692" cy="23136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Open Sans"/>
            </a:rPr>
            <a:t>Data collection</a:t>
          </a:r>
        </a:p>
      </dsp:txBody>
      <dsp:txXfrm>
        <a:off x="338832" y="507317"/>
        <a:ext cx="1636028" cy="1636024"/>
      </dsp:txXfrm>
    </dsp:sp>
    <dsp:sp modelId="{4A2578F9-78DB-44B8-BAD6-AEE3398B5BDC}">
      <dsp:nvSpPr>
        <dsp:cNvPr id="0" name=""/>
        <dsp:cNvSpPr/>
      </dsp:nvSpPr>
      <dsp:spPr>
        <a:xfrm>
          <a:off x="1189737" y="1711587"/>
          <a:ext cx="2313692" cy="23136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Open Sans"/>
            </a:rPr>
            <a:t>Identify problems + root cause</a:t>
          </a:r>
        </a:p>
      </dsp:txBody>
      <dsp:txXfrm>
        <a:off x="1528569" y="2050418"/>
        <a:ext cx="1636028" cy="1636024"/>
      </dsp:txXfrm>
    </dsp:sp>
    <dsp:sp modelId="{E19732F9-4E60-4745-888C-D8D769730A9B}">
      <dsp:nvSpPr>
        <dsp:cNvPr id="0" name=""/>
        <dsp:cNvSpPr/>
      </dsp:nvSpPr>
      <dsp:spPr>
        <a:xfrm>
          <a:off x="2380181" y="168486"/>
          <a:ext cx="2313692" cy="23136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Open Sans"/>
            </a:rPr>
            <a:t>Piloting</a:t>
          </a:r>
        </a:p>
      </dsp:txBody>
      <dsp:txXfrm>
        <a:off x="2719013" y="507317"/>
        <a:ext cx="1636028" cy="1636024"/>
      </dsp:txXfrm>
    </dsp:sp>
    <dsp:sp modelId="{F4B61A21-74E5-4E90-B87E-B0D40B3BE83F}">
      <dsp:nvSpPr>
        <dsp:cNvPr id="0" name=""/>
        <dsp:cNvSpPr/>
      </dsp:nvSpPr>
      <dsp:spPr>
        <a:xfrm>
          <a:off x="3569918" y="1711587"/>
          <a:ext cx="2313692" cy="23136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Open Sans"/>
            </a:rPr>
            <a:t>Develop solutions &amp; materials</a:t>
          </a:r>
          <a:endParaRPr lang="en-US" sz="2300" b="1" kern="1200" dirty="0">
            <a:latin typeface="Open Sans"/>
          </a:endParaRPr>
        </a:p>
      </dsp:txBody>
      <dsp:txXfrm>
        <a:off x="3908750" y="2050418"/>
        <a:ext cx="1636028" cy="1636024"/>
      </dsp:txXfrm>
    </dsp:sp>
    <dsp:sp modelId="{9922E917-9D4C-4F98-AD59-14D7A4FFA0E3}">
      <dsp:nvSpPr>
        <dsp:cNvPr id="0" name=""/>
        <dsp:cNvSpPr/>
      </dsp:nvSpPr>
      <dsp:spPr>
        <a:xfrm>
          <a:off x="4759655" y="168486"/>
          <a:ext cx="2313692" cy="23136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Open Sans"/>
            </a:rPr>
            <a:t>Establish consistent process</a:t>
          </a:r>
        </a:p>
      </dsp:txBody>
      <dsp:txXfrm>
        <a:off x="5098487" y="507317"/>
        <a:ext cx="1636028" cy="1636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EB6CF-B604-4CC3-8A2D-A10CD497AD2A}">
      <dsp:nvSpPr>
        <dsp:cNvPr id="0" name=""/>
        <dsp:cNvSpPr/>
      </dsp:nvSpPr>
      <dsp:spPr>
        <a:xfrm>
          <a:off x="6765" y="1614476"/>
          <a:ext cx="2762177" cy="2340375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9843" r="-984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9F04E-716B-4579-B4CD-EB71A7EACAC0}">
      <dsp:nvSpPr>
        <dsp:cNvPr id="0" name=""/>
        <dsp:cNvSpPr/>
      </dsp:nvSpPr>
      <dsp:spPr>
        <a:xfrm>
          <a:off x="6765" y="1168217"/>
          <a:ext cx="2762177" cy="40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</a:rPr>
            <a:t>Flowcharting</a:t>
          </a:r>
        </a:p>
      </dsp:txBody>
      <dsp:txXfrm>
        <a:off x="6765" y="1168217"/>
        <a:ext cx="2762177" cy="403003"/>
      </dsp:txXfrm>
    </dsp:sp>
    <dsp:sp modelId="{E46ADA20-DFBE-46B4-98D7-451F1D4696B0}">
      <dsp:nvSpPr>
        <dsp:cNvPr id="0" name=""/>
        <dsp:cNvSpPr/>
      </dsp:nvSpPr>
      <dsp:spPr>
        <a:xfrm>
          <a:off x="4141077" y="1614476"/>
          <a:ext cx="2762177" cy="2340375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432" r="-2343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0F5C8-BFDA-4EA2-8BEA-2CF55F55F255}">
      <dsp:nvSpPr>
        <dsp:cNvPr id="0" name=""/>
        <dsp:cNvSpPr/>
      </dsp:nvSpPr>
      <dsp:spPr>
        <a:xfrm>
          <a:off x="6535433" y="1941984"/>
          <a:ext cx="1309783" cy="13632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/>
            </a:rPr>
            <a:t>Contribute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/>
            </a:rPr>
            <a:t>Clarify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/>
            </a:rPr>
            <a:t>Evaluate</a:t>
          </a:r>
        </a:p>
      </dsp:txBody>
      <dsp:txXfrm>
        <a:off x="6573795" y="1980346"/>
        <a:ext cx="1233059" cy="1286502"/>
      </dsp:txXfrm>
    </dsp:sp>
    <dsp:sp modelId="{C8D7C38F-0F6A-4715-93C3-54E024633774}">
      <dsp:nvSpPr>
        <dsp:cNvPr id="0" name=""/>
        <dsp:cNvSpPr/>
      </dsp:nvSpPr>
      <dsp:spPr>
        <a:xfrm>
          <a:off x="4141077" y="1168217"/>
          <a:ext cx="2762177" cy="403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</a:rPr>
            <a:t>Brainstorming</a:t>
          </a:r>
        </a:p>
      </dsp:txBody>
      <dsp:txXfrm>
        <a:off x="4141077" y="1168217"/>
        <a:ext cx="2762177" cy="403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FB6EC-6C5E-48E2-883F-6FD3991FF7A2}">
      <dsp:nvSpPr>
        <dsp:cNvPr id="0" name=""/>
        <dsp:cNvSpPr/>
      </dsp:nvSpPr>
      <dsp:spPr>
        <a:xfrm rot="16200000">
          <a:off x="1122765" y="1348682"/>
          <a:ext cx="3378296" cy="1983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</a:rPr>
            <a:t>                  Map it Out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Open Sans"/>
            </a:rPr>
            <a:t>Develop milestones </a:t>
          </a:r>
        </a:p>
      </dsp:txBody>
      <dsp:txXfrm rot="5400000">
        <a:off x="1916840" y="748331"/>
        <a:ext cx="1887008" cy="3184572"/>
      </dsp:txXfrm>
    </dsp:sp>
    <dsp:sp modelId="{653514F1-4404-4F77-BED6-C2132D273681}">
      <dsp:nvSpPr>
        <dsp:cNvPr id="0" name=""/>
        <dsp:cNvSpPr/>
      </dsp:nvSpPr>
      <dsp:spPr>
        <a:xfrm rot="5400000">
          <a:off x="3268014" y="1348682"/>
          <a:ext cx="3378296" cy="1983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</a:rPr>
            <a:t>Break it Down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Open Sans"/>
            </a:rPr>
            <a:t>List tasks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Open Sans"/>
            </a:rPr>
            <a:t>Identify primary person for each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Open Sans"/>
            </a:rPr>
            <a:t>Determine start/end date(s)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Open Sans"/>
            </a:rPr>
            <a:t>Find predecessors</a:t>
          </a:r>
        </a:p>
      </dsp:txBody>
      <dsp:txXfrm rot="-5400000">
        <a:off x="3965227" y="748331"/>
        <a:ext cx="1887008" cy="3184572"/>
      </dsp:txXfrm>
    </dsp:sp>
    <dsp:sp modelId="{6E4BB338-AB8D-4451-847D-4B43C2698F4D}">
      <dsp:nvSpPr>
        <dsp:cNvPr id="0" name=""/>
        <dsp:cNvSpPr/>
      </dsp:nvSpPr>
      <dsp:spPr>
        <a:xfrm>
          <a:off x="2881505" y="-238536"/>
          <a:ext cx="1926571" cy="192647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853A8-F955-44EB-855C-7D091B105197}">
      <dsp:nvSpPr>
        <dsp:cNvPr id="0" name=""/>
        <dsp:cNvSpPr/>
      </dsp:nvSpPr>
      <dsp:spPr>
        <a:xfrm rot="10800000">
          <a:off x="2881505" y="2923271"/>
          <a:ext cx="1926571" cy="192647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B3695-2F0A-4399-B236-56112325C84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F5E86-B211-4A68-8B88-D570DA772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Facilitation:  As a large group</a:t>
            </a:r>
          </a:p>
          <a:p>
            <a:r>
              <a:rPr lang="en-US" dirty="0"/>
              <a:t>Getting to class on time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4457-B06E-49A7-948D-F5A976186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</a:t>
            </a:r>
          </a:p>
          <a:p>
            <a:r>
              <a:rPr lang="en-US" dirty="0"/>
              <a:t>Time 10 </a:t>
            </a:r>
            <a:r>
              <a:rPr lang="en-US" dirty="0" err="1"/>
              <a:t>mins</a:t>
            </a:r>
            <a:endParaRPr lang="en-US" dirty="0"/>
          </a:p>
          <a:p>
            <a:r>
              <a:rPr lang="en-US" dirty="0"/>
              <a:t>Assist</a:t>
            </a:r>
            <a:r>
              <a:rPr lang="en-US" baseline="0" dirty="0"/>
              <a:t> with writing on post its.</a:t>
            </a:r>
          </a:p>
          <a:p>
            <a:r>
              <a:rPr lang="en-US" baseline="0" dirty="0"/>
              <a:t>Steps:</a:t>
            </a:r>
          </a:p>
          <a:p>
            <a:pPr marL="228600" indent="-228600">
              <a:buAutoNum type="arabicPeriod"/>
            </a:pPr>
            <a:r>
              <a:rPr lang="en-US" baseline="0" dirty="0"/>
              <a:t>Starting point</a:t>
            </a:r>
          </a:p>
          <a:p>
            <a:pPr marL="228600" indent="-228600">
              <a:buAutoNum type="arabicPeriod"/>
            </a:pPr>
            <a:r>
              <a:rPr lang="en-US" baseline="0" dirty="0"/>
              <a:t>Ending point</a:t>
            </a:r>
          </a:p>
          <a:p>
            <a:pPr marL="228600" indent="-228600">
              <a:buAutoNum type="arabicPeriod"/>
            </a:pPr>
            <a:r>
              <a:rPr lang="en-US" baseline="0" dirty="0"/>
              <a:t>Brainstorm steps that occur between two points</a:t>
            </a:r>
          </a:p>
          <a:p>
            <a:pPr marL="228600" indent="-228600">
              <a:buAutoNum type="arabicPeriod"/>
            </a:pPr>
            <a:r>
              <a:rPr lang="en-US" baseline="0" dirty="0"/>
              <a:t>Clarify steps</a:t>
            </a:r>
          </a:p>
          <a:p>
            <a:pPr marL="228600" indent="-228600">
              <a:buAutoNum type="arabicPeriod"/>
            </a:pPr>
            <a:r>
              <a:rPr lang="en-US" baseline="0" dirty="0"/>
              <a:t>Evaluate or remove duplicates</a:t>
            </a:r>
          </a:p>
          <a:p>
            <a:pPr marL="228600" indent="-228600">
              <a:buAutoNum type="arabicPeriod"/>
            </a:pPr>
            <a:r>
              <a:rPr lang="en-US" baseline="0" dirty="0"/>
              <a:t>Put in 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4457-B06E-49A7-948D-F5A9761868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0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Affinity Diagram:</a:t>
            </a:r>
          </a:p>
          <a:p>
            <a:r>
              <a:rPr lang="en-US" dirty="0"/>
              <a:t>Brainstorm  steps or activities that need to be accomplished for this projects</a:t>
            </a:r>
          </a:p>
          <a:p>
            <a:endParaRPr lang="en-US" dirty="0"/>
          </a:p>
          <a:p>
            <a:r>
              <a:rPr lang="en-US" dirty="0"/>
              <a:t>Using Affinity diagram, group those tasks that are  related to a similar end</a:t>
            </a:r>
          </a:p>
          <a:p>
            <a:endParaRPr lang="en-US" dirty="0"/>
          </a:p>
          <a:p>
            <a:r>
              <a:rPr lang="en-US" dirty="0"/>
              <a:t>Then plot the beginning, duration end date and responsible party for the task on the template provided.</a:t>
            </a:r>
          </a:p>
          <a:p>
            <a:endParaRPr lang="en-US" dirty="0"/>
          </a:p>
          <a:p>
            <a:r>
              <a:rPr lang="en-US" dirty="0"/>
              <a:t>See next slide and sample template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Select 1 of the projects &amp; develop the groups of work that will need to be done to accomplish the project</a:t>
            </a:r>
          </a:p>
          <a:p>
            <a:r>
              <a:rPr lang="en-US" b="1" dirty="0">
                <a:solidFill>
                  <a:schemeClr val="accent1"/>
                </a:solidFill>
                <a:latin typeface="Open Sans"/>
              </a:rPr>
              <a:t>Map It Out</a:t>
            </a:r>
            <a:r>
              <a:rPr lang="en-US" dirty="0">
                <a:solidFill>
                  <a:schemeClr val="accent1"/>
                </a:solidFill>
                <a:latin typeface="Open Sans"/>
              </a:rPr>
              <a:t>: </a:t>
            </a:r>
          </a:p>
          <a:p>
            <a:r>
              <a:rPr lang="en-US" dirty="0">
                <a:latin typeface="Open Sans"/>
              </a:rPr>
              <a:t>Work Breakdown Structure- Develop milestones to ensure the project is done on time.  </a:t>
            </a:r>
          </a:p>
          <a:p>
            <a:endParaRPr lang="en-US" dirty="0">
              <a:latin typeface="Open Sans"/>
            </a:endParaRPr>
          </a:p>
          <a:p>
            <a:r>
              <a:rPr lang="en-US" b="1" dirty="0">
                <a:solidFill>
                  <a:schemeClr val="accent1"/>
                </a:solidFill>
                <a:latin typeface="Open Sans"/>
              </a:rPr>
              <a:t>Project Plan: </a:t>
            </a:r>
          </a:p>
          <a:p>
            <a:r>
              <a:rPr lang="en-US" dirty="0">
                <a:latin typeface="Open Sans"/>
              </a:rPr>
              <a:t>Open the Project Plan  to enter the milestones &amp; tasks from the work breakdown structure.  For each task add the primary person responsible for completion of the task (resource), start date, duration &amp; predecessors (tasks that must be completed prior to beginning this task).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4457-B06E-49A7-948D-F5A9761868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Facilitators</a:t>
            </a:r>
          </a:p>
          <a:p>
            <a:endParaRPr lang="en-US" dirty="0"/>
          </a:p>
          <a:p>
            <a:r>
              <a:rPr lang="en-US" dirty="0"/>
              <a:t>Reference</a:t>
            </a:r>
            <a:r>
              <a:rPr lang="en-US" baseline="0" dirty="0"/>
              <a:t> prior flowchart that team created</a:t>
            </a:r>
          </a:p>
          <a:p>
            <a:endParaRPr lang="en-US" baseline="0" dirty="0"/>
          </a:p>
          <a:p>
            <a:r>
              <a:rPr lang="en-US" baseline="0" dirty="0"/>
              <a:t>Are there additional steps or larger bodies of work that need to be taken- brainstorm</a:t>
            </a:r>
          </a:p>
          <a:p>
            <a:endParaRPr lang="en-US" dirty="0"/>
          </a:p>
          <a:p>
            <a:r>
              <a:rPr lang="en-US" dirty="0"/>
              <a:t>Use Affinity Diagram:</a:t>
            </a:r>
          </a:p>
          <a:p>
            <a:r>
              <a:rPr lang="en-US" dirty="0"/>
              <a:t>Brainstorm  steps or activities that need to be accomplished for this projects</a:t>
            </a:r>
          </a:p>
          <a:p>
            <a:endParaRPr lang="en-US" dirty="0"/>
          </a:p>
          <a:p>
            <a:r>
              <a:rPr lang="en-US" dirty="0"/>
              <a:t>Using Affinity diagram, group those tasks that are  related to a similar end</a:t>
            </a:r>
          </a:p>
          <a:p>
            <a:endParaRPr lang="en-US" dirty="0"/>
          </a:p>
          <a:p>
            <a:r>
              <a:rPr lang="en-US" dirty="0"/>
              <a:t>Then plot the beginning, duration end date and responsible party for the task on the template provided.</a:t>
            </a:r>
          </a:p>
          <a:p>
            <a:endParaRPr lang="en-US" dirty="0"/>
          </a:p>
          <a:p>
            <a:r>
              <a:rPr lang="en-US" dirty="0"/>
              <a:t>See next slide and sample 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4457-B06E-49A7-948D-F5A9761868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6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Handouts: black form &amp;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4457-B06E-49A7-948D-F5A9761868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6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Facilitators</a:t>
            </a:r>
          </a:p>
          <a:p>
            <a:r>
              <a:rPr lang="en-US" dirty="0"/>
              <a:t>10</a:t>
            </a:r>
            <a:r>
              <a:rPr lang="en-US" baseline="0" dirty="0"/>
              <a:t> </a:t>
            </a:r>
            <a:r>
              <a:rPr lang="en-US" baseline="0" dirty="0" err="1"/>
              <a:t>mins</a:t>
            </a:r>
            <a:endParaRPr lang="en-US" dirty="0"/>
          </a:p>
          <a:p>
            <a:r>
              <a:rPr lang="en-US" dirty="0"/>
              <a:t>Can you force field analysis or simply brainstorm</a:t>
            </a:r>
          </a:p>
          <a:p>
            <a:r>
              <a:rPr lang="en-US" dirty="0"/>
              <a:t>Facilitators capture notes on flipchart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14457-B06E-49A7-948D-F5A9761868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D8A0-80DA-483D-B6FE-BEE349AE8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DADD4-56E4-40D8-98EA-DDF286398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0BBCE-C071-4B17-AACB-0DE351F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F3C1-F8CE-4564-9823-25A7FCB1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D4BB7-6503-403A-8ED1-2A6D8DEA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21BB-BA98-435C-BBD7-AF2F9DC1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C8CC3-1651-4E7D-ABE6-347D213D8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CA552-9D3C-4409-BE3B-4E9E898A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4486-9C8A-4C50-A76F-7EDB7F6B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375F4-D423-45D4-A13D-B3DB01A8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50CB9-6C43-44B4-B30F-87CC39A4D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C1E04-BEDF-47F5-BF34-A2BA36E47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17D7F-9AEF-4A2B-ABEF-89EC34DF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7F3F-025F-4BC0-B961-D05BEA1D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46FF7-0364-4435-8861-A7CE8BD8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2320239"/>
            <a:ext cx="10929485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6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5"/>
            <a:ext cx="1810912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5" y="371511"/>
            <a:ext cx="1091288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24339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92828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5"/>
            <a:ext cx="1810912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5" y="371511"/>
            <a:ext cx="1091167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8" name="Picture 7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1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8F26-C93C-4A31-B0A3-22C38E22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91F0-27BD-4E9E-B2F8-52982287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ECA8-684A-48C2-AEC4-CF267A04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1033-9556-4D9D-8794-6FA2B66A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1132-4E14-4AA3-95A3-222422B6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C0AD-FF3C-47F2-B765-CC43C294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87374-0809-4663-AE66-CE313F469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06F25-A03A-4575-8F13-1DA59920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5FD37-BD0B-470E-8A0A-D7DFCD20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DD435-B158-47A7-9C13-C97B1F93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BBE9-76BD-4960-BF74-6014E984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893A9-4FBB-45DE-B785-BC4106D2B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989C1-2E0B-4BBA-9811-BD54F33A3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419AE-21A7-45A6-B171-36CD6249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CC61D-E9A9-4A47-99D0-FE74447E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F4E5C-D06E-4560-A1C9-ADBD7DF4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3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2161-3E24-41C4-A7DC-AC65655A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88988-350B-401E-94F5-2DF42D6A4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05270-F99D-4E28-9212-419A53BF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782D2-F3D3-419E-9AB6-8EB83038B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4A837-83FF-4E7B-86BA-28FE4CA46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6504C-3BC9-483E-BD4C-98DA3F7E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E2988-3125-4722-A96B-F130262E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EF3E8-440B-4CB2-8423-F222A24D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D15D-6966-4B3C-B563-ADB1D835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5F267-4136-4937-967E-D4394367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3909C-053D-4F17-B157-180CC411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7648A-3960-4DB4-8C26-7D6DAAA2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8BB47-D8AE-42CC-BDD0-87B7540E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6372F-E327-4D16-BF8D-CC33AFFC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936BC-5A9B-466A-B899-7C541EA1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4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3036-491B-41A0-9807-5E46392E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91A56-FC70-4B78-91C8-3FD9CB33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55FD6-D476-4221-A845-8B609035F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AD05C-D7A6-44A1-A98C-E00E2861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9C9BE-CA9A-4C47-9423-37EBC57C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65462-F5B1-4133-8634-B08F7CE8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7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069B-F0B9-48F9-B2E1-594766AB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E621C-79BB-4356-B12D-4B7E84D09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63258-AF0C-4957-A887-D0F0190FD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FC24F-6CA2-4754-BA6F-49D5B9E4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FEC7F-E6C4-4CEE-90BD-4CC29166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798B8-9E95-4A42-890F-E950FD3F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D61B7-70C3-461B-8542-115B64C0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23FEC-AB3D-49B8-B359-D638A602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CBD8-73DD-46F8-85FC-F03502616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F6AA-F74D-4DF2-ABD8-ADD2A0EDD7C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DF0A-FFC2-466A-811E-11B56E628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2D9A-CB8C-414E-9B43-FA1CEE96F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4A84-483B-46DF-B52B-1B1A98068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24001" y="1730668"/>
            <a:ext cx="9143999" cy="411171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the Plan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LPM Part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799" y="2235669"/>
            <a:ext cx="5486401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4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195757" y="1751413"/>
            <a:ext cx="8184662" cy="41117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Process to Reach your Objectives?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751413" y="2162584"/>
          <a:ext cx="7073348" cy="419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0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597356" y="867510"/>
          <a:ext cx="7851983" cy="512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848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72614" y="2320239"/>
            <a:ext cx="5830947" cy="1371600"/>
          </a:xfrm>
          <a:ln w="571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Create a flow chart for your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Project Steps – Project Charter Section 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Exercise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91EDC46-DF9B-4FAB-A24C-1CE5E7527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53" y="3835451"/>
            <a:ext cx="3567069" cy="2550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30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83305" y="2320240"/>
            <a:ext cx="3713912" cy="369293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r>
              <a:rPr lang="en-US" dirty="0"/>
              <a:t>Project duration pashed to 3 months</a:t>
            </a:r>
          </a:p>
          <a:p>
            <a:r>
              <a:rPr lang="en-US" dirty="0"/>
              <a:t>Milestones listed by month(s)</a:t>
            </a:r>
          </a:p>
          <a:p>
            <a:r>
              <a:rPr lang="en-US" dirty="0"/>
              <a:t>Phases (if not milestones) should provide indication of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Charter Section 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54" y="2508996"/>
            <a:ext cx="4289309" cy="2412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83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195757" y="2213002"/>
            <a:ext cx="3313835" cy="298179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US" dirty="0"/>
              <a:t>Select 1 of the projects &amp; develop the groups of work that will need to be done to accomplish your project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Map it Out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559882" y="1363510"/>
          <a:ext cx="7689574" cy="469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6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29155" y="2216166"/>
            <a:ext cx="5517865" cy="1371600"/>
          </a:xfrm>
          <a:ln w="571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Complete Section I of Charter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Exercise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20" y="3700174"/>
            <a:ext cx="4038933" cy="2686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56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83305" y="2320239"/>
            <a:ext cx="3992208" cy="3810086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r>
              <a:rPr lang="en-US" dirty="0"/>
              <a:t>Message</a:t>
            </a:r>
          </a:p>
          <a:p>
            <a:r>
              <a:rPr lang="en-US" dirty="0"/>
              <a:t>Audience</a:t>
            </a:r>
          </a:p>
          <a:p>
            <a:r>
              <a:rPr lang="en-US" dirty="0"/>
              <a:t>Frequency</a:t>
            </a:r>
          </a:p>
          <a:p>
            <a:r>
              <a:rPr lang="en-US" dirty="0"/>
              <a:t>Modality</a:t>
            </a:r>
          </a:p>
          <a:p>
            <a:r>
              <a:rPr lang="en-US" dirty="0"/>
              <a:t>Creator</a:t>
            </a:r>
          </a:p>
          <a:p>
            <a:r>
              <a:rPr lang="en-US" dirty="0"/>
              <a:t>Distributor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Plan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D49E4BE-FF83-4048-BE10-D450D675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97" y="1910661"/>
            <a:ext cx="4498931" cy="3019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77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52077" y="1928567"/>
            <a:ext cx="6472021" cy="1371600"/>
          </a:xfrm>
          <a:ln w="57150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Complete Charter Section J</a:t>
            </a:r>
          </a:p>
          <a:p>
            <a:pPr marL="0" indent="0" algn="ctr">
              <a:buNone/>
            </a:pPr>
            <a:r>
              <a:rPr lang="en-US" dirty="0"/>
              <a:t>Determine your greatest risks</a:t>
            </a:r>
          </a:p>
          <a:p>
            <a:pPr marL="0" indent="0" algn="ctr">
              <a:buNone/>
            </a:pPr>
            <a:r>
              <a:rPr lang="en-US" dirty="0"/>
              <a:t>Identify how you will address those risks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Exercise - Risks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32" y="3453848"/>
            <a:ext cx="4307773" cy="2901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401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472</Words>
  <Application>Microsoft Office PowerPoint</Application>
  <PresentationFormat>Widescreen</PresentationFormat>
  <Paragraphs>101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Encode Sans Normal Black</vt:lpstr>
      <vt:lpstr>Lucida Grande</vt:lpstr>
      <vt:lpstr>Open Sans</vt:lpstr>
      <vt:lpstr>Uni Sans Regular</vt:lpstr>
      <vt:lpstr>Office Theme</vt:lpstr>
      <vt:lpstr>LPM Part 2</vt:lpstr>
      <vt:lpstr>What is the Process to Reach your Objectives?</vt:lpstr>
      <vt:lpstr>Tools</vt:lpstr>
      <vt:lpstr>Team Exercise</vt:lpstr>
      <vt:lpstr>Work Plan</vt:lpstr>
      <vt:lpstr>Exercise – Map it Out</vt:lpstr>
      <vt:lpstr>Team Exercise</vt:lpstr>
      <vt:lpstr>Communication Plan</vt:lpstr>
      <vt:lpstr>Team Exercise - Risks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sprec</dc:creator>
  <cp:lastModifiedBy>jen sprec</cp:lastModifiedBy>
  <cp:revision>3</cp:revision>
  <dcterms:created xsi:type="dcterms:W3CDTF">2021-01-26T19:51:42Z</dcterms:created>
  <dcterms:modified xsi:type="dcterms:W3CDTF">2021-01-26T20:27:48Z</dcterms:modified>
</cp:coreProperties>
</file>