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3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14.xml" ContentType="application/vnd.openxmlformats-officedocument.presentationml.tags+xml"/>
  <Override PartName="/ppt/notesSlides/notesSlide6.xml" ContentType="application/vnd.openxmlformats-officedocument.presentationml.notesSlide+xml"/>
  <Override PartName="/ppt/tags/tag15.xml" ContentType="application/vnd.openxmlformats-officedocument.presentationml.tags+xml"/>
  <Override PartName="/ppt/notesSlides/notesSlide7.xml" ContentType="application/vnd.openxmlformats-officedocument.presentationml.notesSlide+xml"/>
  <Override PartName="/ppt/tags/tag16.xml" ContentType="application/vnd.openxmlformats-officedocument.presentationml.tag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8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0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12.xml" ContentType="application/vnd.openxmlformats-officedocument.presentationml.notesSlide+xml"/>
  <Override PartName="/ppt/tags/tag30.xml" ContentType="application/vnd.openxmlformats-officedocument.presentationml.tags+xml"/>
  <Override PartName="/ppt/notesSlides/notesSlide13.xml" ContentType="application/vnd.openxmlformats-officedocument.presentationml.notesSlide+xml"/>
  <Override PartName="/ppt/tags/tag31.xml" ContentType="application/vnd.openxmlformats-officedocument.presentationml.tags+xml"/>
  <Override PartName="/ppt/notesSlides/notesSlide14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06" r:id="rId4"/>
    <p:sldMasterId id="2147484201" r:id="rId5"/>
    <p:sldMasterId id="2147484149" r:id="rId6"/>
    <p:sldMasterId id="2147483835" r:id="rId7"/>
  </p:sldMasterIdLst>
  <p:notesMasterIdLst>
    <p:notesMasterId r:id="rId39"/>
  </p:notesMasterIdLst>
  <p:sldIdLst>
    <p:sldId id="256" r:id="rId8"/>
    <p:sldId id="372" r:id="rId9"/>
    <p:sldId id="355" r:id="rId10"/>
    <p:sldId id="370" r:id="rId11"/>
    <p:sldId id="375" r:id="rId12"/>
    <p:sldId id="329" r:id="rId13"/>
    <p:sldId id="331" r:id="rId14"/>
    <p:sldId id="334" r:id="rId15"/>
    <p:sldId id="376" r:id="rId16"/>
    <p:sldId id="338" r:id="rId17"/>
    <p:sldId id="337" r:id="rId18"/>
    <p:sldId id="349" r:id="rId19"/>
    <p:sldId id="352" r:id="rId20"/>
    <p:sldId id="353" r:id="rId21"/>
    <p:sldId id="377" r:id="rId22"/>
    <p:sldId id="356" r:id="rId23"/>
    <p:sldId id="357" r:id="rId24"/>
    <p:sldId id="358" r:id="rId25"/>
    <p:sldId id="367" r:id="rId26"/>
    <p:sldId id="359" r:id="rId27"/>
    <p:sldId id="360" r:id="rId28"/>
    <p:sldId id="378" r:id="rId29"/>
    <p:sldId id="362" r:id="rId30"/>
    <p:sldId id="363" r:id="rId31"/>
    <p:sldId id="364" r:id="rId32"/>
    <p:sldId id="365" r:id="rId33"/>
    <p:sldId id="366" r:id="rId34"/>
    <p:sldId id="368" r:id="rId35"/>
    <p:sldId id="303" r:id="rId36"/>
    <p:sldId id="373" r:id="rId37"/>
    <p:sldId id="379" r:id="rId38"/>
  </p:sldIdLst>
  <p:sldSz cx="12192000" cy="6858000"/>
  <p:notesSz cx="6858000" cy="9144000"/>
  <p:custDataLst>
    <p:tags r:id="rId4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ABA2D8-AA9D-4606-BE03-7239443C7641}" v="127" dt="2024-03-26T17:59:42.8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241" autoAdjust="0"/>
  </p:normalViewPr>
  <p:slideViewPr>
    <p:cSldViewPr snapToGrid="0">
      <p:cViewPr varScale="1">
        <p:scale>
          <a:sx n="129" d="100"/>
          <a:sy n="129" d="100"/>
        </p:scale>
        <p:origin x="1484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tags" Target="tags/tag1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heme" Target="theme/theme1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41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34.png"/><Relationship Id="rId7" Type="http://schemas.openxmlformats.org/officeDocument/2006/relationships/image" Target="../media/image28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10" Type="http://schemas.openxmlformats.org/officeDocument/2006/relationships/image" Target="../media/image49.svg"/><Relationship Id="rId4" Type="http://schemas.openxmlformats.org/officeDocument/2006/relationships/image" Target="../media/image43.svg"/><Relationship Id="rId9" Type="http://schemas.openxmlformats.org/officeDocument/2006/relationships/image" Target="../media/image48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34.png"/><Relationship Id="rId7" Type="http://schemas.openxmlformats.org/officeDocument/2006/relationships/image" Target="../media/image28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10" Type="http://schemas.openxmlformats.org/officeDocument/2006/relationships/image" Target="../media/image49.svg"/><Relationship Id="rId4" Type="http://schemas.openxmlformats.org/officeDocument/2006/relationships/image" Target="../media/image43.svg"/><Relationship Id="rId9" Type="http://schemas.openxmlformats.org/officeDocument/2006/relationships/image" Target="../media/image4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5EA637-F1EB-44DD-8C0E-AA50F2FDD236}" type="doc">
      <dgm:prSet loTypeId="urn:microsoft.com/office/officeart/2018/5/layout/IconCircleLabelList" loCatId="icon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2414E83-9CBD-4380-BE75-F1E317AC77AD}">
      <dgm:prSet phldrT="[Text]"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2000" b="1" dirty="0">
              <a:latin typeface="Montserrat"/>
            </a:rPr>
            <a:t>Investigators</a:t>
          </a:r>
          <a:endParaRPr lang="en-US" sz="2000" dirty="0">
            <a:latin typeface="Montserrat"/>
          </a:endParaRPr>
        </a:p>
      </dgm:t>
    </dgm:pt>
    <dgm:pt modelId="{40B0FD8B-AF12-4595-AE7D-F88F58799D8F}" type="parTrans" cxnId="{70E7C308-075B-4021-A783-DAE797EB186F}">
      <dgm:prSet/>
      <dgm:spPr/>
      <dgm:t>
        <a:bodyPr/>
        <a:lstStyle/>
        <a:p>
          <a:endParaRPr lang="en-US" sz="2000"/>
        </a:p>
      </dgm:t>
    </dgm:pt>
    <dgm:pt modelId="{09A6D535-137D-49A6-9DFB-952A962F5DAC}" type="sibTrans" cxnId="{70E7C308-075B-4021-A783-DAE797EB186F}">
      <dgm:prSet/>
      <dgm:spPr/>
      <dgm:t>
        <a:bodyPr/>
        <a:lstStyle/>
        <a:p>
          <a:endParaRPr lang="en-US" sz="2000"/>
        </a:p>
      </dgm:t>
    </dgm:pt>
    <dgm:pt modelId="{52E48B09-FA14-4A5C-AC68-83A8B7D5B981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2000" b="1" dirty="0">
              <a:latin typeface="Montserrat"/>
            </a:rPr>
            <a:t>Research Coordinators</a:t>
          </a:r>
          <a:endParaRPr lang="en-US" sz="2000" dirty="0">
            <a:latin typeface="Montserrat"/>
          </a:endParaRPr>
        </a:p>
      </dgm:t>
    </dgm:pt>
    <dgm:pt modelId="{CB786DA8-942F-4779-B6DD-75D3C08BAABF}" type="parTrans" cxnId="{3BCF5F87-0EC5-4A8C-82C2-E5FFBA221C7B}">
      <dgm:prSet/>
      <dgm:spPr/>
      <dgm:t>
        <a:bodyPr/>
        <a:lstStyle/>
        <a:p>
          <a:endParaRPr lang="en-US" sz="2000"/>
        </a:p>
      </dgm:t>
    </dgm:pt>
    <dgm:pt modelId="{E28C0126-7D39-46A2-9E45-F2913E92E130}" type="sibTrans" cxnId="{3BCF5F87-0EC5-4A8C-82C2-E5FFBA221C7B}">
      <dgm:prSet/>
      <dgm:spPr/>
      <dgm:t>
        <a:bodyPr/>
        <a:lstStyle/>
        <a:p>
          <a:endParaRPr lang="en-US" sz="2000"/>
        </a:p>
      </dgm:t>
    </dgm:pt>
    <dgm:pt modelId="{D2F5D9C6-2C91-4440-9D8F-AFDE3DABE177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2000" b="1" dirty="0">
              <a:latin typeface="Montserrat"/>
            </a:rPr>
            <a:t>Community health workers</a:t>
          </a:r>
          <a:endParaRPr lang="en-US" sz="2000" dirty="0">
            <a:latin typeface="Montserrat"/>
          </a:endParaRPr>
        </a:p>
      </dgm:t>
    </dgm:pt>
    <dgm:pt modelId="{48465303-2F4E-4F46-95C1-06E82513053E}" type="parTrans" cxnId="{DB9A4C1C-C12B-475B-9155-9A14B12E8587}">
      <dgm:prSet/>
      <dgm:spPr/>
      <dgm:t>
        <a:bodyPr/>
        <a:lstStyle/>
        <a:p>
          <a:endParaRPr lang="en-US" sz="2000"/>
        </a:p>
      </dgm:t>
    </dgm:pt>
    <dgm:pt modelId="{43395204-DFDA-487D-8C5B-08342412C1D6}" type="sibTrans" cxnId="{DB9A4C1C-C12B-475B-9155-9A14B12E8587}">
      <dgm:prSet/>
      <dgm:spPr/>
      <dgm:t>
        <a:bodyPr/>
        <a:lstStyle/>
        <a:p>
          <a:endParaRPr lang="en-US" sz="2000"/>
        </a:p>
      </dgm:t>
    </dgm:pt>
    <dgm:pt modelId="{0620A08E-06D6-4106-9ED0-B63483BA3ACB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2000" b="1" dirty="0">
              <a:latin typeface="Montserrat"/>
            </a:rPr>
            <a:t>Research Scientists</a:t>
          </a:r>
          <a:endParaRPr lang="en-US" sz="2000" dirty="0">
            <a:latin typeface="Montserrat"/>
          </a:endParaRPr>
        </a:p>
      </dgm:t>
    </dgm:pt>
    <dgm:pt modelId="{96FFA825-BF54-4C2C-8B2A-0881E85C6156}" type="parTrans" cxnId="{8C32F363-A9C0-4B60-83F0-CA241B3BEE38}">
      <dgm:prSet/>
      <dgm:spPr/>
      <dgm:t>
        <a:bodyPr/>
        <a:lstStyle/>
        <a:p>
          <a:endParaRPr lang="en-US" sz="2000"/>
        </a:p>
      </dgm:t>
    </dgm:pt>
    <dgm:pt modelId="{35BEE564-B4F9-4324-9E9B-BA612D6D3023}" type="sibTrans" cxnId="{8C32F363-A9C0-4B60-83F0-CA241B3BEE38}">
      <dgm:prSet/>
      <dgm:spPr/>
      <dgm:t>
        <a:bodyPr/>
        <a:lstStyle/>
        <a:p>
          <a:endParaRPr lang="en-US" sz="2000"/>
        </a:p>
      </dgm:t>
    </dgm:pt>
    <dgm:pt modelId="{E2FE85C0-6ACA-4356-BE59-66892089DB16}" type="pres">
      <dgm:prSet presAssocID="{C75EA637-F1EB-44DD-8C0E-AA50F2FDD236}" presName="root" presStyleCnt="0">
        <dgm:presLayoutVars>
          <dgm:dir/>
          <dgm:resizeHandles val="exact"/>
        </dgm:presLayoutVars>
      </dgm:prSet>
      <dgm:spPr/>
    </dgm:pt>
    <dgm:pt modelId="{238BDAB8-E97B-41BA-87BF-0CFFBFB0996E}" type="pres">
      <dgm:prSet presAssocID="{E2414E83-9CBD-4380-BE75-F1E317AC77AD}" presName="compNode" presStyleCnt="0"/>
      <dgm:spPr/>
    </dgm:pt>
    <dgm:pt modelId="{1EED84F9-9E9F-4BC8-9687-9CBBCF41FE59}" type="pres">
      <dgm:prSet presAssocID="{E2414E83-9CBD-4380-BE75-F1E317AC77AD}" presName="iconBgRect" presStyleLbl="bgShp" presStyleIdx="0" presStyleCnt="4" custScaleX="127406" custScaleY="127406"/>
      <dgm:spPr/>
    </dgm:pt>
    <dgm:pt modelId="{E7F4AE14-5E5C-44A2-857D-1687E427A977}" type="pres">
      <dgm:prSet presAssocID="{E2414E83-9CBD-4380-BE75-F1E317AC77AD}" presName="iconRect" presStyleLbl="node1" presStyleIdx="0" presStyleCnt="4" custScaleX="148034" custScaleY="14803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CB62326B-879E-449F-BBB3-7D95ACD9256C}" type="pres">
      <dgm:prSet presAssocID="{E2414E83-9CBD-4380-BE75-F1E317AC77AD}" presName="spaceRect" presStyleCnt="0"/>
      <dgm:spPr/>
    </dgm:pt>
    <dgm:pt modelId="{F7EAA1C0-8114-4712-9ABF-5EB37A4A825E}" type="pres">
      <dgm:prSet presAssocID="{E2414E83-9CBD-4380-BE75-F1E317AC77AD}" presName="textRect" presStyleLbl="revTx" presStyleIdx="0" presStyleCnt="4">
        <dgm:presLayoutVars>
          <dgm:chMax val="1"/>
          <dgm:chPref val="1"/>
        </dgm:presLayoutVars>
      </dgm:prSet>
      <dgm:spPr/>
    </dgm:pt>
    <dgm:pt modelId="{DB431807-B6BB-45F7-A2FF-85691F05847B}" type="pres">
      <dgm:prSet presAssocID="{09A6D535-137D-49A6-9DFB-952A962F5DAC}" presName="sibTrans" presStyleCnt="0"/>
      <dgm:spPr/>
    </dgm:pt>
    <dgm:pt modelId="{1F31011B-5D34-4300-8402-A99D9BAA4326}" type="pres">
      <dgm:prSet presAssocID="{52E48B09-FA14-4A5C-AC68-83A8B7D5B981}" presName="compNode" presStyleCnt="0"/>
      <dgm:spPr/>
    </dgm:pt>
    <dgm:pt modelId="{65E984D8-9A76-4457-9CBF-B2B98110496A}" type="pres">
      <dgm:prSet presAssocID="{52E48B09-FA14-4A5C-AC68-83A8B7D5B981}" presName="iconBgRect" presStyleLbl="bgShp" presStyleIdx="1" presStyleCnt="4" custScaleX="127406" custScaleY="127406"/>
      <dgm:spPr/>
    </dgm:pt>
    <dgm:pt modelId="{5D163247-CBCE-4423-83C5-80FED3EA155F}" type="pres">
      <dgm:prSet presAssocID="{52E48B09-FA14-4A5C-AC68-83A8B7D5B981}" presName="iconRect" presStyleLbl="node1" presStyleIdx="1" presStyleCnt="4" custScaleX="148034" custScaleY="14803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ctor"/>
        </a:ext>
      </dgm:extLst>
    </dgm:pt>
    <dgm:pt modelId="{AECEDA83-F4B3-4A44-A086-6455768BAC79}" type="pres">
      <dgm:prSet presAssocID="{52E48B09-FA14-4A5C-AC68-83A8B7D5B981}" presName="spaceRect" presStyleCnt="0"/>
      <dgm:spPr/>
    </dgm:pt>
    <dgm:pt modelId="{FFB13CAA-99DE-4856-890F-CC436EC5FE35}" type="pres">
      <dgm:prSet presAssocID="{52E48B09-FA14-4A5C-AC68-83A8B7D5B981}" presName="textRect" presStyleLbl="revTx" presStyleIdx="1" presStyleCnt="4">
        <dgm:presLayoutVars>
          <dgm:chMax val="1"/>
          <dgm:chPref val="1"/>
        </dgm:presLayoutVars>
      </dgm:prSet>
      <dgm:spPr/>
    </dgm:pt>
    <dgm:pt modelId="{C8C220F8-31B9-46E6-90DB-0EE4C44DE2EB}" type="pres">
      <dgm:prSet presAssocID="{E28C0126-7D39-46A2-9E45-F2913E92E130}" presName="sibTrans" presStyleCnt="0"/>
      <dgm:spPr/>
    </dgm:pt>
    <dgm:pt modelId="{2917C939-F84F-47B8-AD11-28D3B536D0E0}" type="pres">
      <dgm:prSet presAssocID="{D2F5D9C6-2C91-4440-9D8F-AFDE3DABE177}" presName="compNode" presStyleCnt="0"/>
      <dgm:spPr/>
    </dgm:pt>
    <dgm:pt modelId="{55D4D56B-1D78-43C3-98EF-EC1FDAC6EE8A}" type="pres">
      <dgm:prSet presAssocID="{D2F5D9C6-2C91-4440-9D8F-AFDE3DABE177}" presName="iconBgRect" presStyleLbl="bgShp" presStyleIdx="2" presStyleCnt="4" custScaleX="127406" custScaleY="127406"/>
      <dgm:spPr/>
    </dgm:pt>
    <dgm:pt modelId="{5A373D44-8474-4500-9D23-E50E6AD9D9C4}" type="pres">
      <dgm:prSet presAssocID="{D2F5D9C6-2C91-4440-9D8F-AFDE3DABE177}" presName="iconRect" presStyleLbl="node1" presStyleIdx="2" presStyleCnt="4" custScaleX="148034" custScaleY="14803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6F11177E-B967-4393-8B31-44D57663E4A8}" type="pres">
      <dgm:prSet presAssocID="{D2F5D9C6-2C91-4440-9D8F-AFDE3DABE177}" presName="spaceRect" presStyleCnt="0"/>
      <dgm:spPr/>
    </dgm:pt>
    <dgm:pt modelId="{167B550B-4213-4623-AF18-DAFB1E08100E}" type="pres">
      <dgm:prSet presAssocID="{D2F5D9C6-2C91-4440-9D8F-AFDE3DABE177}" presName="textRect" presStyleLbl="revTx" presStyleIdx="2" presStyleCnt="4">
        <dgm:presLayoutVars>
          <dgm:chMax val="1"/>
          <dgm:chPref val="1"/>
        </dgm:presLayoutVars>
      </dgm:prSet>
      <dgm:spPr/>
    </dgm:pt>
    <dgm:pt modelId="{39EDDFDE-B9F7-41D3-88A8-4B3EB5F8AE5F}" type="pres">
      <dgm:prSet presAssocID="{43395204-DFDA-487D-8C5B-08342412C1D6}" presName="sibTrans" presStyleCnt="0"/>
      <dgm:spPr/>
    </dgm:pt>
    <dgm:pt modelId="{1D864C6A-D2F7-4719-84AF-6E40424AE98A}" type="pres">
      <dgm:prSet presAssocID="{0620A08E-06D6-4106-9ED0-B63483BA3ACB}" presName="compNode" presStyleCnt="0"/>
      <dgm:spPr/>
    </dgm:pt>
    <dgm:pt modelId="{9FBB4569-CD0B-4709-BDBA-57EC249C3D27}" type="pres">
      <dgm:prSet presAssocID="{0620A08E-06D6-4106-9ED0-B63483BA3ACB}" presName="iconBgRect" presStyleLbl="bgShp" presStyleIdx="3" presStyleCnt="4" custScaleX="127406" custScaleY="127406"/>
      <dgm:spPr/>
    </dgm:pt>
    <dgm:pt modelId="{8A3A59DB-5790-459A-82D1-BF40C8C1E519}" type="pres">
      <dgm:prSet presAssocID="{0620A08E-06D6-4106-9ED0-B63483BA3ACB}" presName="iconRect" presStyleLbl="node1" presStyleIdx="3" presStyleCnt="4" custScaleX="148034" custScaleY="14803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icroscope"/>
        </a:ext>
      </dgm:extLst>
    </dgm:pt>
    <dgm:pt modelId="{E73C34C8-6FBE-4A03-B6C6-27D25A559969}" type="pres">
      <dgm:prSet presAssocID="{0620A08E-06D6-4106-9ED0-B63483BA3ACB}" presName="spaceRect" presStyleCnt="0"/>
      <dgm:spPr/>
    </dgm:pt>
    <dgm:pt modelId="{2C60FDDD-E9D4-455E-A8C7-685036FD5EAF}" type="pres">
      <dgm:prSet presAssocID="{0620A08E-06D6-4106-9ED0-B63483BA3ACB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70E7C308-075B-4021-A783-DAE797EB186F}" srcId="{C75EA637-F1EB-44DD-8C0E-AA50F2FDD236}" destId="{E2414E83-9CBD-4380-BE75-F1E317AC77AD}" srcOrd="0" destOrd="0" parTransId="{40B0FD8B-AF12-4595-AE7D-F88F58799D8F}" sibTransId="{09A6D535-137D-49A6-9DFB-952A962F5DAC}"/>
    <dgm:cxn modelId="{DB9A4C1C-C12B-475B-9155-9A14B12E8587}" srcId="{C75EA637-F1EB-44DD-8C0E-AA50F2FDD236}" destId="{D2F5D9C6-2C91-4440-9D8F-AFDE3DABE177}" srcOrd="2" destOrd="0" parTransId="{48465303-2F4E-4F46-95C1-06E82513053E}" sibTransId="{43395204-DFDA-487D-8C5B-08342412C1D6}"/>
    <dgm:cxn modelId="{95C2DF2F-212B-45D4-B13C-362984A4768F}" type="presOf" srcId="{C75EA637-F1EB-44DD-8C0E-AA50F2FDD236}" destId="{E2FE85C0-6ACA-4356-BE59-66892089DB16}" srcOrd="0" destOrd="0" presId="urn:microsoft.com/office/officeart/2018/5/layout/IconCircleLabelList"/>
    <dgm:cxn modelId="{8D1C5863-8C00-4707-824F-EF0FD088A6C3}" type="presOf" srcId="{D2F5D9C6-2C91-4440-9D8F-AFDE3DABE177}" destId="{167B550B-4213-4623-AF18-DAFB1E08100E}" srcOrd="0" destOrd="0" presId="urn:microsoft.com/office/officeart/2018/5/layout/IconCircleLabelList"/>
    <dgm:cxn modelId="{8C32F363-A9C0-4B60-83F0-CA241B3BEE38}" srcId="{C75EA637-F1EB-44DD-8C0E-AA50F2FDD236}" destId="{0620A08E-06D6-4106-9ED0-B63483BA3ACB}" srcOrd="3" destOrd="0" parTransId="{96FFA825-BF54-4C2C-8B2A-0881E85C6156}" sibTransId="{35BEE564-B4F9-4324-9E9B-BA612D6D3023}"/>
    <dgm:cxn modelId="{8CC5A667-A59D-411F-9E84-DA1BBA1E98A9}" type="presOf" srcId="{0620A08E-06D6-4106-9ED0-B63483BA3ACB}" destId="{2C60FDDD-E9D4-455E-A8C7-685036FD5EAF}" srcOrd="0" destOrd="0" presId="urn:microsoft.com/office/officeart/2018/5/layout/IconCircleLabelList"/>
    <dgm:cxn modelId="{3BCF5F87-0EC5-4A8C-82C2-E5FFBA221C7B}" srcId="{C75EA637-F1EB-44DD-8C0E-AA50F2FDD236}" destId="{52E48B09-FA14-4A5C-AC68-83A8B7D5B981}" srcOrd="1" destOrd="0" parTransId="{CB786DA8-942F-4779-B6DD-75D3C08BAABF}" sibTransId="{E28C0126-7D39-46A2-9E45-F2913E92E130}"/>
    <dgm:cxn modelId="{95E06B98-71BE-4BCF-85D7-F88397DD737C}" type="presOf" srcId="{52E48B09-FA14-4A5C-AC68-83A8B7D5B981}" destId="{FFB13CAA-99DE-4856-890F-CC436EC5FE35}" srcOrd="0" destOrd="0" presId="urn:microsoft.com/office/officeart/2018/5/layout/IconCircleLabelList"/>
    <dgm:cxn modelId="{5D4A72E2-4B89-4E54-AC37-3ED1433009DF}" type="presOf" srcId="{E2414E83-9CBD-4380-BE75-F1E317AC77AD}" destId="{F7EAA1C0-8114-4712-9ABF-5EB37A4A825E}" srcOrd="0" destOrd="0" presId="urn:microsoft.com/office/officeart/2018/5/layout/IconCircleLabelList"/>
    <dgm:cxn modelId="{6561AA21-C287-49E4-BCE3-CD990044667F}" type="presParOf" srcId="{E2FE85C0-6ACA-4356-BE59-66892089DB16}" destId="{238BDAB8-E97B-41BA-87BF-0CFFBFB0996E}" srcOrd="0" destOrd="0" presId="urn:microsoft.com/office/officeart/2018/5/layout/IconCircleLabelList"/>
    <dgm:cxn modelId="{F5F914D7-DA34-4D7A-86F3-DDA30BF96671}" type="presParOf" srcId="{238BDAB8-E97B-41BA-87BF-0CFFBFB0996E}" destId="{1EED84F9-9E9F-4BC8-9687-9CBBCF41FE59}" srcOrd="0" destOrd="0" presId="urn:microsoft.com/office/officeart/2018/5/layout/IconCircleLabelList"/>
    <dgm:cxn modelId="{1DD56434-709B-4787-BA7A-4DDFFA2E1F72}" type="presParOf" srcId="{238BDAB8-E97B-41BA-87BF-0CFFBFB0996E}" destId="{E7F4AE14-5E5C-44A2-857D-1687E427A977}" srcOrd="1" destOrd="0" presId="urn:microsoft.com/office/officeart/2018/5/layout/IconCircleLabelList"/>
    <dgm:cxn modelId="{46224219-6201-43E5-A215-9C91AE762BDD}" type="presParOf" srcId="{238BDAB8-E97B-41BA-87BF-0CFFBFB0996E}" destId="{CB62326B-879E-449F-BBB3-7D95ACD9256C}" srcOrd="2" destOrd="0" presId="urn:microsoft.com/office/officeart/2018/5/layout/IconCircleLabelList"/>
    <dgm:cxn modelId="{B0C20E12-3928-4BA9-AAF3-F4C4A663BDFC}" type="presParOf" srcId="{238BDAB8-E97B-41BA-87BF-0CFFBFB0996E}" destId="{F7EAA1C0-8114-4712-9ABF-5EB37A4A825E}" srcOrd="3" destOrd="0" presId="urn:microsoft.com/office/officeart/2018/5/layout/IconCircleLabelList"/>
    <dgm:cxn modelId="{E18A573A-E71E-4B6C-9C9F-CE9959328E38}" type="presParOf" srcId="{E2FE85C0-6ACA-4356-BE59-66892089DB16}" destId="{DB431807-B6BB-45F7-A2FF-85691F05847B}" srcOrd="1" destOrd="0" presId="urn:microsoft.com/office/officeart/2018/5/layout/IconCircleLabelList"/>
    <dgm:cxn modelId="{8FBE80D6-3629-4449-A6E4-81D65004FED0}" type="presParOf" srcId="{E2FE85C0-6ACA-4356-BE59-66892089DB16}" destId="{1F31011B-5D34-4300-8402-A99D9BAA4326}" srcOrd="2" destOrd="0" presId="urn:microsoft.com/office/officeart/2018/5/layout/IconCircleLabelList"/>
    <dgm:cxn modelId="{E4689D01-377A-4DF9-8698-2D46A9CA846F}" type="presParOf" srcId="{1F31011B-5D34-4300-8402-A99D9BAA4326}" destId="{65E984D8-9A76-4457-9CBF-B2B98110496A}" srcOrd="0" destOrd="0" presId="urn:microsoft.com/office/officeart/2018/5/layout/IconCircleLabelList"/>
    <dgm:cxn modelId="{522A2F5B-9CC4-4FC0-9B38-34FCEEE40E21}" type="presParOf" srcId="{1F31011B-5D34-4300-8402-A99D9BAA4326}" destId="{5D163247-CBCE-4423-83C5-80FED3EA155F}" srcOrd="1" destOrd="0" presId="urn:microsoft.com/office/officeart/2018/5/layout/IconCircleLabelList"/>
    <dgm:cxn modelId="{70559225-AE6C-49D0-8F75-67231F00DB20}" type="presParOf" srcId="{1F31011B-5D34-4300-8402-A99D9BAA4326}" destId="{AECEDA83-F4B3-4A44-A086-6455768BAC79}" srcOrd="2" destOrd="0" presId="urn:microsoft.com/office/officeart/2018/5/layout/IconCircleLabelList"/>
    <dgm:cxn modelId="{87CD26FA-C65A-4ED4-9CE8-7F54614224CC}" type="presParOf" srcId="{1F31011B-5D34-4300-8402-A99D9BAA4326}" destId="{FFB13CAA-99DE-4856-890F-CC436EC5FE35}" srcOrd="3" destOrd="0" presId="urn:microsoft.com/office/officeart/2018/5/layout/IconCircleLabelList"/>
    <dgm:cxn modelId="{8BFD29E2-21D0-4B7B-B82B-EEF7B25B69A9}" type="presParOf" srcId="{E2FE85C0-6ACA-4356-BE59-66892089DB16}" destId="{C8C220F8-31B9-46E6-90DB-0EE4C44DE2EB}" srcOrd="3" destOrd="0" presId="urn:microsoft.com/office/officeart/2018/5/layout/IconCircleLabelList"/>
    <dgm:cxn modelId="{A5010B03-8CD7-441B-9670-5E241C5561AA}" type="presParOf" srcId="{E2FE85C0-6ACA-4356-BE59-66892089DB16}" destId="{2917C939-F84F-47B8-AD11-28D3B536D0E0}" srcOrd="4" destOrd="0" presId="urn:microsoft.com/office/officeart/2018/5/layout/IconCircleLabelList"/>
    <dgm:cxn modelId="{22F5B48B-ECF0-471B-84B6-949F2B4A6619}" type="presParOf" srcId="{2917C939-F84F-47B8-AD11-28D3B536D0E0}" destId="{55D4D56B-1D78-43C3-98EF-EC1FDAC6EE8A}" srcOrd="0" destOrd="0" presId="urn:microsoft.com/office/officeart/2018/5/layout/IconCircleLabelList"/>
    <dgm:cxn modelId="{7E118D90-A95C-459B-AB71-0DF93DFB4DB6}" type="presParOf" srcId="{2917C939-F84F-47B8-AD11-28D3B536D0E0}" destId="{5A373D44-8474-4500-9D23-E50E6AD9D9C4}" srcOrd="1" destOrd="0" presId="urn:microsoft.com/office/officeart/2018/5/layout/IconCircleLabelList"/>
    <dgm:cxn modelId="{B70848DD-73CD-4771-A95A-C9197550F1ED}" type="presParOf" srcId="{2917C939-F84F-47B8-AD11-28D3B536D0E0}" destId="{6F11177E-B967-4393-8B31-44D57663E4A8}" srcOrd="2" destOrd="0" presId="urn:microsoft.com/office/officeart/2018/5/layout/IconCircleLabelList"/>
    <dgm:cxn modelId="{297215EB-EDDF-4368-8B85-9AFDA3FE4835}" type="presParOf" srcId="{2917C939-F84F-47B8-AD11-28D3B536D0E0}" destId="{167B550B-4213-4623-AF18-DAFB1E08100E}" srcOrd="3" destOrd="0" presId="urn:microsoft.com/office/officeart/2018/5/layout/IconCircleLabelList"/>
    <dgm:cxn modelId="{926AF1AD-8612-4D9C-8135-83D252639C61}" type="presParOf" srcId="{E2FE85C0-6ACA-4356-BE59-66892089DB16}" destId="{39EDDFDE-B9F7-41D3-88A8-4B3EB5F8AE5F}" srcOrd="5" destOrd="0" presId="urn:microsoft.com/office/officeart/2018/5/layout/IconCircleLabelList"/>
    <dgm:cxn modelId="{B3AD744A-7957-48EA-9347-8605FDEF2F30}" type="presParOf" srcId="{E2FE85C0-6ACA-4356-BE59-66892089DB16}" destId="{1D864C6A-D2F7-4719-84AF-6E40424AE98A}" srcOrd="6" destOrd="0" presId="urn:microsoft.com/office/officeart/2018/5/layout/IconCircleLabelList"/>
    <dgm:cxn modelId="{81DABA1A-F800-4E5E-8D32-8CB4823273D9}" type="presParOf" srcId="{1D864C6A-D2F7-4719-84AF-6E40424AE98A}" destId="{9FBB4569-CD0B-4709-BDBA-57EC249C3D27}" srcOrd="0" destOrd="0" presId="urn:microsoft.com/office/officeart/2018/5/layout/IconCircleLabelList"/>
    <dgm:cxn modelId="{0F97D4BB-3A99-436D-9A00-A4270BE65A09}" type="presParOf" srcId="{1D864C6A-D2F7-4719-84AF-6E40424AE98A}" destId="{8A3A59DB-5790-459A-82D1-BF40C8C1E519}" srcOrd="1" destOrd="0" presId="urn:microsoft.com/office/officeart/2018/5/layout/IconCircleLabelList"/>
    <dgm:cxn modelId="{302B315C-FA9C-4B41-BEAA-99497EF4D5FE}" type="presParOf" srcId="{1D864C6A-D2F7-4719-84AF-6E40424AE98A}" destId="{E73C34C8-6FBE-4A03-B6C6-27D25A559969}" srcOrd="2" destOrd="0" presId="urn:microsoft.com/office/officeart/2018/5/layout/IconCircleLabelList"/>
    <dgm:cxn modelId="{0CB67B88-BA66-4E1B-9A62-29820BF401AB}" type="presParOf" srcId="{1D864C6A-D2F7-4719-84AF-6E40424AE98A}" destId="{2C60FDDD-E9D4-455E-A8C7-685036FD5EAF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5EA637-F1EB-44DD-8C0E-AA50F2FDD236}" type="doc">
      <dgm:prSet loTypeId="urn:microsoft.com/office/officeart/2018/5/layout/IconCircleLabelList" loCatId="icon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2414E83-9CBD-4380-BE75-F1E317AC77AD}">
      <dgm:prSet phldrT="[Text]"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800" b="0" dirty="0">
              <a:latin typeface="Montserrat"/>
            </a:rPr>
            <a:t>Investigators</a:t>
          </a:r>
        </a:p>
      </dgm:t>
    </dgm:pt>
    <dgm:pt modelId="{40B0FD8B-AF12-4595-AE7D-F88F58799D8F}" type="parTrans" cxnId="{70E7C308-075B-4021-A783-DAE797EB186F}">
      <dgm:prSet/>
      <dgm:spPr/>
      <dgm:t>
        <a:bodyPr/>
        <a:lstStyle/>
        <a:p>
          <a:endParaRPr lang="en-US" sz="2000"/>
        </a:p>
      </dgm:t>
    </dgm:pt>
    <dgm:pt modelId="{09A6D535-137D-49A6-9DFB-952A962F5DAC}" type="sibTrans" cxnId="{70E7C308-075B-4021-A783-DAE797EB186F}">
      <dgm:prSet/>
      <dgm:spPr/>
      <dgm:t>
        <a:bodyPr/>
        <a:lstStyle/>
        <a:p>
          <a:endParaRPr lang="en-US" sz="2000"/>
        </a:p>
      </dgm:t>
    </dgm:pt>
    <dgm:pt modelId="{52E48B09-FA14-4A5C-AC68-83A8B7D5B981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800" b="0" dirty="0">
              <a:latin typeface="Montserrat"/>
            </a:rPr>
            <a:t>Research Coordinators</a:t>
          </a:r>
        </a:p>
      </dgm:t>
    </dgm:pt>
    <dgm:pt modelId="{CB786DA8-942F-4779-B6DD-75D3C08BAABF}" type="parTrans" cxnId="{3BCF5F87-0EC5-4A8C-82C2-E5FFBA221C7B}">
      <dgm:prSet/>
      <dgm:spPr/>
      <dgm:t>
        <a:bodyPr/>
        <a:lstStyle/>
        <a:p>
          <a:endParaRPr lang="en-US" sz="2000"/>
        </a:p>
      </dgm:t>
    </dgm:pt>
    <dgm:pt modelId="{E28C0126-7D39-46A2-9E45-F2913E92E130}" type="sibTrans" cxnId="{3BCF5F87-0EC5-4A8C-82C2-E5FFBA221C7B}">
      <dgm:prSet/>
      <dgm:spPr/>
      <dgm:t>
        <a:bodyPr/>
        <a:lstStyle/>
        <a:p>
          <a:endParaRPr lang="en-US" sz="2000"/>
        </a:p>
      </dgm:t>
    </dgm:pt>
    <dgm:pt modelId="{D2F5D9C6-2C91-4440-9D8F-AFDE3DABE177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800" b="0" dirty="0">
              <a:latin typeface="Montserrat"/>
            </a:rPr>
            <a:t>Community health workers</a:t>
          </a:r>
        </a:p>
      </dgm:t>
    </dgm:pt>
    <dgm:pt modelId="{48465303-2F4E-4F46-95C1-06E82513053E}" type="parTrans" cxnId="{DB9A4C1C-C12B-475B-9155-9A14B12E8587}">
      <dgm:prSet/>
      <dgm:spPr/>
      <dgm:t>
        <a:bodyPr/>
        <a:lstStyle/>
        <a:p>
          <a:endParaRPr lang="en-US" sz="2000"/>
        </a:p>
      </dgm:t>
    </dgm:pt>
    <dgm:pt modelId="{43395204-DFDA-487D-8C5B-08342412C1D6}" type="sibTrans" cxnId="{DB9A4C1C-C12B-475B-9155-9A14B12E8587}">
      <dgm:prSet/>
      <dgm:spPr/>
      <dgm:t>
        <a:bodyPr/>
        <a:lstStyle/>
        <a:p>
          <a:endParaRPr lang="en-US" sz="2000"/>
        </a:p>
      </dgm:t>
    </dgm:pt>
    <dgm:pt modelId="{0620A08E-06D6-4106-9ED0-B63483BA3ACB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800" b="0" dirty="0">
              <a:latin typeface="Montserrat"/>
            </a:rPr>
            <a:t>Research Scientists</a:t>
          </a:r>
        </a:p>
      </dgm:t>
    </dgm:pt>
    <dgm:pt modelId="{96FFA825-BF54-4C2C-8B2A-0881E85C6156}" type="parTrans" cxnId="{8C32F363-A9C0-4B60-83F0-CA241B3BEE38}">
      <dgm:prSet/>
      <dgm:spPr/>
      <dgm:t>
        <a:bodyPr/>
        <a:lstStyle/>
        <a:p>
          <a:endParaRPr lang="en-US" sz="2000"/>
        </a:p>
      </dgm:t>
    </dgm:pt>
    <dgm:pt modelId="{35BEE564-B4F9-4324-9E9B-BA612D6D3023}" type="sibTrans" cxnId="{8C32F363-A9C0-4B60-83F0-CA241B3BEE38}">
      <dgm:prSet/>
      <dgm:spPr/>
      <dgm:t>
        <a:bodyPr/>
        <a:lstStyle/>
        <a:p>
          <a:endParaRPr lang="en-US" sz="2000"/>
        </a:p>
      </dgm:t>
    </dgm:pt>
    <dgm:pt modelId="{E2FE85C0-6ACA-4356-BE59-66892089DB16}" type="pres">
      <dgm:prSet presAssocID="{C75EA637-F1EB-44DD-8C0E-AA50F2FDD236}" presName="root" presStyleCnt="0">
        <dgm:presLayoutVars>
          <dgm:dir/>
          <dgm:resizeHandles val="exact"/>
        </dgm:presLayoutVars>
      </dgm:prSet>
      <dgm:spPr/>
    </dgm:pt>
    <dgm:pt modelId="{238BDAB8-E97B-41BA-87BF-0CFFBFB0996E}" type="pres">
      <dgm:prSet presAssocID="{E2414E83-9CBD-4380-BE75-F1E317AC77AD}" presName="compNode" presStyleCnt="0"/>
      <dgm:spPr/>
    </dgm:pt>
    <dgm:pt modelId="{1EED84F9-9E9F-4BC8-9687-9CBBCF41FE59}" type="pres">
      <dgm:prSet presAssocID="{E2414E83-9CBD-4380-BE75-F1E317AC77AD}" presName="iconBgRect" presStyleLbl="bgShp" presStyleIdx="0" presStyleCnt="4" custScaleX="127406" custScaleY="127406"/>
      <dgm:spPr/>
    </dgm:pt>
    <dgm:pt modelId="{E7F4AE14-5E5C-44A2-857D-1687E427A977}" type="pres">
      <dgm:prSet presAssocID="{E2414E83-9CBD-4380-BE75-F1E317AC77AD}" presName="iconRect" presStyleLbl="node1" presStyleIdx="0" presStyleCnt="4" custScaleX="148034" custScaleY="14803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CB62326B-879E-449F-BBB3-7D95ACD9256C}" type="pres">
      <dgm:prSet presAssocID="{E2414E83-9CBD-4380-BE75-F1E317AC77AD}" presName="spaceRect" presStyleCnt="0"/>
      <dgm:spPr/>
    </dgm:pt>
    <dgm:pt modelId="{F7EAA1C0-8114-4712-9ABF-5EB37A4A825E}" type="pres">
      <dgm:prSet presAssocID="{E2414E83-9CBD-4380-BE75-F1E317AC77AD}" presName="textRect" presStyleLbl="revTx" presStyleIdx="0" presStyleCnt="4" custScaleX="133381">
        <dgm:presLayoutVars>
          <dgm:chMax val="1"/>
          <dgm:chPref val="1"/>
        </dgm:presLayoutVars>
      </dgm:prSet>
      <dgm:spPr/>
    </dgm:pt>
    <dgm:pt modelId="{DB431807-B6BB-45F7-A2FF-85691F05847B}" type="pres">
      <dgm:prSet presAssocID="{09A6D535-137D-49A6-9DFB-952A962F5DAC}" presName="sibTrans" presStyleCnt="0"/>
      <dgm:spPr/>
    </dgm:pt>
    <dgm:pt modelId="{1F31011B-5D34-4300-8402-A99D9BAA4326}" type="pres">
      <dgm:prSet presAssocID="{52E48B09-FA14-4A5C-AC68-83A8B7D5B981}" presName="compNode" presStyleCnt="0"/>
      <dgm:spPr/>
    </dgm:pt>
    <dgm:pt modelId="{65E984D8-9A76-4457-9CBF-B2B98110496A}" type="pres">
      <dgm:prSet presAssocID="{52E48B09-FA14-4A5C-AC68-83A8B7D5B981}" presName="iconBgRect" presStyleLbl="bgShp" presStyleIdx="1" presStyleCnt="4" custScaleX="127406" custScaleY="127406"/>
      <dgm:spPr/>
    </dgm:pt>
    <dgm:pt modelId="{5D163247-CBCE-4423-83C5-80FED3EA155F}" type="pres">
      <dgm:prSet presAssocID="{52E48B09-FA14-4A5C-AC68-83A8B7D5B981}" presName="iconRect" presStyleLbl="node1" presStyleIdx="1" presStyleCnt="4" custScaleX="148034" custScaleY="14803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ctor"/>
        </a:ext>
      </dgm:extLst>
    </dgm:pt>
    <dgm:pt modelId="{AECEDA83-F4B3-4A44-A086-6455768BAC79}" type="pres">
      <dgm:prSet presAssocID="{52E48B09-FA14-4A5C-AC68-83A8B7D5B981}" presName="spaceRect" presStyleCnt="0"/>
      <dgm:spPr/>
    </dgm:pt>
    <dgm:pt modelId="{FFB13CAA-99DE-4856-890F-CC436EC5FE35}" type="pres">
      <dgm:prSet presAssocID="{52E48B09-FA14-4A5C-AC68-83A8B7D5B981}" presName="textRect" presStyleLbl="revTx" presStyleIdx="1" presStyleCnt="4" custScaleX="138049">
        <dgm:presLayoutVars>
          <dgm:chMax val="1"/>
          <dgm:chPref val="1"/>
        </dgm:presLayoutVars>
      </dgm:prSet>
      <dgm:spPr/>
    </dgm:pt>
    <dgm:pt modelId="{C8C220F8-31B9-46E6-90DB-0EE4C44DE2EB}" type="pres">
      <dgm:prSet presAssocID="{E28C0126-7D39-46A2-9E45-F2913E92E130}" presName="sibTrans" presStyleCnt="0"/>
      <dgm:spPr/>
    </dgm:pt>
    <dgm:pt modelId="{2917C939-F84F-47B8-AD11-28D3B536D0E0}" type="pres">
      <dgm:prSet presAssocID="{D2F5D9C6-2C91-4440-9D8F-AFDE3DABE177}" presName="compNode" presStyleCnt="0"/>
      <dgm:spPr/>
    </dgm:pt>
    <dgm:pt modelId="{55D4D56B-1D78-43C3-98EF-EC1FDAC6EE8A}" type="pres">
      <dgm:prSet presAssocID="{D2F5D9C6-2C91-4440-9D8F-AFDE3DABE177}" presName="iconBgRect" presStyleLbl="bgShp" presStyleIdx="2" presStyleCnt="4" custScaleX="127406" custScaleY="127406"/>
      <dgm:spPr/>
    </dgm:pt>
    <dgm:pt modelId="{5A373D44-8474-4500-9D23-E50E6AD9D9C4}" type="pres">
      <dgm:prSet presAssocID="{D2F5D9C6-2C91-4440-9D8F-AFDE3DABE177}" presName="iconRect" presStyleLbl="node1" presStyleIdx="2" presStyleCnt="4" custScaleX="148034" custScaleY="14803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6F11177E-B967-4393-8B31-44D57663E4A8}" type="pres">
      <dgm:prSet presAssocID="{D2F5D9C6-2C91-4440-9D8F-AFDE3DABE177}" presName="spaceRect" presStyleCnt="0"/>
      <dgm:spPr/>
    </dgm:pt>
    <dgm:pt modelId="{167B550B-4213-4623-AF18-DAFB1E08100E}" type="pres">
      <dgm:prSet presAssocID="{D2F5D9C6-2C91-4440-9D8F-AFDE3DABE177}" presName="textRect" presStyleLbl="revTx" presStyleIdx="2" presStyleCnt="4" custScaleX="108243">
        <dgm:presLayoutVars>
          <dgm:chMax val="1"/>
          <dgm:chPref val="1"/>
        </dgm:presLayoutVars>
      </dgm:prSet>
      <dgm:spPr/>
    </dgm:pt>
    <dgm:pt modelId="{39EDDFDE-B9F7-41D3-88A8-4B3EB5F8AE5F}" type="pres">
      <dgm:prSet presAssocID="{43395204-DFDA-487D-8C5B-08342412C1D6}" presName="sibTrans" presStyleCnt="0"/>
      <dgm:spPr/>
    </dgm:pt>
    <dgm:pt modelId="{1D864C6A-D2F7-4719-84AF-6E40424AE98A}" type="pres">
      <dgm:prSet presAssocID="{0620A08E-06D6-4106-9ED0-B63483BA3ACB}" presName="compNode" presStyleCnt="0"/>
      <dgm:spPr/>
    </dgm:pt>
    <dgm:pt modelId="{9FBB4569-CD0B-4709-BDBA-57EC249C3D27}" type="pres">
      <dgm:prSet presAssocID="{0620A08E-06D6-4106-9ED0-B63483BA3ACB}" presName="iconBgRect" presStyleLbl="bgShp" presStyleIdx="3" presStyleCnt="4" custScaleX="127406" custScaleY="127406"/>
      <dgm:spPr/>
    </dgm:pt>
    <dgm:pt modelId="{8A3A59DB-5790-459A-82D1-BF40C8C1E519}" type="pres">
      <dgm:prSet presAssocID="{0620A08E-06D6-4106-9ED0-B63483BA3ACB}" presName="iconRect" presStyleLbl="node1" presStyleIdx="3" presStyleCnt="4" custScaleX="148034" custScaleY="14803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icroscope"/>
        </a:ext>
      </dgm:extLst>
    </dgm:pt>
    <dgm:pt modelId="{E73C34C8-6FBE-4A03-B6C6-27D25A559969}" type="pres">
      <dgm:prSet presAssocID="{0620A08E-06D6-4106-9ED0-B63483BA3ACB}" presName="spaceRect" presStyleCnt="0"/>
      <dgm:spPr/>
    </dgm:pt>
    <dgm:pt modelId="{2C60FDDD-E9D4-455E-A8C7-685036FD5EAF}" type="pres">
      <dgm:prSet presAssocID="{0620A08E-06D6-4106-9ED0-B63483BA3ACB}" presName="textRect" presStyleLbl="revTx" presStyleIdx="3" presStyleCnt="4" custScaleX="108243">
        <dgm:presLayoutVars>
          <dgm:chMax val="1"/>
          <dgm:chPref val="1"/>
        </dgm:presLayoutVars>
      </dgm:prSet>
      <dgm:spPr/>
    </dgm:pt>
  </dgm:ptLst>
  <dgm:cxnLst>
    <dgm:cxn modelId="{70E7C308-075B-4021-A783-DAE797EB186F}" srcId="{C75EA637-F1EB-44DD-8C0E-AA50F2FDD236}" destId="{E2414E83-9CBD-4380-BE75-F1E317AC77AD}" srcOrd="0" destOrd="0" parTransId="{40B0FD8B-AF12-4595-AE7D-F88F58799D8F}" sibTransId="{09A6D535-137D-49A6-9DFB-952A962F5DAC}"/>
    <dgm:cxn modelId="{DB9A4C1C-C12B-475B-9155-9A14B12E8587}" srcId="{C75EA637-F1EB-44DD-8C0E-AA50F2FDD236}" destId="{D2F5D9C6-2C91-4440-9D8F-AFDE3DABE177}" srcOrd="2" destOrd="0" parTransId="{48465303-2F4E-4F46-95C1-06E82513053E}" sibTransId="{43395204-DFDA-487D-8C5B-08342412C1D6}"/>
    <dgm:cxn modelId="{95C2DF2F-212B-45D4-B13C-362984A4768F}" type="presOf" srcId="{C75EA637-F1EB-44DD-8C0E-AA50F2FDD236}" destId="{E2FE85C0-6ACA-4356-BE59-66892089DB16}" srcOrd="0" destOrd="0" presId="urn:microsoft.com/office/officeart/2018/5/layout/IconCircleLabelList"/>
    <dgm:cxn modelId="{8D1C5863-8C00-4707-824F-EF0FD088A6C3}" type="presOf" srcId="{D2F5D9C6-2C91-4440-9D8F-AFDE3DABE177}" destId="{167B550B-4213-4623-AF18-DAFB1E08100E}" srcOrd="0" destOrd="0" presId="urn:microsoft.com/office/officeart/2018/5/layout/IconCircleLabelList"/>
    <dgm:cxn modelId="{8C32F363-A9C0-4B60-83F0-CA241B3BEE38}" srcId="{C75EA637-F1EB-44DD-8C0E-AA50F2FDD236}" destId="{0620A08E-06D6-4106-9ED0-B63483BA3ACB}" srcOrd="3" destOrd="0" parTransId="{96FFA825-BF54-4C2C-8B2A-0881E85C6156}" sibTransId="{35BEE564-B4F9-4324-9E9B-BA612D6D3023}"/>
    <dgm:cxn modelId="{8CC5A667-A59D-411F-9E84-DA1BBA1E98A9}" type="presOf" srcId="{0620A08E-06D6-4106-9ED0-B63483BA3ACB}" destId="{2C60FDDD-E9D4-455E-A8C7-685036FD5EAF}" srcOrd="0" destOrd="0" presId="urn:microsoft.com/office/officeart/2018/5/layout/IconCircleLabelList"/>
    <dgm:cxn modelId="{3BCF5F87-0EC5-4A8C-82C2-E5FFBA221C7B}" srcId="{C75EA637-F1EB-44DD-8C0E-AA50F2FDD236}" destId="{52E48B09-FA14-4A5C-AC68-83A8B7D5B981}" srcOrd="1" destOrd="0" parTransId="{CB786DA8-942F-4779-B6DD-75D3C08BAABF}" sibTransId="{E28C0126-7D39-46A2-9E45-F2913E92E130}"/>
    <dgm:cxn modelId="{95E06B98-71BE-4BCF-85D7-F88397DD737C}" type="presOf" srcId="{52E48B09-FA14-4A5C-AC68-83A8B7D5B981}" destId="{FFB13CAA-99DE-4856-890F-CC436EC5FE35}" srcOrd="0" destOrd="0" presId="urn:microsoft.com/office/officeart/2018/5/layout/IconCircleLabelList"/>
    <dgm:cxn modelId="{5D4A72E2-4B89-4E54-AC37-3ED1433009DF}" type="presOf" srcId="{E2414E83-9CBD-4380-BE75-F1E317AC77AD}" destId="{F7EAA1C0-8114-4712-9ABF-5EB37A4A825E}" srcOrd="0" destOrd="0" presId="urn:microsoft.com/office/officeart/2018/5/layout/IconCircleLabelList"/>
    <dgm:cxn modelId="{6561AA21-C287-49E4-BCE3-CD990044667F}" type="presParOf" srcId="{E2FE85C0-6ACA-4356-BE59-66892089DB16}" destId="{238BDAB8-E97B-41BA-87BF-0CFFBFB0996E}" srcOrd="0" destOrd="0" presId="urn:microsoft.com/office/officeart/2018/5/layout/IconCircleLabelList"/>
    <dgm:cxn modelId="{F5F914D7-DA34-4D7A-86F3-DDA30BF96671}" type="presParOf" srcId="{238BDAB8-E97B-41BA-87BF-0CFFBFB0996E}" destId="{1EED84F9-9E9F-4BC8-9687-9CBBCF41FE59}" srcOrd="0" destOrd="0" presId="urn:microsoft.com/office/officeart/2018/5/layout/IconCircleLabelList"/>
    <dgm:cxn modelId="{1DD56434-709B-4787-BA7A-4DDFFA2E1F72}" type="presParOf" srcId="{238BDAB8-E97B-41BA-87BF-0CFFBFB0996E}" destId="{E7F4AE14-5E5C-44A2-857D-1687E427A977}" srcOrd="1" destOrd="0" presId="urn:microsoft.com/office/officeart/2018/5/layout/IconCircleLabelList"/>
    <dgm:cxn modelId="{46224219-6201-43E5-A215-9C91AE762BDD}" type="presParOf" srcId="{238BDAB8-E97B-41BA-87BF-0CFFBFB0996E}" destId="{CB62326B-879E-449F-BBB3-7D95ACD9256C}" srcOrd="2" destOrd="0" presId="urn:microsoft.com/office/officeart/2018/5/layout/IconCircleLabelList"/>
    <dgm:cxn modelId="{B0C20E12-3928-4BA9-AAF3-F4C4A663BDFC}" type="presParOf" srcId="{238BDAB8-E97B-41BA-87BF-0CFFBFB0996E}" destId="{F7EAA1C0-8114-4712-9ABF-5EB37A4A825E}" srcOrd="3" destOrd="0" presId="urn:microsoft.com/office/officeart/2018/5/layout/IconCircleLabelList"/>
    <dgm:cxn modelId="{E18A573A-E71E-4B6C-9C9F-CE9959328E38}" type="presParOf" srcId="{E2FE85C0-6ACA-4356-BE59-66892089DB16}" destId="{DB431807-B6BB-45F7-A2FF-85691F05847B}" srcOrd="1" destOrd="0" presId="urn:microsoft.com/office/officeart/2018/5/layout/IconCircleLabelList"/>
    <dgm:cxn modelId="{8FBE80D6-3629-4449-A6E4-81D65004FED0}" type="presParOf" srcId="{E2FE85C0-6ACA-4356-BE59-66892089DB16}" destId="{1F31011B-5D34-4300-8402-A99D9BAA4326}" srcOrd="2" destOrd="0" presId="urn:microsoft.com/office/officeart/2018/5/layout/IconCircleLabelList"/>
    <dgm:cxn modelId="{E4689D01-377A-4DF9-8698-2D46A9CA846F}" type="presParOf" srcId="{1F31011B-5D34-4300-8402-A99D9BAA4326}" destId="{65E984D8-9A76-4457-9CBF-B2B98110496A}" srcOrd="0" destOrd="0" presId="urn:microsoft.com/office/officeart/2018/5/layout/IconCircleLabelList"/>
    <dgm:cxn modelId="{522A2F5B-9CC4-4FC0-9B38-34FCEEE40E21}" type="presParOf" srcId="{1F31011B-5D34-4300-8402-A99D9BAA4326}" destId="{5D163247-CBCE-4423-83C5-80FED3EA155F}" srcOrd="1" destOrd="0" presId="urn:microsoft.com/office/officeart/2018/5/layout/IconCircleLabelList"/>
    <dgm:cxn modelId="{70559225-AE6C-49D0-8F75-67231F00DB20}" type="presParOf" srcId="{1F31011B-5D34-4300-8402-A99D9BAA4326}" destId="{AECEDA83-F4B3-4A44-A086-6455768BAC79}" srcOrd="2" destOrd="0" presId="urn:microsoft.com/office/officeart/2018/5/layout/IconCircleLabelList"/>
    <dgm:cxn modelId="{87CD26FA-C65A-4ED4-9CE8-7F54614224CC}" type="presParOf" srcId="{1F31011B-5D34-4300-8402-A99D9BAA4326}" destId="{FFB13CAA-99DE-4856-890F-CC436EC5FE35}" srcOrd="3" destOrd="0" presId="urn:microsoft.com/office/officeart/2018/5/layout/IconCircleLabelList"/>
    <dgm:cxn modelId="{8BFD29E2-21D0-4B7B-B82B-EEF7B25B69A9}" type="presParOf" srcId="{E2FE85C0-6ACA-4356-BE59-66892089DB16}" destId="{C8C220F8-31B9-46E6-90DB-0EE4C44DE2EB}" srcOrd="3" destOrd="0" presId="urn:microsoft.com/office/officeart/2018/5/layout/IconCircleLabelList"/>
    <dgm:cxn modelId="{A5010B03-8CD7-441B-9670-5E241C5561AA}" type="presParOf" srcId="{E2FE85C0-6ACA-4356-BE59-66892089DB16}" destId="{2917C939-F84F-47B8-AD11-28D3B536D0E0}" srcOrd="4" destOrd="0" presId="urn:microsoft.com/office/officeart/2018/5/layout/IconCircleLabelList"/>
    <dgm:cxn modelId="{22F5B48B-ECF0-471B-84B6-949F2B4A6619}" type="presParOf" srcId="{2917C939-F84F-47B8-AD11-28D3B536D0E0}" destId="{55D4D56B-1D78-43C3-98EF-EC1FDAC6EE8A}" srcOrd="0" destOrd="0" presId="urn:microsoft.com/office/officeart/2018/5/layout/IconCircleLabelList"/>
    <dgm:cxn modelId="{7E118D90-A95C-459B-AB71-0DF93DFB4DB6}" type="presParOf" srcId="{2917C939-F84F-47B8-AD11-28D3B536D0E0}" destId="{5A373D44-8474-4500-9D23-E50E6AD9D9C4}" srcOrd="1" destOrd="0" presId="urn:microsoft.com/office/officeart/2018/5/layout/IconCircleLabelList"/>
    <dgm:cxn modelId="{B70848DD-73CD-4771-A95A-C9197550F1ED}" type="presParOf" srcId="{2917C939-F84F-47B8-AD11-28D3B536D0E0}" destId="{6F11177E-B967-4393-8B31-44D57663E4A8}" srcOrd="2" destOrd="0" presId="urn:microsoft.com/office/officeart/2018/5/layout/IconCircleLabelList"/>
    <dgm:cxn modelId="{297215EB-EDDF-4368-8B85-9AFDA3FE4835}" type="presParOf" srcId="{2917C939-F84F-47B8-AD11-28D3B536D0E0}" destId="{167B550B-4213-4623-AF18-DAFB1E08100E}" srcOrd="3" destOrd="0" presId="urn:microsoft.com/office/officeart/2018/5/layout/IconCircleLabelList"/>
    <dgm:cxn modelId="{926AF1AD-8612-4D9C-8135-83D252639C61}" type="presParOf" srcId="{E2FE85C0-6ACA-4356-BE59-66892089DB16}" destId="{39EDDFDE-B9F7-41D3-88A8-4B3EB5F8AE5F}" srcOrd="5" destOrd="0" presId="urn:microsoft.com/office/officeart/2018/5/layout/IconCircleLabelList"/>
    <dgm:cxn modelId="{B3AD744A-7957-48EA-9347-8605FDEF2F30}" type="presParOf" srcId="{E2FE85C0-6ACA-4356-BE59-66892089DB16}" destId="{1D864C6A-D2F7-4719-84AF-6E40424AE98A}" srcOrd="6" destOrd="0" presId="urn:microsoft.com/office/officeart/2018/5/layout/IconCircleLabelList"/>
    <dgm:cxn modelId="{81DABA1A-F800-4E5E-8D32-8CB4823273D9}" type="presParOf" srcId="{1D864C6A-D2F7-4719-84AF-6E40424AE98A}" destId="{9FBB4569-CD0B-4709-BDBA-57EC249C3D27}" srcOrd="0" destOrd="0" presId="urn:microsoft.com/office/officeart/2018/5/layout/IconCircleLabelList"/>
    <dgm:cxn modelId="{0F97D4BB-3A99-436D-9A00-A4270BE65A09}" type="presParOf" srcId="{1D864C6A-D2F7-4719-84AF-6E40424AE98A}" destId="{8A3A59DB-5790-459A-82D1-BF40C8C1E519}" srcOrd="1" destOrd="0" presId="urn:microsoft.com/office/officeart/2018/5/layout/IconCircleLabelList"/>
    <dgm:cxn modelId="{302B315C-FA9C-4B41-BEAA-99497EF4D5FE}" type="presParOf" srcId="{1D864C6A-D2F7-4719-84AF-6E40424AE98A}" destId="{E73C34C8-6FBE-4A03-B6C6-27D25A559969}" srcOrd="2" destOrd="0" presId="urn:microsoft.com/office/officeart/2018/5/layout/IconCircleLabelList"/>
    <dgm:cxn modelId="{0CB67B88-BA66-4E1B-9A62-29820BF401AB}" type="presParOf" srcId="{1D864C6A-D2F7-4719-84AF-6E40424AE98A}" destId="{2C60FDDD-E9D4-455E-A8C7-685036FD5EAF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0EA36FA-491C-426C-9566-CFB5720100B1}" type="doc">
      <dgm:prSet loTypeId="urn:microsoft.com/office/officeart/2018/2/layout/IconVerticalSolidList" loCatId="icon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540CA41-01C8-45F9-8ED5-DFDCD6CEE3A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200" dirty="0"/>
            <a:t>Confirm Eligibility </a:t>
          </a:r>
        </a:p>
      </dgm:t>
    </dgm:pt>
    <dgm:pt modelId="{4ED4C460-0879-458A-9EF2-1FEEAFB54004}" type="parTrans" cxnId="{6EA687E9-5035-41AB-AE8E-1E15A131C8BF}">
      <dgm:prSet/>
      <dgm:spPr/>
      <dgm:t>
        <a:bodyPr/>
        <a:lstStyle/>
        <a:p>
          <a:endParaRPr lang="en-US" sz="3200"/>
        </a:p>
      </dgm:t>
    </dgm:pt>
    <dgm:pt modelId="{1BBE8F2A-E9B4-4057-AE77-1D42BADF0C04}" type="sibTrans" cxnId="{6EA687E9-5035-41AB-AE8E-1E15A131C8BF}">
      <dgm:prSet/>
      <dgm:spPr/>
      <dgm:t>
        <a:bodyPr/>
        <a:lstStyle/>
        <a:p>
          <a:endParaRPr lang="en-US" sz="3200"/>
        </a:p>
      </dgm:t>
    </dgm:pt>
    <dgm:pt modelId="{C5BDFC14-6AB3-4D3D-A8EB-FDD24A9AEB2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200" dirty="0"/>
            <a:t>Obtain Consent</a:t>
          </a:r>
        </a:p>
      </dgm:t>
    </dgm:pt>
    <dgm:pt modelId="{D7FADB7E-A899-4671-BA70-BD36ECED375B}" type="parTrans" cxnId="{BA2AE7DB-A14D-4CD1-BBEE-4646B0490C63}">
      <dgm:prSet/>
      <dgm:spPr/>
      <dgm:t>
        <a:bodyPr/>
        <a:lstStyle/>
        <a:p>
          <a:endParaRPr lang="en-US" sz="3200"/>
        </a:p>
      </dgm:t>
    </dgm:pt>
    <dgm:pt modelId="{0C7E16B3-6379-4A3D-9208-E417DFA6E297}" type="sibTrans" cxnId="{BA2AE7DB-A14D-4CD1-BBEE-4646B0490C63}">
      <dgm:prSet/>
      <dgm:spPr/>
      <dgm:t>
        <a:bodyPr/>
        <a:lstStyle/>
        <a:p>
          <a:endParaRPr lang="en-US" sz="3200"/>
        </a:p>
      </dgm:t>
    </dgm:pt>
    <dgm:pt modelId="{095A8A05-1977-442E-B2BC-594DBE3F3BA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200" dirty="0"/>
            <a:t>Assess Study Impacts</a:t>
          </a:r>
        </a:p>
      </dgm:t>
    </dgm:pt>
    <dgm:pt modelId="{902C4289-02BC-4780-9717-323AFF013936}" type="parTrans" cxnId="{6D6B1B7E-23CE-481B-9D49-D51A81B35B61}">
      <dgm:prSet/>
      <dgm:spPr/>
      <dgm:t>
        <a:bodyPr/>
        <a:lstStyle/>
        <a:p>
          <a:endParaRPr lang="en-US" sz="3200"/>
        </a:p>
      </dgm:t>
    </dgm:pt>
    <dgm:pt modelId="{288430D2-3248-4ED0-AAB2-CD6CE6D31849}" type="sibTrans" cxnId="{6D6B1B7E-23CE-481B-9D49-D51A81B35B61}">
      <dgm:prSet/>
      <dgm:spPr/>
      <dgm:t>
        <a:bodyPr/>
        <a:lstStyle/>
        <a:p>
          <a:endParaRPr lang="en-US" sz="3200"/>
        </a:p>
      </dgm:t>
    </dgm:pt>
    <dgm:pt modelId="{B3B23EC2-3E2E-49C6-AC8F-675263263FE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200" dirty="0"/>
            <a:t>Adhere to Study Plan</a:t>
          </a:r>
        </a:p>
      </dgm:t>
    </dgm:pt>
    <dgm:pt modelId="{48F12E4F-441A-43AF-88EC-D8D387BE6492}" type="parTrans" cxnId="{4FC10AE1-7C54-4082-8432-804D43AD5861}">
      <dgm:prSet/>
      <dgm:spPr/>
      <dgm:t>
        <a:bodyPr/>
        <a:lstStyle/>
        <a:p>
          <a:endParaRPr lang="en-US" sz="3200"/>
        </a:p>
      </dgm:t>
    </dgm:pt>
    <dgm:pt modelId="{DCC04E66-FBD1-44B0-B078-24242C1502C7}" type="sibTrans" cxnId="{4FC10AE1-7C54-4082-8432-804D43AD5861}">
      <dgm:prSet/>
      <dgm:spPr/>
      <dgm:t>
        <a:bodyPr/>
        <a:lstStyle/>
        <a:p>
          <a:endParaRPr lang="en-US" sz="3200"/>
        </a:p>
      </dgm:t>
    </dgm:pt>
    <dgm:pt modelId="{1E4B97E3-7F48-4680-8461-BE31AC23D1CE}" type="pres">
      <dgm:prSet presAssocID="{30EA36FA-491C-426C-9566-CFB5720100B1}" presName="root" presStyleCnt="0">
        <dgm:presLayoutVars>
          <dgm:dir/>
          <dgm:resizeHandles val="exact"/>
        </dgm:presLayoutVars>
      </dgm:prSet>
      <dgm:spPr/>
    </dgm:pt>
    <dgm:pt modelId="{1A553E20-0794-4D73-A28F-87CF0253111F}" type="pres">
      <dgm:prSet presAssocID="{F540CA41-01C8-45F9-8ED5-DFDCD6CEE3A9}" presName="compNode" presStyleCnt="0"/>
      <dgm:spPr/>
    </dgm:pt>
    <dgm:pt modelId="{2B01D59B-F80B-42DF-812B-CDE734EEB0F6}" type="pres">
      <dgm:prSet presAssocID="{F540CA41-01C8-45F9-8ED5-DFDCD6CEE3A9}" presName="bgRect" presStyleLbl="bgShp" presStyleIdx="0" presStyleCnt="4"/>
      <dgm:spPr/>
    </dgm:pt>
    <dgm:pt modelId="{964712E1-A713-4A5F-AEDB-10B3234C64B0}" type="pres">
      <dgm:prSet presAssocID="{F540CA41-01C8-45F9-8ED5-DFDCD6CEE3A9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73C5608D-E65B-4B3A-84B7-213B7F81AFDE}" type="pres">
      <dgm:prSet presAssocID="{F540CA41-01C8-45F9-8ED5-DFDCD6CEE3A9}" presName="spaceRect" presStyleCnt="0"/>
      <dgm:spPr/>
    </dgm:pt>
    <dgm:pt modelId="{AF4C124E-2B15-48C0-8076-D07BA40B8D0B}" type="pres">
      <dgm:prSet presAssocID="{F540CA41-01C8-45F9-8ED5-DFDCD6CEE3A9}" presName="parTx" presStyleLbl="revTx" presStyleIdx="0" presStyleCnt="4">
        <dgm:presLayoutVars>
          <dgm:chMax val="0"/>
          <dgm:chPref val="0"/>
        </dgm:presLayoutVars>
      </dgm:prSet>
      <dgm:spPr/>
    </dgm:pt>
    <dgm:pt modelId="{B7464C6C-9C01-439A-8B5A-66D573E85418}" type="pres">
      <dgm:prSet presAssocID="{1BBE8F2A-E9B4-4057-AE77-1D42BADF0C04}" presName="sibTrans" presStyleCnt="0"/>
      <dgm:spPr/>
    </dgm:pt>
    <dgm:pt modelId="{DECA7BBC-672C-492B-9097-0544A486BA8F}" type="pres">
      <dgm:prSet presAssocID="{C5BDFC14-6AB3-4D3D-A8EB-FDD24A9AEB20}" presName="compNode" presStyleCnt="0"/>
      <dgm:spPr/>
    </dgm:pt>
    <dgm:pt modelId="{10ABFC9F-C8DB-4F2B-A86D-490B352C4B93}" type="pres">
      <dgm:prSet presAssocID="{C5BDFC14-6AB3-4D3D-A8EB-FDD24A9AEB20}" presName="bgRect" presStyleLbl="bgShp" presStyleIdx="1" presStyleCnt="4"/>
      <dgm:spPr/>
    </dgm:pt>
    <dgm:pt modelId="{78FFB4F5-D506-46D3-A169-459B1FD03D30}" type="pres">
      <dgm:prSet presAssocID="{C5BDFC14-6AB3-4D3D-A8EB-FDD24A9AEB20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ntract"/>
        </a:ext>
      </dgm:extLst>
    </dgm:pt>
    <dgm:pt modelId="{D4AF3B35-B659-4283-9162-6BB20312411B}" type="pres">
      <dgm:prSet presAssocID="{C5BDFC14-6AB3-4D3D-A8EB-FDD24A9AEB20}" presName="spaceRect" presStyleCnt="0"/>
      <dgm:spPr/>
    </dgm:pt>
    <dgm:pt modelId="{7E4BA900-B81E-4CFE-8376-3C4B3D98412F}" type="pres">
      <dgm:prSet presAssocID="{C5BDFC14-6AB3-4D3D-A8EB-FDD24A9AEB20}" presName="parTx" presStyleLbl="revTx" presStyleIdx="1" presStyleCnt="4">
        <dgm:presLayoutVars>
          <dgm:chMax val="0"/>
          <dgm:chPref val="0"/>
        </dgm:presLayoutVars>
      </dgm:prSet>
      <dgm:spPr/>
    </dgm:pt>
    <dgm:pt modelId="{3BDE9F03-6B5C-4BDB-83FF-C1840A7F2ADB}" type="pres">
      <dgm:prSet presAssocID="{0C7E16B3-6379-4A3D-9208-E417DFA6E297}" presName="sibTrans" presStyleCnt="0"/>
      <dgm:spPr/>
    </dgm:pt>
    <dgm:pt modelId="{4CB6A5A3-979D-4A6F-A0E2-1D1C702D2EE6}" type="pres">
      <dgm:prSet presAssocID="{095A8A05-1977-442E-B2BC-594DBE3F3BAB}" presName="compNode" presStyleCnt="0"/>
      <dgm:spPr/>
    </dgm:pt>
    <dgm:pt modelId="{F011D447-FFA3-4CEA-B12D-9A5EB78D455D}" type="pres">
      <dgm:prSet presAssocID="{095A8A05-1977-442E-B2BC-594DBE3F3BAB}" presName="bgRect" presStyleLbl="bgShp" presStyleIdx="2" presStyleCnt="4"/>
      <dgm:spPr/>
    </dgm:pt>
    <dgm:pt modelId="{3366D3E2-089B-4C96-995C-B9F799704FA6}" type="pres">
      <dgm:prSet presAssocID="{095A8A05-1977-442E-B2BC-594DBE3F3BAB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07933025-2A25-4EE8-93BA-7D9AAC2214DF}" type="pres">
      <dgm:prSet presAssocID="{095A8A05-1977-442E-B2BC-594DBE3F3BAB}" presName="spaceRect" presStyleCnt="0"/>
      <dgm:spPr/>
    </dgm:pt>
    <dgm:pt modelId="{306DB53C-977A-461F-9F41-17276046F0B6}" type="pres">
      <dgm:prSet presAssocID="{095A8A05-1977-442E-B2BC-594DBE3F3BAB}" presName="parTx" presStyleLbl="revTx" presStyleIdx="2" presStyleCnt="4">
        <dgm:presLayoutVars>
          <dgm:chMax val="0"/>
          <dgm:chPref val="0"/>
        </dgm:presLayoutVars>
      </dgm:prSet>
      <dgm:spPr/>
    </dgm:pt>
    <dgm:pt modelId="{D25AD840-D9A6-40F8-8CB0-2489825BB115}" type="pres">
      <dgm:prSet presAssocID="{288430D2-3248-4ED0-AAB2-CD6CE6D31849}" presName="sibTrans" presStyleCnt="0"/>
      <dgm:spPr/>
    </dgm:pt>
    <dgm:pt modelId="{532D9248-61F5-47DE-9D5A-49F5FA13AF01}" type="pres">
      <dgm:prSet presAssocID="{B3B23EC2-3E2E-49C6-AC8F-675263263FE0}" presName="compNode" presStyleCnt="0"/>
      <dgm:spPr/>
    </dgm:pt>
    <dgm:pt modelId="{92DEEDF8-310F-4EB9-A9E6-0540DB69DF69}" type="pres">
      <dgm:prSet presAssocID="{B3B23EC2-3E2E-49C6-AC8F-675263263FE0}" presName="bgRect" presStyleLbl="bgShp" presStyleIdx="3" presStyleCnt="4"/>
      <dgm:spPr/>
    </dgm:pt>
    <dgm:pt modelId="{C0AFD39A-67A5-4F6D-8055-090365A9F21E}" type="pres">
      <dgm:prSet presAssocID="{B3B23EC2-3E2E-49C6-AC8F-675263263FE0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ctor"/>
        </a:ext>
      </dgm:extLst>
    </dgm:pt>
    <dgm:pt modelId="{9B53FF44-616A-4AF2-A7C2-7A6AA518024B}" type="pres">
      <dgm:prSet presAssocID="{B3B23EC2-3E2E-49C6-AC8F-675263263FE0}" presName="spaceRect" presStyleCnt="0"/>
      <dgm:spPr/>
    </dgm:pt>
    <dgm:pt modelId="{8EED8017-0AAF-42D9-AC8B-4D0D30D09AC1}" type="pres">
      <dgm:prSet presAssocID="{B3B23EC2-3E2E-49C6-AC8F-675263263FE0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9028FB34-244F-4341-8F3B-9D95C00DF8BD}" type="presOf" srcId="{095A8A05-1977-442E-B2BC-594DBE3F3BAB}" destId="{306DB53C-977A-461F-9F41-17276046F0B6}" srcOrd="0" destOrd="0" presId="urn:microsoft.com/office/officeart/2018/2/layout/IconVerticalSolidList"/>
    <dgm:cxn modelId="{90A7F05F-99E9-4B17-9137-3864C86D96A7}" type="presOf" srcId="{F540CA41-01C8-45F9-8ED5-DFDCD6CEE3A9}" destId="{AF4C124E-2B15-48C0-8076-D07BA40B8D0B}" srcOrd="0" destOrd="0" presId="urn:microsoft.com/office/officeart/2018/2/layout/IconVerticalSolidList"/>
    <dgm:cxn modelId="{C914B079-D2F5-4BD0-8C21-EE34E28D288A}" type="presOf" srcId="{C5BDFC14-6AB3-4D3D-A8EB-FDD24A9AEB20}" destId="{7E4BA900-B81E-4CFE-8376-3C4B3D98412F}" srcOrd="0" destOrd="0" presId="urn:microsoft.com/office/officeart/2018/2/layout/IconVerticalSolidList"/>
    <dgm:cxn modelId="{6D6B1B7E-23CE-481B-9D49-D51A81B35B61}" srcId="{30EA36FA-491C-426C-9566-CFB5720100B1}" destId="{095A8A05-1977-442E-B2BC-594DBE3F3BAB}" srcOrd="2" destOrd="0" parTransId="{902C4289-02BC-4780-9717-323AFF013936}" sibTransId="{288430D2-3248-4ED0-AAB2-CD6CE6D31849}"/>
    <dgm:cxn modelId="{BA2AE7DB-A14D-4CD1-BBEE-4646B0490C63}" srcId="{30EA36FA-491C-426C-9566-CFB5720100B1}" destId="{C5BDFC14-6AB3-4D3D-A8EB-FDD24A9AEB20}" srcOrd="1" destOrd="0" parTransId="{D7FADB7E-A899-4671-BA70-BD36ECED375B}" sibTransId="{0C7E16B3-6379-4A3D-9208-E417DFA6E297}"/>
    <dgm:cxn modelId="{958C84DE-8784-4911-BA65-D851C3FC171D}" type="presOf" srcId="{B3B23EC2-3E2E-49C6-AC8F-675263263FE0}" destId="{8EED8017-0AAF-42D9-AC8B-4D0D30D09AC1}" srcOrd="0" destOrd="0" presId="urn:microsoft.com/office/officeart/2018/2/layout/IconVerticalSolidList"/>
    <dgm:cxn modelId="{4FC10AE1-7C54-4082-8432-804D43AD5861}" srcId="{30EA36FA-491C-426C-9566-CFB5720100B1}" destId="{B3B23EC2-3E2E-49C6-AC8F-675263263FE0}" srcOrd="3" destOrd="0" parTransId="{48F12E4F-441A-43AF-88EC-D8D387BE6492}" sibTransId="{DCC04E66-FBD1-44B0-B078-24242C1502C7}"/>
    <dgm:cxn modelId="{6EA687E9-5035-41AB-AE8E-1E15A131C8BF}" srcId="{30EA36FA-491C-426C-9566-CFB5720100B1}" destId="{F540CA41-01C8-45F9-8ED5-DFDCD6CEE3A9}" srcOrd="0" destOrd="0" parTransId="{4ED4C460-0879-458A-9EF2-1FEEAFB54004}" sibTransId="{1BBE8F2A-E9B4-4057-AE77-1D42BADF0C04}"/>
    <dgm:cxn modelId="{995348EF-11BA-43CB-BE25-E31BD9D1AD63}" type="presOf" srcId="{30EA36FA-491C-426C-9566-CFB5720100B1}" destId="{1E4B97E3-7F48-4680-8461-BE31AC23D1CE}" srcOrd="0" destOrd="0" presId="urn:microsoft.com/office/officeart/2018/2/layout/IconVerticalSolidList"/>
    <dgm:cxn modelId="{C44B901B-4FAD-4CBD-8411-93C9C62E791E}" type="presParOf" srcId="{1E4B97E3-7F48-4680-8461-BE31AC23D1CE}" destId="{1A553E20-0794-4D73-A28F-87CF0253111F}" srcOrd="0" destOrd="0" presId="urn:microsoft.com/office/officeart/2018/2/layout/IconVerticalSolidList"/>
    <dgm:cxn modelId="{41433B60-73CD-4E25-BC20-0EACADD36545}" type="presParOf" srcId="{1A553E20-0794-4D73-A28F-87CF0253111F}" destId="{2B01D59B-F80B-42DF-812B-CDE734EEB0F6}" srcOrd="0" destOrd="0" presId="urn:microsoft.com/office/officeart/2018/2/layout/IconVerticalSolidList"/>
    <dgm:cxn modelId="{DFF3F7FD-AC9B-438B-A0BA-72ADFDE6F6EC}" type="presParOf" srcId="{1A553E20-0794-4D73-A28F-87CF0253111F}" destId="{964712E1-A713-4A5F-AEDB-10B3234C64B0}" srcOrd="1" destOrd="0" presId="urn:microsoft.com/office/officeart/2018/2/layout/IconVerticalSolidList"/>
    <dgm:cxn modelId="{0CE99F9E-DCF3-4075-88D5-C7BD0B338AD9}" type="presParOf" srcId="{1A553E20-0794-4D73-A28F-87CF0253111F}" destId="{73C5608D-E65B-4B3A-84B7-213B7F81AFDE}" srcOrd="2" destOrd="0" presId="urn:microsoft.com/office/officeart/2018/2/layout/IconVerticalSolidList"/>
    <dgm:cxn modelId="{5D65C170-7C0B-4CEF-87E5-EB92AAC1CF16}" type="presParOf" srcId="{1A553E20-0794-4D73-A28F-87CF0253111F}" destId="{AF4C124E-2B15-48C0-8076-D07BA40B8D0B}" srcOrd="3" destOrd="0" presId="urn:microsoft.com/office/officeart/2018/2/layout/IconVerticalSolidList"/>
    <dgm:cxn modelId="{12F5E442-1F19-4175-9C3C-E97DC6D77E21}" type="presParOf" srcId="{1E4B97E3-7F48-4680-8461-BE31AC23D1CE}" destId="{B7464C6C-9C01-439A-8B5A-66D573E85418}" srcOrd="1" destOrd="0" presId="urn:microsoft.com/office/officeart/2018/2/layout/IconVerticalSolidList"/>
    <dgm:cxn modelId="{627BD707-9A82-4720-82C6-32BC8178B292}" type="presParOf" srcId="{1E4B97E3-7F48-4680-8461-BE31AC23D1CE}" destId="{DECA7BBC-672C-492B-9097-0544A486BA8F}" srcOrd="2" destOrd="0" presId="urn:microsoft.com/office/officeart/2018/2/layout/IconVerticalSolidList"/>
    <dgm:cxn modelId="{84377EC5-088C-49F4-AF53-CCD7E1B0B49B}" type="presParOf" srcId="{DECA7BBC-672C-492B-9097-0544A486BA8F}" destId="{10ABFC9F-C8DB-4F2B-A86D-490B352C4B93}" srcOrd="0" destOrd="0" presId="urn:microsoft.com/office/officeart/2018/2/layout/IconVerticalSolidList"/>
    <dgm:cxn modelId="{CB77A37F-0926-4F42-9A6C-06C663A1BABC}" type="presParOf" srcId="{DECA7BBC-672C-492B-9097-0544A486BA8F}" destId="{78FFB4F5-D506-46D3-A169-459B1FD03D30}" srcOrd="1" destOrd="0" presId="urn:microsoft.com/office/officeart/2018/2/layout/IconVerticalSolidList"/>
    <dgm:cxn modelId="{5DFFD259-C7D2-44D7-89FA-18CB86757A54}" type="presParOf" srcId="{DECA7BBC-672C-492B-9097-0544A486BA8F}" destId="{D4AF3B35-B659-4283-9162-6BB20312411B}" srcOrd="2" destOrd="0" presId="urn:microsoft.com/office/officeart/2018/2/layout/IconVerticalSolidList"/>
    <dgm:cxn modelId="{CFD3A321-01FC-4358-B0AE-DE621AA4E420}" type="presParOf" srcId="{DECA7BBC-672C-492B-9097-0544A486BA8F}" destId="{7E4BA900-B81E-4CFE-8376-3C4B3D98412F}" srcOrd="3" destOrd="0" presId="urn:microsoft.com/office/officeart/2018/2/layout/IconVerticalSolidList"/>
    <dgm:cxn modelId="{6FD9664A-D6D5-4283-B692-7B93F347C0DE}" type="presParOf" srcId="{1E4B97E3-7F48-4680-8461-BE31AC23D1CE}" destId="{3BDE9F03-6B5C-4BDB-83FF-C1840A7F2ADB}" srcOrd="3" destOrd="0" presId="urn:microsoft.com/office/officeart/2018/2/layout/IconVerticalSolidList"/>
    <dgm:cxn modelId="{7B366729-620F-4D75-813A-7FAE1A96741F}" type="presParOf" srcId="{1E4B97E3-7F48-4680-8461-BE31AC23D1CE}" destId="{4CB6A5A3-979D-4A6F-A0E2-1D1C702D2EE6}" srcOrd="4" destOrd="0" presId="urn:microsoft.com/office/officeart/2018/2/layout/IconVerticalSolidList"/>
    <dgm:cxn modelId="{022F2D5F-581C-4E9A-855B-BF68F00FB135}" type="presParOf" srcId="{4CB6A5A3-979D-4A6F-A0E2-1D1C702D2EE6}" destId="{F011D447-FFA3-4CEA-B12D-9A5EB78D455D}" srcOrd="0" destOrd="0" presId="urn:microsoft.com/office/officeart/2018/2/layout/IconVerticalSolidList"/>
    <dgm:cxn modelId="{1E41345C-E856-42BE-B1A6-27223DDB99DA}" type="presParOf" srcId="{4CB6A5A3-979D-4A6F-A0E2-1D1C702D2EE6}" destId="{3366D3E2-089B-4C96-995C-B9F799704FA6}" srcOrd="1" destOrd="0" presId="urn:microsoft.com/office/officeart/2018/2/layout/IconVerticalSolidList"/>
    <dgm:cxn modelId="{A91DFDB8-210E-4C18-B31B-61E3FCD79CA4}" type="presParOf" srcId="{4CB6A5A3-979D-4A6F-A0E2-1D1C702D2EE6}" destId="{07933025-2A25-4EE8-93BA-7D9AAC2214DF}" srcOrd="2" destOrd="0" presId="urn:microsoft.com/office/officeart/2018/2/layout/IconVerticalSolidList"/>
    <dgm:cxn modelId="{CC2F1737-57E3-4F21-8EF0-8BE708A23D31}" type="presParOf" srcId="{4CB6A5A3-979D-4A6F-A0E2-1D1C702D2EE6}" destId="{306DB53C-977A-461F-9F41-17276046F0B6}" srcOrd="3" destOrd="0" presId="urn:microsoft.com/office/officeart/2018/2/layout/IconVerticalSolidList"/>
    <dgm:cxn modelId="{E047F9BE-7BF1-4306-82FC-5156C826C9A5}" type="presParOf" srcId="{1E4B97E3-7F48-4680-8461-BE31AC23D1CE}" destId="{D25AD840-D9A6-40F8-8CB0-2489825BB115}" srcOrd="5" destOrd="0" presId="urn:microsoft.com/office/officeart/2018/2/layout/IconVerticalSolidList"/>
    <dgm:cxn modelId="{D702B93B-9B24-4204-A126-18C082FDA443}" type="presParOf" srcId="{1E4B97E3-7F48-4680-8461-BE31AC23D1CE}" destId="{532D9248-61F5-47DE-9D5A-49F5FA13AF01}" srcOrd="6" destOrd="0" presId="urn:microsoft.com/office/officeart/2018/2/layout/IconVerticalSolidList"/>
    <dgm:cxn modelId="{4CF5B3DB-4C89-4C38-9EB0-8980189D513C}" type="presParOf" srcId="{532D9248-61F5-47DE-9D5A-49F5FA13AF01}" destId="{92DEEDF8-310F-4EB9-A9E6-0540DB69DF69}" srcOrd="0" destOrd="0" presId="urn:microsoft.com/office/officeart/2018/2/layout/IconVerticalSolidList"/>
    <dgm:cxn modelId="{4CD29C8D-D05C-49B9-8A45-6615C3D7E287}" type="presParOf" srcId="{532D9248-61F5-47DE-9D5A-49F5FA13AF01}" destId="{C0AFD39A-67A5-4F6D-8055-090365A9F21E}" srcOrd="1" destOrd="0" presId="urn:microsoft.com/office/officeart/2018/2/layout/IconVerticalSolidList"/>
    <dgm:cxn modelId="{C178DA63-7DD5-4611-9054-55BEA3621064}" type="presParOf" srcId="{532D9248-61F5-47DE-9D5A-49F5FA13AF01}" destId="{9B53FF44-616A-4AF2-A7C2-7A6AA518024B}" srcOrd="2" destOrd="0" presId="urn:microsoft.com/office/officeart/2018/2/layout/IconVerticalSolidList"/>
    <dgm:cxn modelId="{E0EC76E9-4B64-4705-BF82-3428DF9DB03E}" type="presParOf" srcId="{532D9248-61F5-47DE-9D5A-49F5FA13AF01}" destId="{8EED8017-0AAF-42D9-AC8B-4D0D30D09AC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8783A41-1CB2-4822-9A03-32573948B3A0}" type="doc">
      <dgm:prSet loTypeId="urn:microsoft.com/office/officeart/2005/8/layout/hList7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7CA04B8-EEC0-4C45-A9D6-B6FCEA0E841C}">
      <dgm:prSet custT="1"/>
      <dgm:spPr/>
      <dgm:t>
        <a:bodyPr/>
        <a:lstStyle/>
        <a:p>
          <a:pPr rtl="0"/>
          <a:r>
            <a:rPr lang="en-US" sz="2000" dirty="0">
              <a:latin typeface="Montserrat"/>
            </a:rPr>
            <a:t>Communicate Requirements</a:t>
          </a:r>
        </a:p>
      </dgm:t>
    </dgm:pt>
    <dgm:pt modelId="{7F0B79C3-3157-4E7F-9E10-6993B57C0D0F}" type="parTrans" cxnId="{A35E54DB-DEDA-4EDB-99C9-5F376160B151}">
      <dgm:prSet/>
      <dgm:spPr/>
      <dgm:t>
        <a:bodyPr/>
        <a:lstStyle/>
        <a:p>
          <a:endParaRPr lang="en-US" sz="2000"/>
        </a:p>
      </dgm:t>
    </dgm:pt>
    <dgm:pt modelId="{BBCBCD01-9F86-45B2-8FC7-E813D1A28E60}" type="sibTrans" cxnId="{A35E54DB-DEDA-4EDB-99C9-5F376160B151}">
      <dgm:prSet/>
      <dgm:spPr/>
      <dgm:t>
        <a:bodyPr/>
        <a:lstStyle/>
        <a:p>
          <a:endParaRPr lang="en-US" sz="2000"/>
        </a:p>
      </dgm:t>
    </dgm:pt>
    <dgm:pt modelId="{B8CE938F-7CF3-4BB9-9189-5A82E0E46AD2}">
      <dgm:prSet custT="1"/>
      <dgm:spPr/>
      <dgm:t>
        <a:bodyPr/>
        <a:lstStyle/>
        <a:p>
          <a:r>
            <a:rPr lang="en-US" sz="2000" dirty="0">
              <a:latin typeface="Montserrat"/>
            </a:rPr>
            <a:t>Track, document &amp; report status updates</a:t>
          </a:r>
        </a:p>
      </dgm:t>
    </dgm:pt>
    <dgm:pt modelId="{FAFFEB0A-38AF-43EE-A9AA-BA1A92946AD0}" type="parTrans" cxnId="{6640702B-7FEE-43C6-8605-495C8026C409}">
      <dgm:prSet/>
      <dgm:spPr/>
      <dgm:t>
        <a:bodyPr/>
        <a:lstStyle/>
        <a:p>
          <a:endParaRPr lang="en-US" sz="2000"/>
        </a:p>
      </dgm:t>
    </dgm:pt>
    <dgm:pt modelId="{F3F1B3D2-B2CE-43EB-83EF-8174EA283F12}" type="sibTrans" cxnId="{6640702B-7FEE-43C6-8605-495C8026C409}">
      <dgm:prSet/>
      <dgm:spPr/>
      <dgm:t>
        <a:bodyPr/>
        <a:lstStyle/>
        <a:p>
          <a:endParaRPr lang="en-US" sz="2000"/>
        </a:p>
      </dgm:t>
    </dgm:pt>
    <dgm:pt modelId="{927BBFC5-C6C0-49FF-9AE5-65E2D8E2BD62}">
      <dgm:prSet custT="1"/>
      <dgm:spPr/>
      <dgm:t>
        <a:bodyPr/>
        <a:lstStyle/>
        <a:p>
          <a:r>
            <a:rPr lang="en-US" sz="2000" dirty="0">
              <a:latin typeface="Montserrat"/>
            </a:rPr>
            <a:t>Collaborate on Study Activities</a:t>
          </a:r>
        </a:p>
      </dgm:t>
    </dgm:pt>
    <dgm:pt modelId="{707319A9-55B8-4C91-A239-AFBBA0C55B68}" type="parTrans" cxnId="{2DFBC15F-9756-45C5-BF97-7DA6AC1648A2}">
      <dgm:prSet/>
      <dgm:spPr/>
      <dgm:t>
        <a:bodyPr/>
        <a:lstStyle/>
        <a:p>
          <a:endParaRPr lang="en-US" sz="2000"/>
        </a:p>
      </dgm:t>
    </dgm:pt>
    <dgm:pt modelId="{829029DA-5A76-4DD7-A8F6-050513B23A35}" type="sibTrans" cxnId="{2DFBC15F-9756-45C5-BF97-7DA6AC1648A2}">
      <dgm:prSet/>
      <dgm:spPr/>
      <dgm:t>
        <a:bodyPr/>
        <a:lstStyle/>
        <a:p>
          <a:endParaRPr lang="en-US" sz="2000"/>
        </a:p>
      </dgm:t>
    </dgm:pt>
    <dgm:pt modelId="{0D79086C-1B44-4F9D-9B60-6AC787478D26}">
      <dgm:prSet custT="1"/>
      <dgm:spPr/>
      <dgm:t>
        <a:bodyPr/>
        <a:lstStyle/>
        <a:p>
          <a:r>
            <a:rPr lang="en-US" sz="2000" dirty="0">
              <a:latin typeface="Montserrat"/>
            </a:rPr>
            <a:t>Participant </a:t>
          </a:r>
        </a:p>
        <a:p>
          <a:r>
            <a:rPr lang="en-US" sz="2000" dirty="0">
              <a:latin typeface="Montserrat"/>
            </a:rPr>
            <a:t>Management</a:t>
          </a:r>
        </a:p>
      </dgm:t>
    </dgm:pt>
    <dgm:pt modelId="{37F77A20-7271-4570-9F5A-DDCA90DED9CB}" type="parTrans" cxnId="{34FA08A2-8214-44A9-9BAC-67F9024DEB52}">
      <dgm:prSet/>
      <dgm:spPr/>
      <dgm:t>
        <a:bodyPr/>
        <a:lstStyle/>
        <a:p>
          <a:endParaRPr lang="en-US" sz="2000"/>
        </a:p>
      </dgm:t>
    </dgm:pt>
    <dgm:pt modelId="{4A340869-EE8A-4AE5-A062-BAE22DA1ED47}" type="sibTrans" cxnId="{34FA08A2-8214-44A9-9BAC-67F9024DEB52}">
      <dgm:prSet/>
      <dgm:spPr/>
      <dgm:t>
        <a:bodyPr/>
        <a:lstStyle/>
        <a:p>
          <a:endParaRPr lang="en-US" sz="2000"/>
        </a:p>
      </dgm:t>
    </dgm:pt>
    <dgm:pt modelId="{8407348F-C96A-4DA1-B2E1-945AE23855BF}">
      <dgm:prSet custT="1"/>
      <dgm:spPr/>
      <dgm:t>
        <a:bodyPr/>
        <a:lstStyle/>
        <a:p>
          <a:pPr rtl="0"/>
          <a:r>
            <a:rPr lang="en-US" sz="2000" dirty="0">
              <a:latin typeface="Montserrat"/>
            </a:rPr>
            <a:t>Data Collection</a:t>
          </a:r>
        </a:p>
      </dgm:t>
    </dgm:pt>
    <dgm:pt modelId="{047207CD-7C52-40DC-9ACB-6E993BEFFA67}" type="parTrans" cxnId="{7FC053D5-C350-47C6-8153-AD17B8B433ED}">
      <dgm:prSet/>
      <dgm:spPr/>
      <dgm:t>
        <a:bodyPr/>
        <a:lstStyle/>
        <a:p>
          <a:endParaRPr lang="en-US" sz="2000"/>
        </a:p>
      </dgm:t>
    </dgm:pt>
    <dgm:pt modelId="{56C069B7-E453-4E29-ACC7-35B18C581FC9}" type="sibTrans" cxnId="{7FC053D5-C350-47C6-8153-AD17B8B433ED}">
      <dgm:prSet/>
      <dgm:spPr/>
      <dgm:t>
        <a:bodyPr/>
        <a:lstStyle/>
        <a:p>
          <a:endParaRPr lang="en-US" sz="2000"/>
        </a:p>
      </dgm:t>
    </dgm:pt>
    <dgm:pt modelId="{27798B4B-41FA-486C-9B2C-AD06A2D23ED0}" type="pres">
      <dgm:prSet presAssocID="{38783A41-1CB2-4822-9A03-32573948B3A0}" presName="Name0" presStyleCnt="0">
        <dgm:presLayoutVars>
          <dgm:dir/>
          <dgm:resizeHandles val="exact"/>
        </dgm:presLayoutVars>
      </dgm:prSet>
      <dgm:spPr/>
    </dgm:pt>
    <dgm:pt modelId="{2BB4DAB6-DD4B-4C4A-B61B-17FB4727144E}" type="pres">
      <dgm:prSet presAssocID="{38783A41-1CB2-4822-9A03-32573948B3A0}" presName="fgShape" presStyleLbl="fgShp" presStyleIdx="0" presStyleCnt="1" custScaleX="108696" custScaleY="166210" custLinFactNeighborX="146" custLinFactNeighborY="228"/>
      <dgm:spPr/>
    </dgm:pt>
    <dgm:pt modelId="{C648CF11-703F-4E50-8986-0F8396A68367}" type="pres">
      <dgm:prSet presAssocID="{38783A41-1CB2-4822-9A03-32573948B3A0}" presName="linComp" presStyleCnt="0"/>
      <dgm:spPr/>
    </dgm:pt>
    <dgm:pt modelId="{BE8CBB94-9128-4AEE-8671-05CBCF1CFC43}" type="pres">
      <dgm:prSet presAssocID="{57CA04B8-EEC0-4C45-A9D6-B6FCEA0E841C}" presName="compNode" presStyleCnt="0"/>
      <dgm:spPr/>
    </dgm:pt>
    <dgm:pt modelId="{84DA88FC-8981-4EBD-AB9F-301F6136CD8C}" type="pres">
      <dgm:prSet presAssocID="{57CA04B8-EEC0-4C45-A9D6-B6FCEA0E841C}" presName="bkgdShape" presStyleLbl="node1" presStyleIdx="0" presStyleCnt="5"/>
      <dgm:spPr/>
    </dgm:pt>
    <dgm:pt modelId="{78964A99-2B49-4FD6-BEE9-6520431CD4DD}" type="pres">
      <dgm:prSet presAssocID="{57CA04B8-EEC0-4C45-A9D6-B6FCEA0E841C}" presName="nodeTx" presStyleLbl="node1" presStyleIdx="0" presStyleCnt="5">
        <dgm:presLayoutVars>
          <dgm:bulletEnabled val="1"/>
        </dgm:presLayoutVars>
      </dgm:prSet>
      <dgm:spPr/>
    </dgm:pt>
    <dgm:pt modelId="{8874A4B3-3F6D-4BFD-9DB6-BC025D96B35F}" type="pres">
      <dgm:prSet presAssocID="{57CA04B8-EEC0-4C45-A9D6-B6FCEA0E841C}" presName="invisiNode" presStyleLbl="node1" presStyleIdx="0" presStyleCnt="5"/>
      <dgm:spPr/>
    </dgm:pt>
    <dgm:pt modelId="{383824E8-32B6-4A37-9F68-0902F81DA96D}" type="pres">
      <dgm:prSet presAssocID="{57CA04B8-EEC0-4C45-A9D6-B6FCEA0E841C}" presName="imagNode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rketing with solid fill"/>
        </a:ext>
      </dgm:extLst>
    </dgm:pt>
    <dgm:pt modelId="{B7C8BC80-FAD3-4E79-88C0-27A296EDBFE1}" type="pres">
      <dgm:prSet presAssocID="{BBCBCD01-9F86-45B2-8FC7-E813D1A28E60}" presName="sibTrans" presStyleLbl="sibTrans2D1" presStyleIdx="0" presStyleCnt="0"/>
      <dgm:spPr/>
    </dgm:pt>
    <dgm:pt modelId="{8FDCDBDE-18BA-45F1-B1B9-5559D9FACDB6}" type="pres">
      <dgm:prSet presAssocID="{B8CE938F-7CF3-4BB9-9189-5A82E0E46AD2}" presName="compNode" presStyleCnt="0"/>
      <dgm:spPr/>
    </dgm:pt>
    <dgm:pt modelId="{82EB884B-CF80-4732-903B-86FCCCC4E3BC}" type="pres">
      <dgm:prSet presAssocID="{B8CE938F-7CF3-4BB9-9189-5A82E0E46AD2}" presName="bkgdShape" presStyleLbl="node1" presStyleIdx="1" presStyleCnt="5"/>
      <dgm:spPr/>
    </dgm:pt>
    <dgm:pt modelId="{3EC3A168-427E-415F-82EE-442481599ED4}" type="pres">
      <dgm:prSet presAssocID="{B8CE938F-7CF3-4BB9-9189-5A82E0E46AD2}" presName="nodeTx" presStyleLbl="node1" presStyleIdx="1" presStyleCnt="5">
        <dgm:presLayoutVars>
          <dgm:bulletEnabled val="1"/>
        </dgm:presLayoutVars>
      </dgm:prSet>
      <dgm:spPr/>
    </dgm:pt>
    <dgm:pt modelId="{793F228A-8218-4F72-A26C-9916B952BA10}" type="pres">
      <dgm:prSet presAssocID="{B8CE938F-7CF3-4BB9-9189-5A82E0E46AD2}" presName="invisiNode" presStyleLbl="node1" presStyleIdx="1" presStyleCnt="5"/>
      <dgm:spPr/>
    </dgm:pt>
    <dgm:pt modelId="{FE3E939F-54A2-407D-8825-6D26D08F4B3B}" type="pres">
      <dgm:prSet presAssocID="{B8CE938F-7CF3-4BB9-9189-5A82E0E46AD2}" presName="imagNode" presStyleLbl="fgImgPlac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cument with solid fill"/>
        </a:ext>
      </dgm:extLst>
    </dgm:pt>
    <dgm:pt modelId="{B0C5E93D-394F-4528-90E5-132135A8752F}" type="pres">
      <dgm:prSet presAssocID="{F3F1B3D2-B2CE-43EB-83EF-8174EA283F12}" presName="sibTrans" presStyleLbl="sibTrans2D1" presStyleIdx="0" presStyleCnt="0"/>
      <dgm:spPr/>
    </dgm:pt>
    <dgm:pt modelId="{29708C34-29D9-4A55-9AD5-DDC53646E930}" type="pres">
      <dgm:prSet presAssocID="{927BBFC5-C6C0-49FF-9AE5-65E2D8E2BD62}" presName="compNode" presStyleCnt="0"/>
      <dgm:spPr/>
    </dgm:pt>
    <dgm:pt modelId="{0AA296D3-4F12-48E9-AE50-E00C9FE06594}" type="pres">
      <dgm:prSet presAssocID="{927BBFC5-C6C0-49FF-9AE5-65E2D8E2BD62}" presName="bkgdShape" presStyleLbl="node1" presStyleIdx="2" presStyleCnt="5"/>
      <dgm:spPr/>
    </dgm:pt>
    <dgm:pt modelId="{D7B534ED-217B-4F81-964C-CB7C3CCD3481}" type="pres">
      <dgm:prSet presAssocID="{927BBFC5-C6C0-49FF-9AE5-65E2D8E2BD62}" presName="nodeTx" presStyleLbl="node1" presStyleIdx="2" presStyleCnt="5">
        <dgm:presLayoutVars>
          <dgm:bulletEnabled val="1"/>
        </dgm:presLayoutVars>
      </dgm:prSet>
      <dgm:spPr/>
    </dgm:pt>
    <dgm:pt modelId="{52DE820E-2E35-4785-AAE0-4BF596B73492}" type="pres">
      <dgm:prSet presAssocID="{927BBFC5-C6C0-49FF-9AE5-65E2D8E2BD62}" presName="invisiNode" presStyleLbl="node1" presStyleIdx="2" presStyleCnt="5"/>
      <dgm:spPr/>
    </dgm:pt>
    <dgm:pt modelId="{634EA26D-C6AC-4B75-9F24-7F8DDDDDBEA3}" type="pres">
      <dgm:prSet presAssocID="{927BBFC5-C6C0-49FF-9AE5-65E2D8E2BD62}" presName="imagNode" presStyleLbl="fgImgPlac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eting with solid fill"/>
        </a:ext>
      </dgm:extLst>
    </dgm:pt>
    <dgm:pt modelId="{77B7624B-8B1B-4066-8C5B-BD37FF436191}" type="pres">
      <dgm:prSet presAssocID="{829029DA-5A76-4DD7-A8F6-050513B23A35}" presName="sibTrans" presStyleLbl="sibTrans2D1" presStyleIdx="0" presStyleCnt="0"/>
      <dgm:spPr/>
    </dgm:pt>
    <dgm:pt modelId="{7CC382BF-900F-4F9C-8FBA-D9F2A5E1721F}" type="pres">
      <dgm:prSet presAssocID="{0D79086C-1B44-4F9D-9B60-6AC787478D26}" presName="compNode" presStyleCnt="0"/>
      <dgm:spPr/>
    </dgm:pt>
    <dgm:pt modelId="{3D2ECADB-2C20-40F2-B6FD-8B7D402533C9}" type="pres">
      <dgm:prSet presAssocID="{0D79086C-1B44-4F9D-9B60-6AC787478D26}" presName="bkgdShape" presStyleLbl="node1" presStyleIdx="3" presStyleCnt="5"/>
      <dgm:spPr/>
    </dgm:pt>
    <dgm:pt modelId="{1204D85C-64CE-479D-9268-3B31DF482ABD}" type="pres">
      <dgm:prSet presAssocID="{0D79086C-1B44-4F9D-9B60-6AC787478D26}" presName="nodeTx" presStyleLbl="node1" presStyleIdx="3" presStyleCnt="5">
        <dgm:presLayoutVars>
          <dgm:bulletEnabled val="1"/>
        </dgm:presLayoutVars>
      </dgm:prSet>
      <dgm:spPr/>
    </dgm:pt>
    <dgm:pt modelId="{6EC15220-97E3-48C7-8317-26CEA6796B22}" type="pres">
      <dgm:prSet presAssocID="{0D79086C-1B44-4F9D-9B60-6AC787478D26}" presName="invisiNode" presStyleLbl="node1" presStyleIdx="3" presStyleCnt="5"/>
      <dgm:spPr/>
    </dgm:pt>
    <dgm:pt modelId="{C361FD05-6A88-407C-8419-C5BEF8B87E0A}" type="pres">
      <dgm:prSet presAssocID="{0D79086C-1B44-4F9D-9B60-6AC787478D26}" presName="imagNode" presStyleLbl="fgImgPlac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re with solid fill"/>
        </a:ext>
      </dgm:extLst>
    </dgm:pt>
    <dgm:pt modelId="{6A981A1B-B8AD-4B6F-A99B-48702D586312}" type="pres">
      <dgm:prSet presAssocID="{4A340869-EE8A-4AE5-A062-BAE22DA1ED47}" presName="sibTrans" presStyleLbl="sibTrans2D1" presStyleIdx="0" presStyleCnt="0"/>
      <dgm:spPr/>
    </dgm:pt>
    <dgm:pt modelId="{6FEB529F-2CAA-4F3F-B36B-CA5B0DD71385}" type="pres">
      <dgm:prSet presAssocID="{8407348F-C96A-4DA1-B2E1-945AE23855BF}" presName="compNode" presStyleCnt="0"/>
      <dgm:spPr/>
    </dgm:pt>
    <dgm:pt modelId="{A92932BD-543A-4AF0-8EBE-CD54303DCC00}" type="pres">
      <dgm:prSet presAssocID="{8407348F-C96A-4DA1-B2E1-945AE23855BF}" presName="bkgdShape" presStyleLbl="node1" presStyleIdx="4" presStyleCnt="5"/>
      <dgm:spPr/>
    </dgm:pt>
    <dgm:pt modelId="{090AAEEA-BE77-483A-8F46-429654ADA53A}" type="pres">
      <dgm:prSet presAssocID="{8407348F-C96A-4DA1-B2E1-945AE23855BF}" presName="nodeTx" presStyleLbl="node1" presStyleIdx="4" presStyleCnt="5">
        <dgm:presLayoutVars>
          <dgm:bulletEnabled val="1"/>
        </dgm:presLayoutVars>
      </dgm:prSet>
      <dgm:spPr/>
    </dgm:pt>
    <dgm:pt modelId="{E0CFFE16-0DA4-42C9-9142-B8CC8E8D7492}" type="pres">
      <dgm:prSet presAssocID="{8407348F-C96A-4DA1-B2E1-945AE23855BF}" presName="invisiNode" presStyleLbl="node1" presStyleIdx="4" presStyleCnt="5"/>
      <dgm:spPr/>
    </dgm:pt>
    <dgm:pt modelId="{92D82F35-DED6-4774-8C35-DE9F0A7A3EA7}" type="pres">
      <dgm:prSet presAssocID="{8407348F-C96A-4DA1-B2E1-945AE23855BF}" presName="imagNode" presStyleLbl="fgImgPlac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erver with solid fill"/>
        </a:ext>
      </dgm:extLst>
    </dgm:pt>
  </dgm:ptLst>
  <dgm:cxnLst>
    <dgm:cxn modelId="{B5B78D09-54F4-4D8F-9545-F643A53A1E61}" type="presOf" srcId="{38783A41-1CB2-4822-9A03-32573948B3A0}" destId="{27798B4B-41FA-486C-9B2C-AD06A2D23ED0}" srcOrd="0" destOrd="0" presId="urn:microsoft.com/office/officeart/2005/8/layout/hList7"/>
    <dgm:cxn modelId="{6F6C501F-BF02-4C24-8581-E1431EECD914}" type="presOf" srcId="{BBCBCD01-9F86-45B2-8FC7-E813D1A28E60}" destId="{B7C8BC80-FAD3-4E79-88C0-27A296EDBFE1}" srcOrd="0" destOrd="0" presId="urn:microsoft.com/office/officeart/2005/8/layout/hList7"/>
    <dgm:cxn modelId="{6640702B-7FEE-43C6-8605-495C8026C409}" srcId="{38783A41-1CB2-4822-9A03-32573948B3A0}" destId="{B8CE938F-7CF3-4BB9-9189-5A82E0E46AD2}" srcOrd="1" destOrd="0" parTransId="{FAFFEB0A-38AF-43EE-A9AA-BA1A92946AD0}" sibTransId="{F3F1B3D2-B2CE-43EB-83EF-8174EA283F12}"/>
    <dgm:cxn modelId="{09E4E737-080B-4F4E-84BB-63DF50F5A920}" type="presOf" srcId="{57CA04B8-EEC0-4C45-A9D6-B6FCEA0E841C}" destId="{78964A99-2B49-4FD6-BEE9-6520431CD4DD}" srcOrd="1" destOrd="0" presId="urn:microsoft.com/office/officeart/2005/8/layout/hList7"/>
    <dgm:cxn modelId="{2DFBC15F-9756-45C5-BF97-7DA6AC1648A2}" srcId="{38783A41-1CB2-4822-9A03-32573948B3A0}" destId="{927BBFC5-C6C0-49FF-9AE5-65E2D8E2BD62}" srcOrd="2" destOrd="0" parTransId="{707319A9-55B8-4C91-A239-AFBBA0C55B68}" sibTransId="{829029DA-5A76-4DD7-A8F6-050513B23A35}"/>
    <dgm:cxn modelId="{7FE9856F-7D6F-41FD-BDA0-2AC90683CB23}" type="presOf" srcId="{B8CE938F-7CF3-4BB9-9189-5A82E0E46AD2}" destId="{82EB884B-CF80-4732-903B-86FCCCC4E3BC}" srcOrd="0" destOrd="0" presId="urn:microsoft.com/office/officeart/2005/8/layout/hList7"/>
    <dgm:cxn modelId="{1481F471-3A48-44D2-9AC5-57B437190CA6}" type="presOf" srcId="{927BBFC5-C6C0-49FF-9AE5-65E2D8E2BD62}" destId="{0AA296D3-4F12-48E9-AE50-E00C9FE06594}" srcOrd="0" destOrd="0" presId="urn:microsoft.com/office/officeart/2005/8/layout/hList7"/>
    <dgm:cxn modelId="{761B9076-5201-4909-8A55-FB60F5243BC7}" type="presOf" srcId="{927BBFC5-C6C0-49FF-9AE5-65E2D8E2BD62}" destId="{D7B534ED-217B-4F81-964C-CB7C3CCD3481}" srcOrd="1" destOrd="0" presId="urn:microsoft.com/office/officeart/2005/8/layout/hList7"/>
    <dgm:cxn modelId="{9501CE7E-941F-4B08-8518-0C0D9D8AAC82}" type="presOf" srcId="{0D79086C-1B44-4F9D-9B60-6AC787478D26}" destId="{1204D85C-64CE-479D-9268-3B31DF482ABD}" srcOrd="1" destOrd="0" presId="urn:microsoft.com/office/officeart/2005/8/layout/hList7"/>
    <dgm:cxn modelId="{34FA08A2-8214-44A9-9BAC-67F9024DEB52}" srcId="{38783A41-1CB2-4822-9A03-32573948B3A0}" destId="{0D79086C-1B44-4F9D-9B60-6AC787478D26}" srcOrd="3" destOrd="0" parTransId="{37F77A20-7271-4570-9F5A-DDCA90DED9CB}" sibTransId="{4A340869-EE8A-4AE5-A062-BAE22DA1ED47}"/>
    <dgm:cxn modelId="{85FA6CB2-8541-4A81-89AA-99416F4C2768}" type="presOf" srcId="{B8CE938F-7CF3-4BB9-9189-5A82E0E46AD2}" destId="{3EC3A168-427E-415F-82EE-442481599ED4}" srcOrd="1" destOrd="0" presId="urn:microsoft.com/office/officeart/2005/8/layout/hList7"/>
    <dgm:cxn modelId="{FA9B0EB3-3424-4940-9014-EC1AA443DAC0}" type="presOf" srcId="{4A340869-EE8A-4AE5-A062-BAE22DA1ED47}" destId="{6A981A1B-B8AD-4B6F-A99B-48702D586312}" srcOrd="0" destOrd="0" presId="urn:microsoft.com/office/officeart/2005/8/layout/hList7"/>
    <dgm:cxn modelId="{9A64CCC1-BFB9-431E-B218-6CA42A07BCB1}" type="presOf" srcId="{8407348F-C96A-4DA1-B2E1-945AE23855BF}" destId="{A92932BD-543A-4AF0-8EBE-CD54303DCC00}" srcOrd="0" destOrd="0" presId="urn:microsoft.com/office/officeart/2005/8/layout/hList7"/>
    <dgm:cxn modelId="{4FF5D2D2-88F7-435F-9191-60C59ECEAEF0}" type="presOf" srcId="{57CA04B8-EEC0-4C45-A9D6-B6FCEA0E841C}" destId="{84DA88FC-8981-4EBD-AB9F-301F6136CD8C}" srcOrd="0" destOrd="0" presId="urn:microsoft.com/office/officeart/2005/8/layout/hList7"/>
    <dgm:cxn modelId="{7FC053D5-C350-47C6-8153-AD17B8B433ED}" srcId="{38783A41-1CB2-4822-9A03-32573948B3A0}" destId="{8407348F-C96A-4DA1-B2E1-945AE23855BF}" srcOrd="4" destOrd="0" parTransId="{047207CD-7C52-40DC-9ACB-6E993BEFFA67}" sibTransId="{56C069B7-E453-4E29-ACC7-35B18C581FC9}"/>
    <dgm:cxn modelId="{EE91CBDA-5E8F-43FF-AFC2-B495DBC79B06}" type="presOf" srcId="{F3F1B3D2-B2CE-43EB-83EF-8174EA283F12}" destId="{B0C5E93D-394F-4528-90E5-132135A8752F}" srcOrd="0" destOrd="0" presId="urn:microsoft.com/office/officeart/2005/8/layout/hList7"/>
    <dgm:cxn modelId="{A35E54DB-DEDA-4EDB-99C9-5F376160B151}" srcId="{38783A41-1CB2-4822-9A03-32573948B3A0}" destId="{57CA04B8-EEC0-4C45-A9D6-B6FCEA0E841C}" srcOrd="0" destOrd="0" parTransId="{7F0B79C3-3157-4E7F-9E10-6993B57C0D0F}" sibTransId="{BBCBCD01-9F86-45B2-8FC7-E813D1A28E60}"/>
    <dgm:cxn modelId="{123275DC-E9AC-4B26-B1D5-A7EBC5EED8AE}" type="presOf" srcId="{8407348F-C96A-4DA1-B2E1-945AE23855BF}" destId="{090AAEEA-BE77-483A-8F46-429654ADA53A}" srcOrd="1" destOrd="0" presId="urn:microsoft.com/office/officeart/2005/8/layout/hList7"/>
    <dgm:cxn modelId="{ACF815FC-1AAC-4E72-80CB-B822968E775F}" type="presOf" srcId="{0D79086C-1B44-4F9D-9B60-6AC787478D26}" destId="{3D2ECADB-2C20-40F2-B6FD-8B7D402533C9}" srcOrd="0" destOrd="0" presId="urn:microsoft.com/office/officeart/2005/8/layout/hList7"/>
    <dgm:cxn modelId="{82F2A5FF-C266-4634-8F99-2C36844C1D0A}" type="presOf" srcId="{829029DA-5A76-4DD7-A8F6-050513B23A35}" destId="{77B7624B-8B1B-4066-8C5B-BD37FF436191}" srcOrd="0" destOrd="0" presId="urn:microsoft.com/office/officeart/2005/8/layout/hList7"/>
    <dgm:cxn modelId="{AFA10DE9-3EB4-4646-8AC2-B4AAE10927DB}" type="presParOf" srcId="{27798B4B-41FA-486C-9B2C-AD06A2D23ED0}" destId="{2BB4DAB6-DD4B-4C4A-B61B-17FB4727144E}" srcOrd="0" destOrd="0" presId="urn:microsoft.com/office/officeart/2005/8/layout/hList7"/>
    <dgm:cxn modelId="{5BB34A82-25EC-4691-8B55-6A09A5FB297A}" type="presParOf" srcId="{27798B4B-41FA-486C-9B2C-AD06A2D23ED0}" destId="{C648CF11-703F-4E50-8986-0F8396A68367}" srcOrd="1" destOrd="0" presId="urn:microsoft.com/office/officeart/2005/8/layout/hList7"/>
    <dgm:cxn modelId="{955BC5BB-6637-45CD-BA8C-34BA92E56E3B}" type="presParOf" srcId="{C648CF11-703F-4E50-8986-0F8396A68367}" destId="{BE8CBB94-9128-4AEE-8671-05CBCF1CFC43}" srcOrd="0" destOrd="0" presId="urn:microsoft.com/office/officeart/2005/8/layout/hList7"/>
    <dgm:cxn modelId="{05A93841-7015-42E6-8AE1-F95CF98BBAE9}" type="presParOf" srcId="{BE8CBB94-9128-4AEE-8671-05CBCF1CFC43}" destId="{84DA88FC-8981-4EBD-AB9F-301F6136CD8C}" srcOrd="0" destOrd="0" presId="urn:microsoft.com/office/officeart/2005/8/layout/hList7"/>
    <dgm:cxn modelId="{26F096F4-FBC9-475E-9199-C9726F1617D5}" type="presParOf" srcId="{BE8CBB94-9128-4AEE-8671-05CBCF1CFC43}" destId="{78964A99-2B49-4FD6-BEE9-6520431CD4DD}" srcOrd="1" destOrd="0" presId="urn:microsoft.com/office/officeart/2005/8/layout/hList7"/>
    <dgm:cxn modelId="{414655AB-DFAB-4A23-AEFE-84A932EE272B}" type="presParOf" srcId="{BE8CBB94-9128-4AEE-8671-05CBCF1CFC43}" destId="{8874A4B3-3F6D-4BFD-9DB6-BC025D96B35F}" srcOrd="2" destOrd="0" presId="urn:microsoft.com/office/officeart/2005/8/layout/hList7"/>
    <dgm:cxn modelId="{F79C85FF-CE8D-45BF-89F0-B7D954D598B4}" type="presParOf" srcId="{BE8CBB94-9128-4AEE-8671-05CBCF1CFC43}" destId="{383824E8-32B6-4A37-9F68-0902F81DA96D}" srcOrd="3" destOrd="0" presId="urn:microsoft.com/office/officeart/2005/8/layout/hList7"/>
    <dgm:cxn modelId="{52F9642F-B9E9-42E7-9ECE-7AF183A5810C}" type="presParOf" srcId="{C648CF11-703F-4E50-8986-0F8396A68367}" destId="{B7C8BC80-FAD3-4E79-88C0-27A296EDBFE1}" srcOrd="1" destOrd="0" presId="urn:microsoft.com/office/officeart/2005/8/layout/hList7"/>
    <dgm:cxn modelId="{7BA6623A-C000-4DF6-91E4-A53734118F31}" type="presParOf" srcId="{C648CF11-703F-4E50-8986-0F8396A68367}" destId="{8FDCDBDE-18BA-45F1-B1B9-5559D9FACDB6}" srcOrd="2" destOrd="0" presId="urn:microsoft.com/office/officeart/2005/8/layout/hList7"/>
    <dgm:cxn modelId="{05F1C647-972E-488A-8764-ABF26D1B1AA0}" type="presParOf" srcId="{8FDCDBDE-18BA-45F1-B1B9-5559D9FACDB6}" destId="{82EB884B-CF80-4732-903B-86FCCCC4E3BC}" srcOrd="0" destOrd="0" presId="urn:microsoft.com/office/officeart/2005/8/layout/hList7"/>
    <dgm:cxn modelId="{D97A5EA9-E68F-4E5E-A0DF-5D76A5EF9931}" type="presParOf" srcId="{8FDCDBDE-18BA-45F1-B1B9-5559D9FACDB6}" destId="{3EC3A168-427E-415F-82EE-442481599ED4}" srcOrd="1" destOrd="0" presId="urn:microsoft.com/office/officeart/2005/8/layout/hList7"/>
    <dgm:cxn modelId="{C9AA279B-85DE-4F85-9BA5-995B3FF6B5DF}" type="presParOf" srcId="{8FDCDBDE-18BA-45F1-B1B9-5559D9FACDB6}" destId="{793F228A-8218-4F72-A26C-9916B952BA10}" srcOrd="2" destOrd="0" presId="urn:microsoft.com/office/officeart/2005/8/layout/hList7"/>
    <dgm:cxn modelId="{DBE39549-D8FE-4B4F-9BDF-AA7F2E0AD199}" type="presParOf" srcId="{8FDCDBDE-18BA-45F1-B1B9-5559D9FACDB6}" destId="{FE3E939F-54A2-407D-8825-6D26D08F4B3B}" srcOrd="3" destOrd="0" presId="urn:microsoft.com/office/officeart/2005/8/layout/hList7"/>
    <dgm:cxn modelId="{F60F67B9-76C8-4E06-A20F-FE0940987969}" type="presParOf" srcId="{C648CF11-703F-4E50-8986-0F8396A68367}" destId="{B0C5E93D-394F-4528-90E5-132135A8752F}" srcOrd="3" destOrd="0" presId="urn:microsoft.com/office/officeart/2005/8/layout/hList7"/>
    <dgm:cxn modelId="{2FA288E0-260E-4CCC-8B10-FE6DDE1AD485}" type="presParOf" srcId="{C648CF11-703F-4E50-8986-0F8396A68367}" destId="{29708C34-29D9-4A55-9AD5-DDC53646E930}" srcOrd="4" destOrd="0" presId="urn:microsoft.com/office/officeart/2005/8/layout/hList7"/>
    <dgm:cxn modelId="{1F6EEC40-9033-44AE-B227-0DA8E7834E40}" type="presParOf" srcId="{29708C34-29D9-4A55-9AD5-DDC53646E930}" destId="{0AA296D3-4F12-48E9-AE50-E00C9FE06594}" srcOrd="0" destOrd="0" presId="urn:microsoft.com/office/officeart/2005/8/layout/hList7"/>
    <dgm:cxn modelId="{221BE681-C7E8-4886-9DC4-3DCE9A855120}" type="presParOf" srcId="{29708C34-29D9-4A55-9AD5-DDC53646E930}" destId="{D7B534ED-217B-4F81-964C-CB7C3CCD3481}" srcOrd="1" destOrd="0" presId="urn:microsoft.com/office/officeart/2005/8/layout/hList7"/>
    <dgm:cxn modelId="{C62B8ABB-869A-410D-B502-A75F39678700}" type="presParOf" srcId="{29708C34-29D9-4A55-9AD5-DDC53646E930}" destId="{52DE820E-2E35-4785-AAE0-4BF596B73492}" srcOrd="2" destOrd="0" presId="urn:microsoft.com/office/officeart/2005/8/layout/hList7"/>
    <dgm:cxn modelId="{0158C75F-4126-47F9-BCC9-ADE43C1CE647}" type="presParOf" srcId="{29708C34-29D9-4A55-9AD5-DDC53646E930}" destId="{634EA26D-C6AC-4B75-9F24-7F8DDDDDBEA3}" srcOrd="3" destOrd="0" presId="urn:microsoft.com/office/officeart/2005/8/layout/hList7"/>
    <dgm:cxn modelId="{BF0729CE-D44C-47DB-8B42-114C9118ACE1}" type="presParOf" srcId="{C648CF11-703F-4E50-8986-0F8396A68367}" destId="{77B7624B-8B1B-4066-8C5B-BD37FF436191}" srcOrd="5" destOrd="0" presId="urn:microsoft.com/office/officeart/2005/8/layout/hList7"/>
    <dgm:cxn modelId="{F34BC00F-9D0F-49A6-A273-23A39E27980A}" type="presParOf" srcId="{C648CF11-703F-4E50-8986-0F8396A68367}" destId="{7CC382BF-900F-4F9C-8FBA-D9F2A5E1721F}" srcOrd="6" destOrd="0" presId="urn:microsoft.com/office/officeart/2005/8/layout/hList7"/>
    <dgm:cxn modelId="{4078475A-B79C-44E5-96BA-944F58D79CDB}" type="presParOf" srcId="{7CC382BF-900F-4F9C-8FBA-D9F2A5E1721F}" destId="{3D2ECADB-2C20-40F2-B6FD-8B7D402533C9}" srcOrd="0" destOrd="0" presId="urn:microsoft.com/office/officeart/2005/8/layout/hList7"/>
    <dgm:cxn modelId="{99354EC0-2216-4737-ACF4-ED787F6B5F12}" type="presParOf" srcId="{7CC382BF-900F-4F9C-8FBA-D9F2A5E1721F}" destId="{1204D85C-64CE-479D-9268-3B31DF482ABD}" srcOrd="1" destOrd="0" presId="urn:microsoft.com/office/officeart/2005/8/layout/hList7"/>
    <dgm:cxn modelId="{289CF4AD-0199-4112-967A-CCA14D4EA850}" type="presParOf" srcId="{7CC382BF-900F-4F9C-8FBA-D9F2A5E1721F}" destId="{6EC15220-97E3-48C7-8317-26CEA6796B22}" srcOrd="2" destOrd="0" presId="urn:microsoft.com/office/officeart/2005/8/layout/hList7"/>
    <dgm:cxn modelId="{7E43D45D-3978-4A50-AB2B-236CEE9030CC}" type="presParOf" srcId="{7CC382BF-900F-4F9C-8FBA-D9F2A5E1721F}" destId="{C361FD05-6A88-407C-8419-C5BEF8B87E0A}" srcOrd="3" destOrd="0" presId="urn:microsoft.com/office/officeart/2005/8/layout/hList7"/>
    <dgm:cxn modelId="{FC274486-EE25-4DBB-9492-75ACF35D1395}" type="presParOf" srcId="{C648CF11-703F-4E50-8986-0F8396A68367}" destId="{6A981A1B-B8AD-4B6F-A99B-48702D586312}" srcOrd="7" destOrd="0" presId="urn:microsoft.com/office/officeart/2005/8/layout/hList7"/>
    <dgm:cxn modelId="{C159D02B-140B-4632-8FFD-1DD9270C7163}" type="presParOf" srcId="{C648CF11-703F-4E50-8986-0F8396A68367}" destId="{6FEB529F-2CAA-4F3F-B36B-CA5B0DD71385}" srcOrd="8" destOrd="0" presId="urn:microsoft.com/office/officeart/2005/8/layout/hList7"/>
    <dgm:cxn modelId="{5FDCC42A-FFB4-4BE3-8FD4-B77CBC68B2BA}" type="presParOf" srcId="{6FEB529F-2CAA-4F3F-B36B-CA5B0DD71385}" destId="{A92932BD-543A-4AF0-8EBE-CD54303DCC00}" srcOrd="0" destOrd="0" presId="urn:microsoft.com/office/officeart/2005/8/layout/hList7"/>
    <dgm:cxn modelId="{4B723DFA-F5D8-4E4B-9B25-BF44FBCBB103}" type="presParOf" srcId="{6FEB529F-2CAA-4F3F-B36B-CA5B0DD71385}" destId="{090AAEEA-BE77-483A-8F46-429654ADA53A}" srcOrd="1" destOrd="0" presId="urn:microsoft.com/office/officeart/2005/8/layout/hList7"/>
    <dgm:cxn modelId="{F02D6299-EF29-40CE-AD6D-257BC781E6D8}" type="presParOf" srcId="{6FEB529F-2CAA-4F3F-B36B-CA5B0DD71385}" destId="{E0CFFE16-0DA4-42C9-9142-B8CC8E8D7492}" srcOrd="2" destOrd="0" presId="urn:microsoft.com/office/officeart/2005/8/layout/hList7"/>
    <dgm:cxn modelId="{851A764A-0752-4A27-A7F1-6B9FB7706ACD}" type="presParOf" srcId="{6FEB529F-2CAA-4F3F-B36B-CA5B0DD71385}" destId="{92D82F35-DED6-4774-8C35-DE9F0A7A3EA7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B1C7F6D-8C1C-43F2-9330-13ADDEEFBAB7}" type="doc">
      <dgm:prSet loTypeId="urn:microsoft.com/office/officeart/2005/8/layout/rings+Icon" loCatId="relationship" qsTypeId="urn:microsoft.com/office/officeart/2005/8/quickstyle/3d3" qsCatId="3D" csTypeId="urn:microsoft.com/office/officeart/2005/8/colors/accent1_2" csCatId="accent1" phldr="1"/>
      <dgm:spPr/>
    </dgm:pt>
    <dgm:pt modelId="{F69C3E1D-F44E-4942-A6CC-17F830A9FA17}">
      <dgm:prSet phldrT="[Text]" custT="1"/>
      <dgm:spPr/>
      <dgm:t>
        <a:bodyPr/>
        <a:lstStyle/>
        <a:p>
          <a:r>
            <a:rPr lang="en-US" sz="2000" b="1"/>
            <a:t>DETAILS</a:t>
          </a:r>
          <a:endParaRPr lang="en-US" sz="2000" b="1" dirty="0"/>
        </a:p>
      </dgm:t>
    </dgm:pt>
    <dgm:pt modelId="{DFC2568E-6E6A-44E8-A32B-650C3859AC5D}" type="parTrans" cxnId="{748EA37B-3130-418D-AC78-5227B5ABED94}">
      <dgm:prSet/>
      <dgm:spPr/>
      <dgm:t>
        <a:bodyPr/>
        <a:lstStyle/>
        <a:p>
          <a:endParaRPr lang="en-US" sz="2000" b="1">
            <a:solidFill>
              <a:schemeClr val="bg1"/>
            </a:solidFill>
          </a:endParaRPr>
        </a:p>
      </dgm:t>
    </dgm:pt>
    <dgm:pt modelId="{974F65AC-8089-4A83-8982-FBC98A3E0B49}" type="sibTrans" cxnId="{748EA37B-3130-418D-AC78-5227B5ABED94}">
      <dgm:prSet/>
      <dgm:spPr/>
      <dgm:t>
        <a:bodyPr/>
        <a:lstStyle/>
        <a:p>
          <a:endParaRPr lang="en-US" sz="2000" b="1">
            <a:solidFill>
              <a:schemeClr val="bg1"/>
            </a:solidFill>
          </a:endParaRPr>
        </a:p>
      </dgm:t>
    </dgm:pt>
    <dgm:pt modelId="{6A5799F5-3BD9-4B84-B3CD-B35BEF351140}">
      <dgm:prSet phldrT="[Text]" custT="1"/>
      <dgm:spPr/>
      <dgm:t>
        <a:bodyPr/>
        <a:lstStyle/>
        <a:p>
          <a:r>
            <a:rPr lang="en-US" sz="2000" b="1"/>
            <a:t>PEOPLE</a:t>
          </a:r>
          <a:endParaRPr lang="en-US" sz="2000" b="1" dirty="0"/>
        </a:p>
      </dgm:t>
    </dgm:pt>
    <dgm:pt modelId="{DA09E914-9723-41C9-A83C-AC30CB28BC9A}" type="parTrans" cxnId="{F99D154C-049F-409F-84CF-BCC0FC8F69E0}">
      <dgm:prSet/>
      <dgm:spPr/>
      <dgm:t>
        <a:bodyPr/>
        <a:lstStyle/>
        <a:p>
          <a:endParaRPr lang="en-US" sz="2000" b="1">
            <a:solidFill>
              <a:schemeClr val="bg1"/>
            </a:solidFill>
          </a:endParaRPr>
        </a:p>
      </dgm:t>
    </dgm:pt>
    <dgm:pt modelId="{1A55AA56-DE83-47A5-8061-8FE153F98BD1}" type="sibTrans" cxnId="{F99D154C-049F-409F-84CF-BCC0FC8F69E0}">
      <dgm:prSet/>
      <dgm:spPr/>
      <dgm:t>
        <a:bodyPr/>
        <a:lstStyle/>
        <a:p>
          <a:endParaRPr lang="en-US" sz="2000" b="1">
            <a:solidFill>
              <a:schemeClr val="bg1"/>
            </a:solidFill>
          </a:endParaRPr>
        </a:p>
      </dgm:t>
    </dgm:pt>
    <dgm:pt modelId="{64356852-7757-4AA4-8F71-C6D7AF5D3276}">
      <dgm:prSet phldrT="[Text]" custT="1"/>
      <dgm:spPr/>
      <dgm:t>
        <a:bodyPr/>
        <a:lstStyle/>
        <a:p>
          <a:r>
            <a:rPr lang="en-US" sz="2000" b="1"/>
            <a:t>ORGANIZATION</a:t>
          </a:r>
          <a:endParaRPr lang="en-US" sz="2000" b="1" dirty="0"/>
        </a:p>
      </dgm:t>
    </dgm:pt>
    <dgm:pt modelId="{53BB7FDF-3395-49DB-B1A6-5E20D3E39BF7}" type="parTrans" cxnId="{FD854EAA-8C0B-485C-81A7-80FFF84DDD7D}">
      <dgm:prSet/>
      <dgm:spPr/>
      <dgm:t>
        <a:bodyPr/>
        <a:lstStyle/>
        <a:p>
          <a:endParaRPr lang="en-US" sz="2000" b="1">
            <a:solidFill>
              <a:schemeClr val="bg1"/>
            </a:solidFill>
          </a:endParaRPr>
        </a:p>
      </dgm:t>
    </dgm:pt>
    <dgm:pt modelId="{78D1E4BC-5F6D-4208-95A8-0E9B30A5FE72}" type="sibTrans" cxnId="{FD854EAA-8C0B-485C-81A7-80FFF84DDD7D}">
      <dgm:prSet/>
      <dgm:spPr/>
      <dgm:t>
        <a:bodyPr/>
        <a:lstStyle/>
        <a:p>
          <a:endParaRPr lang="en-US" sz="2000" b="1">
            <a:solidFill>
              <a:schemeClr val="bg1"/>
            </a:solidFill>
          </a:endParaRPr>
        </a:p>
      </dgm:t>
    </dgm:pt>
    <dgm:pt modelId="{A8C89ABE-063C-4ABE-A1CC-4341F8FB9795}">
      <dgm:prSet phldrT="[Text]" custT="1"/>
      <dgm:spPr/>
      <dgm:t>
        <a:bodyPr/>
        <a:lstStyle/>
        <a:p>
          <a:r>
            <a:rPr lang="en-US" sz="2000" b="1"/>
            <a:t>INTEGRITY </a:t>
          </a:r>
          <a:endParaRPr lang="en-US" sz="2000" b="1" dirty="0"/>
        </a:p>
      </dgm:t>
    </dgm:pt>
    <dgm:pt modelId="{2B247EA8-183A-412B-8998-BA8DF57BCDDD}" type="parTrans" cxnId="{3158973A-FB47-441D-B42C-3360BA600CC7}">
      <dgm:prSet/>
      <dgm:spPr/>
      <dgm:t>
        <a:bodyPr/>
        <a:lstStyle/>
        <a:p>
          <a:endParaRPr lang="en-US" sz="2000" b="1">
            <a:solidFill>
              <a:schemeClr val="bg1"/>
            </a:solidFill>
          </a:endParaRPr>
        </a:p>
      </dgm:t>
    </dgm:pt>
    <dgm:pt modelId="{2C25FB8B-4C26-4AFE-BF06-7B4548110920}" type="sibTrans" cxnId="{3158973A-FB47-441D-B42C-3360BA600CC7}">
      <dgm:prSet/>
      <dgm:spPr/>
      <dgm:t>
        <a:bodyPr/>
        <a:lstStyle/>
        <a:p>
          <a:endParaRPr lang="en-US" sz="2000" b="1">
            <a:solidFill>
              <a:schemeClr val="bg1"/>
            </a:solidFill>
          </a:endParaRPr>
        </a:p>
      </dgm:t>
    </dgm:pt>
    <dgm:pt modelId="{6511547A-90A0-4536-A5E6-F170F0974BD4}">
      <dgm:prSet phldrT="[Text]" custT="1"/>
      <dgm:spPr/>
      <dgm:t>
        <a:bodyPr/>
        <a:lstStyle/>
        <a:p>
          <a:r>
            <a:rPr lang="en-US" sz="2000" b="1"/>
            <a:t>COMMUNICATION</a:t>
          </a:r>
          <a:endParaRPr lang="en-US" sz="2000" b="1" dirty="0"/>
        </a:p>
      </dgm:t>
    </dgm:pt>
    <dgm:pt modelId="{D175EE7A-AAF1-4FA0-9518-5A5CFD2007F5}" type="parTrans" cxnId="{0795F186-62C3-41E8-807F-3CD9AFDF1221}">
      <dgm:prSet/>
      <dgm:spPr/>
      <dgm:t>
        <a:bodyPr/>
        <a:lstStyle/>
        <a:p>
          <a:endParaRPr lang="en-US" sz="2000" b="1">
            <a:solidFill>
              <a:schemeClr val="bg1"/>
            </a:solidFill>
          </a:endParaRPr>
        </a:p>
      </dgm:t>
    </dgm:pt>
    <dgm:pt modelId="{846740CE-4A10-45FD-917A-6791139AD085}" type="sibTrans" cxnId="{0795F186-62C3-41E8-807F-3CD9AFDF1221}">
      <dgm:prSet/>
      <dgm:spPr/>
      <dgm:t>
        <a:bodyPr/>
        <a:lstStyle/>
        <a:p>
          <a:endParaRPr lang="en-US" sz="2000" b="1">
            <a:solidFill>
              <a:schemeClr val="bg1"/>
            </a:solidFill>
          </a:endParaRPr>
        </a:p>
      </dgm:t>
    </dgm:pt>
    <dgm:pt modelId="{D2EA8E95-6C3A-4558-B01B-6AA5059AF579}" type="pres">
      <dgm:prSet presAssocID="{CB1C7F6D-8C1C-43F2-9330-13ADDEEFBAB7}" presName="Name0" presStyleCnt="0">
        <dgm:presLayoutVars>
          <dgm:chMax val="7"/>
          <dgm:dir/>
          <dgm:resizeHandles val="exact"/>
        </dgm:presLayoutVars>
      </dgm:prSet>
      <dgm:spPr/>
    </dgm:pt>
    <dgm:pt modelId="{45B65788-9643-4C35-A48F-D7F34411BBDB}" type="pres">
      <dgm:prSet presAssocID="{CB1C7F6D-8C1C-43F2-9330-13ADDEEFBAB7}" presName="ellipse1" presStyleLbl="vennNode1" presStyleIdx="0" presStyleCnt="5">
        <dgm:presLayoutVars>
          <dgm:bulletEnabled val="1"/>
        </dgm:presLayoutVars>
      </dgm:prSet>
      <dgm:spPr/>
    </dgm:pt>
    <dgm:pt modelId="{ECB50509-0232-438C-8136-7D520405BF50}" type="pres">
      <dgm:prSet presAssocID="{CB1C7F6D-8C1C-43F2-9330-13ADDEEFBAB7}" presName="ellipse2" presStyleLbl="vennNode1" presStyleIdx="1" presStyleCnt="5">
        <dgm:presLayoutVars>
          <dgm:bulletEnabled val="1"/>
        </dgm:presLayoutVars>
      </dgm:prSet>
      <dgm:spPr/>
    </dgm:pt>
    <dgm:pt modelId="{5CD35DDC-60CE-4CD5-B9F0-AB000356FD27}" type="pres">
      <dgm:prSet presAssocID="{CB1C7F6D-8C1C-43F2-9330-13ADDEEFBAB7}" presName="ellipse3" presStyleLbl="vennNode1" presStyleIdx="2" presStyleCnt="5">
        <dgm:presLayoutVars>
          <dgm:bulletEnabled val="1"/>
        </dgm:presLayoutVars>
      </dgm:prSet>
      <dgm:spPr/>
    </dgm:pt>
    <dgm:pt modelId="{C72D002B-15AB-4060-AF04-6AC1C5CD3D70}" type="pres">
      <dgm:prSet presAssocID="{CB1C7F6D-8C1C-43F2-9330-13ADDEEFBAB7}" presName="ellipse4" presStyleLbl="vennNode1" presStyleIdx="3" presStyleCnt="5">
        <dgm:presLayoutVars>
          <dgm:bulletEnabled val="1"/>
        </dgm:presLayoutVars>
      </dgm:prSet>
      <dgm:spPr/>
    </dgm:pt>
    <dgm:pt modelId="{516E88D8-5F04-4D88-8A3E-1B911A1459EA}" type="pres">
      <dgm:prSet presAssocID="{CB1C7F6D-8C1C-43F2-9330-13ADDEEFBAB7}" presName="ellipse5" presStyleLbl="vennNode1" presStyleIdx="4" presStyleCnt="5">
        <dgm:presLayoutVars>
          <dgm:bulletEnabled val="1"/>
        </dgm:presLayoutVars>
      </dgm:prSet>
      <dgm:spPr/>
    </dgm:pt>
  </dgm:ptLst>
  <dgm:cxnLst>
    <dgm:cxn modelId="{F403421A-3CF0-44C8-B195-4FB9474795FE}" type="presOf" srcId="{6A5799F5-3BD9-4B84-B3CD-B35BEF351140}" destId="{ECB50509-0232-438C-8136-7D520405BF50}" srcOrd="0" destOrd="0" presId="urn:microsoft.com/office/officeart/2005/8/layout/rings+Icon"/>
    <dgm:cxn modelId="{3158973A-FB47-441D-B42C-3360BA600CC7}" srcId="{CB1C7F6D-8C1C-43F2-9330-13ADDEEFBAB7}" destId="{A8C89ABE-063C-4ABE-A1CC-4341F8FB9795}" srcOrd="3" destOrd="0" parTransId="{2B247EA8-183A-412B-8998-BA8DF57BCDDD}" sibTransId="{2C25FB8B-4C26-4AFE-BF06-7B4548110920}"/>
    <dgm:cxn modelId="{9A91453B-EC85-457C-958A-733DED5238CB}" type="presOf" srcId="{CB1C7F6D-8C1C-43F2-9330-13ADDEEFBAB7}" destId="{D2EA8E95-6C3A-4558-B01B-6AA5059AF579}" srcOrd="0" destOrd="0" presId="urn:microsoft.com/office/officeart/2005/8/layout/rings+Icon"/>
    <dgm:cxn modelId="{BA28025E-D87E-4F69-9954-011DA9A4DA91}" type="presOf" srcId="{64356852-7757-4AA4-8F71-C6D7AF5D3276}" destId="{5CD35DDC-60CE-4CD5-B9F0-AB000356FD27}" srcOrd="0" destOrd="0" presId="urn:microsoft.com/office/officeart/2005/8/layout/rings+Icon"/>
    <dgm:cxn modelId="{F99D154C-049F-409F-84CF-BCC0FC8F69E0}" srcId="{CB1C7F6D-8C1C-43F2-9330-13ADDEEFBAB7}" destId="{6A5799F5-3BD9-4B84-B3CD-B35BEF351140}" srcOrd="1" destOrd="0" parTransId="{DA09E914-9723-41C9-A83C-AC30CB28BC9A}" sibTransId="{1A55AA56-DE83-47A5-8061-8FE153F98BD1}"/>
    <dgm:cxn modelId="{77E5C34F-8966-4C66-82FF-9A3046AB9BFB}" type="presOf" srcId="{6511547A-90A0-4536-A5E6-F170F0974BD4}" destId="{516E88D8-5F04-4D88-8A3E-1B911A1459EA}" srcOrd="0" destOrd="0" presId="urn:microsoft.com/office/officeart/2005/8/layout/rings+Icon"/>
    <dgm:cxn modelId="{748EA37B-3130-418D-AC78-5227B5ABED94}" srcId="{CB1C7F6D-8C1C-43F2-9330-13ADDEEFBAB7}" destId="{F69C3E1D-F44E-4942-A6CC-17F830A9FA17}" srcOrd="0" destOrd="0" parTransId="{DFC2568E-6E6A-44E8-A32B-650C3859AC5D}" sibTransId="{974F65AC-8089-4A83-8982-FBC98A3E0B49}"/>
    <dgm:cxn modelId="{0795F186-62C3-41E8-807F-3CD9AFDF1221}" srcId="{CB1C7F6D-8C1C-43F2-9330-13ADDEEFBAB7}" destId="{6511547A-90A0-4536-A5E6-F170F0974BD4}" srcOrd="4" destOrd="0" parTransId="{D175EE7A-AAF1-4FA0-9518-5A5CFD2007F5}" sibTransId="{846740CE-4A10-45FD-917A-6791139AD085}"/>
    <dgm:cxn modelId="{FD854EAA-8C0B-485C-81A7-80FFF84DDD7D}" srcId="{CB1C7F6D-8C1C-43F2-9330-13ADDEEFBAB7}" destId="{64356852-7757-4AA4-8F71-C6D7AF5D3276}" srcOrd="2" destOrd="0" parTransId="{53BB7FDF-3395-49DB-B1A6-5E20D3E39BF7}" sibTransId="{78D1E4BC-5F6D-4208-95A8-0E9B30A5FE72}"/>
    <dgm:cxn modelId="{CB095EAB-D713-4364-817D-D8392C7B1A95}" type="presOf" srcId="{A8C89ABE-063C-4ABE-A1CC-4341F8FB9795}" destId="{C72D002B-15AB-4060-AF04-6AC1C5CD3D70}" srcOrd="0" destOrd="0" presId="urn:microsoft.com/office/officeart/2005/8/layout/rings+Icon"/>
    <dgm:cxn modelId="{28BDC3BD-9498-4610-8AF9-4B0DB977C14B}" type="presOf" srcId="{F69C3E1D-F44E-4942-A6CC-17F830A9FA17}" destId="{45B65788-9643-4C35-A48F-D7F34411BBDB}" srcOrd="0" destOrd="0" presId="urn:microsoft.com/office/officeart/2005/8/layout/rings+Icon"/>
    <dgm:cxn modelId="{8DE0B539-07C4-405E-8322-431B1C5EF6DD}" type="presParOf" srcId="{D2EA8E95-6C3A-4558-B01B-6AA5059AF579}" destId="{45B65788-9643-4C35-A48F-D7F34411BBDB}" srcOrd="0" destOrd="0" presId="urn:microsoft.com/office/officeart/2005/8/layout/rings+Icon"/>
    <dgm:cxn modelId="{AC787ECF-E133-4E88-8099-F3C8E6BFB36A}" type="presParOf" srcId="{D2EA8E95-6C3A-4558-B01B-6AA5059AF579}" destId="{ECB50509-0232-438C-8136-7D520405BF50}" srcOrd="1" destOrd="0" presId="urn:microsoft.com/office/officeart/2005/8/layout/rings+Icon"/>
    <dgm:cxn modelId="{B3851896-9F34-448E-909D-40406FD7124E}" type="presParOf" srcId="{D2EA8E95-6C3A-4558-B01B-6AA5059AF579}" destId="{5CD35DDC-60CE-4CD5-B9F0-AB000356FD27}" srcOrd="2" destOrd="0" presId="urn:microsoft.com/office/officeart/2005/8/layout/rings+Icon"/>
    <dgm:cxn modelId="{89BA1E70-82D5-4A2A-BF23-BB3507D465B8}" type="presParOf" srcId="{D2EA8E95-6C3A-4558-B01B-6AA5059AF579}" destId="{C72D002B-15AB-4060-AF04-6AC1C5CD3D70}" srcOrd="3" destOrd="0" presId="urn:microsoft.com/office/officeart/2005/8/layout/rings+Icon"/>
    <dgm:cxn modelId="{FDF1D6DF-E811-4415-B5F7-C122EFCC195B}" type="presParOf" srcId="{D2EA8E95-6C3A-4558-B01B-6AA5059AF579}" destId="{516E88D8-5F04-4D88-8A3E-1B911A1459EA}" srcOrd="4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44C0DF2-AE35-4724-8EA0-699FB75F8D18}" type="doc">
      <dgm:prSet loTypeId="urn:microsoft.com/office/officeart/2005/8/layout/hList2" loCatId="list" qsTypeId="urn:microsoft.com/office/officeart/2005/8/quickstyle/simple2" qsCatId="simple" csTypeId="urn:microsoft.com/office/officeart/2005/8/colors/accent1_2" csCatId="accent1" phldr="0"/>
      <dgm:spPr/>
      <dgm:t>
        <a:bodyPr/>
        <a:lstStyle/>
        <a:p>
          <a:endParaRPr lang="en-US"/>
        </a:p>
      </dgm:t>
    </dgm:pt>
    <dgm:pt modelId="{6597ECAB-A29C-4FAE-ACB6-E5C2D7989C12}">
      <dgm:prSet phldrT="[Text]" phldr="1"/>
      <dgm:spPr/>
      <dgm:t>
        <a:bodyPr/>
        <a:lstStyle/>
        <a:p>
          <a:endParaRPr lang="en-US"/>
        </a:p>
      </dgm:t>
    </dgm:pt>
    <dgm:pt modelId="{5E5BDC8A-0A43-4A08-AA60-98C27A264693}" type="parTrans" cxnId="{EDE472E6-5849-4390-8635-8E3713B6FAA6}">
      <dgm:prSet/>
      <dgm:spPr/>
      <dgm:t>
        <a:bodyPr/>
        <a:lstStyle/>
        <a:p>
          <a:endParaRPr lang="en-US"/>
        </a:p>
      </dgm:t>
    </dgm:pt>
    <dgm:pt modelId="{42D61059-62B9-43BB-B7CC-3D7DFBEEF59B}" type="sibTrans" cxnId="{EDE472E6-5849-4390-8635-8E3713B6FAA6}">
      <dgm:prSet/>
      <dgm:spPr/>
      <dgm:t>
        <a:bodyPr/>
        <a:lstStyle/>
        <a:p>
          <a:endParaRPr lang="en-US"/>
        </a:p>
      </dgm:t>
    </dgm:pt>
    <dgm:pt modelId="{BCE757FB-7B96-4DC7-8EF7-ECF1EC866AB5}">
      <dgm:prSet phldrT="[Text]" phldr="1"/>
      <dgm:spPr/>
      <dgm:t>
        <a:bodyPr/>
        <a:lstStyle/>
        <a:p>
          <a:endParaRPr lang="en-US"/>
        </a:p>
      </dgm:t>
    </dgm:pt>
    <dgm:pt modelId="{67684392-B94F-49CE-89A6-F9A41D842ACF}" type="parTrans" cxnId="{33A1B8F1-079C-4E44-92CF-3669C5C447D1}">
      <dgm:prSet/>
      <dgm:spPr/>
      <dgm:t>
        <a:bodyPr/>
        <a:lstStyle/>
        <a:p>
          <a:endParaRPr lang="en-US"/>
        </a:p>
      </dgm:t>
    </dgm:pt>
    <dgm:pt modelId="{DC5739D4-02A1-4828-BEB3-1D3662C152EE}" type="sibTrans" cxnId="{33A1B8F1-079C-4E44-92CF-3669C5C447D1}">
      <dgm:prSet/>
      <dgm:spPr/>
      <dgm:t>
        <a:bodyPr/>
        <a:lstStyle/>
        <a:p>
          <a:endParaRPr lang="en-US"/>
        </a:p>
      </dgm:t>
    </dgm:pt>
    <dgm:pt modelId="{1DCBD9BB-26E8-462B-BA96-11C635714ABD}">
      <dgm:prSet phldrT="[Text]" phldr="1"/>
      <dgm:spPr/>
      <dgm:t>
        <a:bodyPr/>
        <a:lstStyle/>
        <a:p>
          <a:endParaRPr lang="en-US"/>
        </a:p>
      </dgm:t>
    </dgm:pt>
    <dgm:pt modelId="{9A0EC8AA-880F-4537-947B-CC028E8BC75C}" type="parTrans" cxnId="{E6BA6225-2C5C-4126-9940-292B78A83679}">
      <dgm:prSet/>
      <dgm:spPr/>
      <dgm:t>
        <a:bodyPr/>
        <a:lstStyle/>
        <a:p>
          <a:endParaRPr lang="en-US"/>
        </a:p>
      </dgm:t>
    </dgm:pt>
    <dgm:pt modelId="{A1FA6631-2518-448C-B51E-105ED8AD6F09}" type="sibTrans" cxnId="{E6BA6225-2C5C-4126-9940-292B78A83679}">
      <dgm:prSet/>
      <dgm:spPr/>
      <dgm:t>
        <a:bodyPr/>
        <a:lstStyle/>
        <a:p>
          <a:endParaRPr lang="en-US"/>
        </a:p>
      </dgm:t>
    </dgm:pt>
    <dgm:pt modelId="{5C8B1E10-4BBB-46F1-AD10-76799AAD0074}">
      <dgm:prSet phldrT="[Text]" phldr="1"/>
      <dgm:spPr/>
      <dgm:t>
        <a:bodyPr/>
        <a:lstStyle/>
        <a:p>
          <a:endParaRPr lang="en-US"/>
        </a:p>
      </dgm:t>
    </dgm:pt>
    <dgm:pt modelId="{D6E6A46C-71DE-4FC2-9915-2A76230B3AEE}" type="parTrans" cxnId="{BFD38300-6CFA-426D-A284-04E45BE5BECD}">
      <dgm:prSet/>
      <dgm:spPr/>
      <dgm:t>
        <a:bodyPr/>
        <a:lstStyle/>
        <a:p>
          <a:endParaRPr lang="en-US"/>
        </a:p>
      </dgm:t>
    </dgm:pt>
    <dgm:pt modelId="{7A2F5157-6A2D-4278-8A10-0BBF4F88901C}" type="sibTrans" cxnId="{BFD38300-6CFA-426D-A284-04E45BE5BECD}">
      <dgm:prSet/>
      <dgm:spPr/>
      <dgm:t>
        <a:bodyPr/>
        <a:lstStyle/>
        <a:p>
          <a:endParaRPr lang="en-US"/>
        </a:p>
      </dgm:t>
    </dgm:pt>
    <dgm:pt modelId="{0BA13B52-D1E3-4857-A6F7-0A84C2FC2A99}">
      <dgm:prSet phldrT="[Text]" phldr="1"/>
      <dgm:spPr/>
      <dgm:t>
        <a:bodyPr/>
        <a:lstStyle/>
        <a:p>
          <a:endParaRPr lang="en-US"/>
        </a:p>
      </dgm:t>
    </dgm:pt>
    <dgm:pt modelId="{6EF27193-B86D-44BA-AB3F-8BE5EA5F3285}" type="parTrans" cxnId="{3EBCBC6C-F38F-4A10-94B2-281BD7C5ECD1}">
      <dgm:prSet/>
      <dgm:spPr/>
      <dgm:t>
        <a:bodyPr/>
        <a:lstStyle/>
        <a:p>
          <a:endParaRPr lang="en-US"/>
        </a:p>
      </dgm:t>
    </dgm:pt>
    <dgm:pt modelId="{0A13CD7D-6D04-4102-A2DD-F3BC10919D8D}" type="sibTrans" cxnId="{3EBCBC6C-F38F-4A10-94B2-281BD7C5ECD1}">
      <dgm:prSet/>
      <dgm:spPr/>
      <dgm:t>
        <a:bodyPr/>
        <a:lstStyle/>
        <a:p>
          <a:endParaRPr lang="en-US"/>
        </a:p>
      </dgm:t>
    </dgm:pt>
    <dgm:pt modelId="{C4ED4687-B33F-4B90-B96F-E543911578FA}">
      <dgm:prSet phldrT="[Text]" phldr="1"/>
      <dgm:spPr/>
      <dgm:t>
        <a:bodyPr/>
        <a:lstStyle/>
        <a:p>
          <a:endParaRPr lang="en-US"/>
        </a:p>
      </dgm:t>
    </dgm:pt>
    <dgm:pt modelId="{1092CCD1-618B-4F4D-BCD1-9FE36E601FC3}" type="parTrans" cxnId="{35B4CD7C-BA0E-4B8A-B698-37CC144ADEAA}">
      <dgm:prSet/>
      <dgm:spPr/>
      <dgm:t>
        <a:bodyPr/>
        <a:lstStyle/>
        <a:p>
          <a:endParaRPr lang="en-US"/>
        </a:p>
      </dgm:t>
    </dgm:pt>
    <dgm:pt modelId="{CDD6C01F-91A5-437E-834B-C800CC2B7FB9}" type="sibTrans" cxnId="{35B4CD7C-BA0E-4B8A-B698-37CC144ADEAA}">
      <dgm:prSet/>
      <dgm:spPr/>
      <dgm:t>
        <a:bodyPr/>
        <a:lstStyle/>
        <a:p>
          <a:endParaRPr lang="en-US"/>
        </a:p>
      </dgm:t>
    </dgm:pt>
    <dgm:pt modelId="{8BA967E1-02A6-45ED-9427-DE4F0D30DA62}">
      <dgm:prSet phldrT="[Text]" phldr="1"/>
      <dgm:spPr/>
      <dgm:t>
        <a:bodyPr/>
        <a:lstStyle/>
        <a:p>
          <a:endParaRPr lang="en-US"/>
        </a:p>
      </dgm:t>
    </dgm:pt>
    <dgm:pt modelId="{D3E23C3E-027C-4DBB-8CA4-CAE9A8AD6859}" type="parTrans" cxnId="{B1FD8743-FB5A-493D-9256-1330DF294833}">
      <dgm:prSet/>
      <dgm:spPr/>
      <dgm:t>
        <a:bodyPr/>
        <a:lstStyle/>
        <a:p>
          <a:endParaRPr lang="en-US"/>
        </a:p>
      </dgm:t>
    </dgm:pt>
    <dgm:pt modelId="{3D45B82F-8CB5-4901-BAFB-A1972C7AB152}" type="sibTrans" cxnId="{B1FD8743-FB5A-493D-9256-1330DF294833}">
      <dgm:prSet/>
      <dgm:spPr/>
      <dgm:t>
        <a:bodyPr/>
        <a:lstStyle/>
        <a:p>
          <a:endParaRPr lang="en-US"/>
        </a:p>
      </dgm:t>
    </dgm:pt>
    <dgm:pt modelId="{66876C7D-A7C5-4B7C-9B53-CB7919589517}">
      <dgm:prSet phldrT="[Text]" phldr="1"/>
      <dgm:spPr/>
      <dgm:t>
        <a:bodyPr/>
        <a:lstStyle/>
        <a:p>
          <a:endParaRPr lang="en-US"/>
        </a:p>
      </dgm:t>
    </dgm:pt>
    <dgm:pt modelId="{ED9E04D8-3BBC-4FE8-B7D7-C3CCD72FA522}" type="parTrans" cxnId="{B6B40CE3-1013-447B-99CD-C2F5EC00DD85}">
      <dgm:prSet/>
      <dgm:spPr/>
      <dgm:t>
        <a:bodyPr/>
        <a:lstStyle/>
        <a:p>
          <a:endParaRPr lang="en-US"/>
        </a:p>
      </dgm:t>
    </dgm:pt>
    <dgm:pt modelId="{34168253-6DE3-4330-B7F4-E758A554F8D1}" type="sibTrans" cxnId="{B6B40CE3-1013-447B-99CD-C2F5EC00DD85}">
      <dgm:prSet/>
      <dgm:spPr/>
      <dgm:t>
        <a:bodyPr/>
        <a:lstStyle/>
        <a:p>
          <a:endParaRPr lang="en-US"/>
        </a:p>
      </dgm:t>
    </dgm:pt>
    <dgm:pt modelId="{F424E235-64D1-41DC-96E2-C0408D583199}">
      <dgm:prSet phldrT="[Text]" phldr="1"/>
      <dgm:spPr/>
      <dgm:t>
        <a:bodyPr/>
        <a:lstStyle/>
        <a:p>
          <a:endParaRPr lang="en-US"/>
        </a:p>
      </dgm:t>
    </dgm:pt>
    <dgm:pt modelId="{150DADEB-2BD7-4D86-BEDE-74DBB0FE8C4B}" type="parTrans" cxnId="{E646E094-4B49-4703-86BE-A3A6DE3E4702}">
      <dgm:prSet/>
      <dgm:spPr/>
      <dgm:t>
        <a:bodyPr/>
        <a:lstStyle/>
        <a:p>
          <a:endParaRPr lang="en-US"/>
        </a:p>
      </dgm:t>
    </dgm:pt>
    <dgm:pt modelId="{B24EBE9E-7F02-4BE0-A510-96E4B4382AED}" type="sibTrans" cxnId="{E646E094-4B49-4703-86BE-A3A6DE3E4702}">
      <dgm:prSet/>
      <dgm:spPr/>
      <dgm:t>
        <a:bodyPr/>
        <a:lstStyle/>
        <a:p>
          <a:endParaRPr lang="en-US"/>
        </a:p>
      </dgm:t>
    </dgm:pt>
    <dgm:pt modelId="{9C0ED405-203C-480D-AC29-ECEA4D2A2E17}" type="pres">
      <dgm:prSet presAssocID="{C44C0DF2-AE35-4724-8EA0-699FB75F8D18}" presName="linearFlow" presStyleCnt="0">
        <dgm:presLayoutVars>
          <dgm:dir/>
          <dgm:animLvl val="lvl"/>
          <dgm:resizeHandles/>
        </dgm:presLayoutVars>
      </dgm:prSet>
      <dgm:spPr/>
    </dgm:pt>
    <dgm:pt modelId="{C5486658-6A76-4AB2-A70E-A67803BBA8EC}" type="pres">
      <dgm:prSet presAssocID="{6597ECAB-A29C-4FAE-ACB6-E5C2D7989C12}" presName="compositeNode" presStyleCnt="0">
        <dgm:presLayoutVars>
          <dgm:bulletEnabled val="1"/>
        </dgm:presLayoutVars>
      </dgm:prSet>
      <dgm:spPr/>
    </dgm:pt>
    <dgm:pt modelId="{F317CFEC-8A37-40E1-BCAC-05F30041224D}" type="pres">
      <dgm:prSet presAssocID="{6597ECAB-A29C-4FAE-ACB6-E5C2D7989C12}" presName="image" presStyleLbl="fgImgPlace1" presStyleIdx="0" presStyleCnt="3"/>
      <dgm:spPr/>
    </dgm:pt>
    <dgm:pt modelId="{9992366A-B226-4879-9C4D-EB39F4FEB45C}" type="pres">
      <dgm:prSet presAssocID="{6597ECAB-A29C-4FAE-ACB6-E5C2D7989C12}" presName="childNode" presStyleLbl="node1" presStyleIdx="0" presStyleCnt="3">
        <dgm:presLayoutVars>
          <dgm:bulletEnabled val="1"/>
        </dgm:presLayoutVars>
      </dgm:prSet>
      <dgm:spPr/>
    </dgm:pt>
    <dgm:pt modelId="{5CC42D71-97B1-4F62-9BFB-7CE65C87F31F}" type="pres">
      <dgm:prSet presAssocID="{6597ECAB-A29C-4FAE-ACB6-E5C2D7989C12}" presName="parentNode" presStyleLbl="revTx" presStyleIdx="0" presStyleCnt="3">
        <dgm:presLayoutVars>
          <dgm:chMax val="0"/>
          <dgm:bulletEnabled val="1"/>
        </dgm:presLayoutVars>
      </dgm:prSet>
      <dgm:spPr/>
    </dgm:pt>
    <dgm:pt modelId="{74D259B2-42A5-4BAB-96CE-EBED0B93CC65}" type="pres">
      <dgm:prSet presAssocID="{42D61059-62B9-43BB-B7CC-3D7DFBEEF59B}" presName="sibTrans" presStyleCnt="0"/>
      <dgm:spPr/>
    </dgm:pt>
    <dgm:pt modelId="{61FB3F36-94A5-437A-98B2-27651AA71FDE}" type="pres">
      <dgm:prSet presAssocID="{5C8B1E10-4BBB-46F1-AD10-76799AAD0074}" presName="compositeNode" presStyleCnt="0">
        <dgm:presLayoutVars>
          <dgm:bulletEnabled val="1"/>
        </dgm:presLayoutVars>
      </dgm:prSet>
      <dgm:spPr/>
    </dgm:pt>
    <dgm:pt modelId="{D619F482-B1A8-4BAC-BC9E-F99C97D22255}" type="pres">
      <dgm:prSet presAssocID="{5C8B1E10-4BBB-46F1-AD10-76799AAD0074}" presName="image" presStyleLbl="fgImgPlace1" presStyleIdx="1" presStyleCnt="3"/>
      <dgm:spPr/>
    </dgm:pt>
    <dgm:pt modelId="{D17B4054-6E19-46E4-BA37-F0E7E0CA5C7D}" type="pres">
      <dgm:prSet presAssocID="{5C8B1E10-4BBB-46F1-AD10-76799AAD0074}" presName="childNode" presStyleLbl="node1" presStyleIdx="1" presStyleCnt="3">
        <dgm:presLayoutVars>
          <dgm:bulletEnabled val="1"/>
        </dgm:presLayoutVars>
      </dgm:prSet>
      <dgm:spPr/>
    </dgm:pt>
    <dgm:pt modelId="{A9CDD64C-4414-46EF-A416-0281D5E64EBD}" type="pres">
      <dgm:prSet presAssocID="{5C8B1E10-4BBB-46F1-AD10-76799AAD0074}" presName="parentNode" presStyleLbl="revTx" presStyleIdx="1" presStyleCnt="3">
        <dgm:presLayoutVars>
          <dgm:chMax val="0"/>
          <dgm:bulletEnabled val="1"/>
        </dgm:presLayoutVars>
      </dgm:prSet>
      <dgm:spPr/>
    </dgm:pt>
    <dgm:pt modelId="{F17F57FA-5E66-4835-B393-B9BF293B7BDF}" type="pres">
      <dgm:prSet presAssocID="{7A2F5157-6A2D-4278-8A10-0BBF4F88901C}" presName="sibTrans" presStyleCnt="0"/>
      <dgm:spPr/>
    </dgm:pt>
    <dgm:pt modelId="{4749E351-EC5F-4719-B182-11AEEE5BC7E6}" type="pres">
      <dgm:prSet presAssocID="{8BA967E1-02A6-45ED-9427-DE4F0D30DA62}" presName="compositeNode" presStyleCnt="0">
        <dgm:presLayoutVars>
          <dgm:bulletEnabled val="1"/>
        </dgm:presLayoutVars>
      </dgm:prSet>
      <dgm:spPr/>
    </dgm:pt>
    <dgm:pt modelId="{88E1BE96-423B-4E9C-A2E4-45DCCBD5F2F3}" type="pres">
      <dgm:prSet presAssocID="{8BA967E1-02A6-45ED-9427-DE4F0D30DA62}" presName="image" presStyleLbl="fgImgPlace1" presStyleIdx="2" presStyleCnt="3"/>
      <dgm:spPr/>
    </dgm:pt>
    <dgm:pt modelId="{0FE4F9EF-ACB9-45A4-8A01-B1CC54C6979E}" type="pres">
      <dgm:prSet presAssocID="{8BA967E1-02A6-45ED-9427-DE4F0D30DA62}" presName="childNode" presStyleLbl="node1" presStyleIdx="2" presStyleCnt="3">
        <dgm:presLayoutVars>
          <dgm:bulletEnabled val="1"/>
        </dgm:presLayoutVars>
      </dgm:prSet>
      <dgm:spPr/>
    </dgm:pt>
    <dgm:pt modelId="{B9A32636-3AC7-4E44-B60A-764CC5A8F394}" type="pres">
      <dgm:prSet presAssocID="{8BA967E1-02A6-45ED-9427-DE4F0D30DA62}" presName="parentNode" presStyleLbl="revTx" presStyleIdx="2" presStyleCnt="3">
        <dgm:presLayoutVars>
          <dgm:chMax val="0"/>
          <dgm:bulletEnabled val="1"/>
        </dgm:presLayoutVars>
      </dgm:prSet>
      <dgm:spPr/>
    </dgm:pt>
  </dgm:ptLst>
  <dgm:cxnLst>
    <dgm:cxn modelId="{BFD38300-6CFA-426D-A284-04E45BE5BECD}" srcId="{C44C0DF2-AE35-4724-8EA0-699FB75F8D18}" destId="{5C8B1E10-4BBB-46F1-AD10-76799AAD0074}" srcOrd="1" destOrd="0" parTransId="{D6E6A46C-71DE-4FC2-9915-2A76230B3AEE}" sibTransId="{7A2F5157-6A2D-4278-8A10-0BBF4F88901C}"/>
    <dgm:cxn modelId="{E6BA6225-2C5C-4126-9940-292B78A83679}" srcId="{6597ECAB-A29C-4FAE-ACB6-E5C2D7989C12}" destId="{1DCBD9BB-26E8-462B-BA96-11C635714ABD}" srcOrd="1" destOrd="0" parTransId="{9A0EC8AA-880F-4537-947B-CC028E8BC75C}" sibTransId="{A1FA6631-2518-448C-B51E-105ED8AD6F09}"/>
    <dgm:cxn modelId="{8F98FB2B-E15B-4B31-BB1E-4DAED3C080ED}" type="presOf" srcId="{0BA13B52-D1E3-4857-A6F7-0A84C2FC2A99}" destId="{D17B4054-6E19-46E4-BA37-F0E7E0CA5C7D}" srcOrd="0" destOrd="0" presId="urn:microsoft.com/office/officeart/2005/8/layout/hList2"/>
    <dgm:cxn modelId="{2395DD42-D337-4BBB-8B32-FD7920366F32}" type="presOf" srcId="{C4ED4687-B33F-4B90-B96F-E543911578FA}" destId="{D17B4054-6E19-46E4-BA37-F0E7E0CA5C7D}" srcOrd="0" destOrd="1" presId="urn:microsoft.com/office/officeart/2005/8/layout/hList2"/>
    <dgm:cxn modelId="{B1FD8743-FB5A-493D-9256-1330DF294833}" srcId="{C44C0DF2-AE35-4724-8EA0-699FB75F8D18}" destId="{8BA967E1-02A6-45ED-9427-DE4F0D30DA62}" srcOrd="2" destOrd="0" parTransId="{D3E23C3E-027C-4DBB-8CA4-CAE9A8AD6859}" sibTransId="{3D45B82F-8CB5-4901-BAFB-A1972C7AB152}"/>
    <dgm:cxn modelId="{56073B65-8C69-4D1C-A472-0513D081C2E2}" type="presOf" srcId="{1DCBD9BB-26E8-462B-BA96-11C635714ABD}" destId="{9992366A-B226-4879-9C4D-EB39F4FEB45C}" srcOrd="0" destOrd="1" presId="urn:microsoft.com/office/officeart/2005/8/layout/hList2"/>
    <dgm:cxn modelId="{13539546-C6A0-48A3-90F4-853023E0AF88}" type="presOf" srcId="{66876C7D-A7C5-4B7C-9B53-CB7919589517}" destId="{0FE4F9EF-ACB9-45A4-8A01-B1CC54C6979E}" srcOrd="0" destOrd="0" presId="urn:microsoft.com/office/officeart/2005/8/layout/hList2"/>
    <dgm:cxn modelId="{3EBCBC6C-F38F-4A10-94B2-281BD7C5ECD1}" srcId="{5C8B1E10-4BBB-46F1-AD10-76799AAD0074}" destId="{0BA13B52-D1E3-4857-A6F7-0A84C2FC2A99}" srcOrd="0" destOrd="0" parTransId="{6EF27193-B86D-44BA-AB3F-8BE5EA5F3285}" sibTransId="{0A13CD7D-6D04-4102-A2DD-F3BC10919D8D}"/>
    <dgm:cxn modelId="{35B4CD7C-BA0E-4B8A-B698-37CC144ADEAA}" srcId="{5C8B1E10-4BBB-46F1-AD10-76799AAD0074}" destId="{C4ED4687-B33F-4B90-B96F-E543911578FA}" srcOrd="1" destOrd="0" parTransId="{1092CCD1-618B-4F4D-BCD1-9FE36E601FC3}" sibTransId="{CDD6C01F-91A5-437E-834B-C800CC2B7FB9}"/>
    <dgm:cxn modelId="{1D2EFA91-DBAF-4DCA-B0FC-09F8C11E65BF}" type="presOf" srcId="{BCE757FB-7B96-4DC7-8EF7-ECF1EC866AB5}" destId="{9992366A-B226-4879-9C4D-EB39F4FEB45C}" srcOrd="0" destOrd="0" presId="urn:microsoft.com/office/officeart/2005/8/layout/hList2"/>
    <dgm:cxn modelId="{E646E094-4B49-4703-86BE-A3A6DE3E4702}" srcId="{8BA967E1-02A6-45ED-9427-DE4F0D30DA62}" destId="{F424E235-64D1-41DC-96E2-C0408D583199}" srcOrd="1" destOrd="0" parTransId="{150DADEB-2BD7-4D86-BEDE-74DBB0FE8C4B}" sibTransId="{B24EBE9E-7F02-4BE0-A510-96E4B4382AED}"/>
    <dgm:cxn modelId="{8C632F95-300F-4CE1-9EAE-7EBF476514C7}" type="presOf" srcId="{5C8B1E10-4BBB-46F1-AD10-76799AAD0074}" destId="{A9CDD64C-4414-46EF-A416-0281D5E64EBD}" srcOrd="0" destOrd="0" presId="urn:microsoft.com/office/officeart/2005/8/layout/hList2"/>
    <dgm:cxn modelId="{EA8BF8A6-5CFF-4381-8C07-57ED4B867423}" type="presOf" srcId="{8BA967E1-02A6-45ED-9427-DE4F0D30DA62}" destId="{B9A32636-3AC7-4E44-B60A-764CC5A8F394}" srcOrd="0" destOrd="0" presId="urn:microsoft.com/office/officeart/2005/8/layout/hList2"/>
    <dgm:cxn modelId="{8B95D4E1-0142-4DC8-8D41-49B847084F0E}" type="presOf" srcId="{F424E235-64D1-41DC-96E2-C0408D583199}" destId="{0FE4F9EF-ACB9-45A4-8A01-B1CC54C6979E}" srcOrd="0" destOrd="1" presId="urn:microsoft.com/office/officeart/2005/8/layout/hList2"/>
    <dgm:cxn modelId="{B6B40CE3-1013-447B-99CD-C2F5EC00DD85}" srcId="{8BA967E1-02A6-45ED-9427-DE4F0D30DA62}" destId="{66876C7D-A7C5-4B7C-9B53-CB7919589517}" srcOrd="0" destOrd="0" parTransId="{ED9E04D8-3BBC-4FE8-B7D7-C3CCD72FA522}" sibTransId="{34168253-6DE3-4330-B7F4-E758A554F8D1}"/>
    <dgm:cxn modelId="{EDE472E6-5849-4390-8635-8E3713B6FAA6}" srcId="{C44C0DF2-AE35-4724-8EA0-699FB75F8D18}" destId="{6597ECAB-A29C-4FAE-ACB6-E5C2D7989C12}" srcOrd="0" destOrd="0" parTransId="{5E5BDC8A-0A43-4A08-AA60-98C27A264693}" sibTransId="{42D61059-62B9-43BB-B7CC-3D7DFBEEF59B}"/>
    <dgm:cxn modelId="{4BEDB9EC-79C3-4A80-92C8-A3C3E9B0DAEA}" type="presOf" srcId="{6597ECAB-A29C-4FAE-ACB6-E5C2D7989C12}" destId="{5CC42D71-97B1-4F62-9BFB-7CE65C87F31F}" srcOrd="0" destOrd="0" presId="urn:microsoft.com/office/officeart/2005/8/layout/hList2"/>
    <dgm:cxn modelId="{33A1B8F1-079C-4E44-92CF-3669C5C447D1}" srcId="{6597ECAB-A29C-4FAE-ACB6-E5C2D7989C12}" destId="{BCE757FB-7B96-4DC7-8EF7-ECF1EC866AB5}" srcOrd="0" destOrd="0" parTransId="{67684392-B94F-49CE-89A6-F9A41D842ACF}" sibTransId="{DC5739D4-02A1-4828-BEB3-1D3662C152EE}"/>
    <dgm:cxn modelId="{FDA633FB-01C5-43A4-B710-3814B7CDCB00}" type="presOf" srcId="{C44C0DF2-AE35-4724-8EA0-699FB75F8D18}" destId="{9C0ED405-203C-480D-AC29-ECEA4D2A2E17}" srcOrd="0" destOrd="0" presId="urn:microsoft.com/office/officeart/2005/8/layout/hList2"/>
    <dgm:cxn modelId="{06F9115B-6486-44FE-9F62-2D02EC376723}" type="presParOf" srcId="{9C0ED405-203C-480D-AC29-ECEA4D2A2E17}" destId="{C5486658-6A76-4AB2-A70E-A67803BBA8EC}" srcOrd="0" destOrd="0" presId="urn:microsoft.com/office/officeart/2005/8/layout/hList2"/>
    <dgm:cxn modelId="{DB56C16A-281B-4FF2-BC50-28418EDCAF05}" type="presParOf" srcId="{C5486658-6A76-4AB2-A70E-A67803BBA8EC}" destId="{F317CFEC-8A37-40E1-BCAC-05F30041224D}" srcOrd="0" destOrd="0" presId="urn:microsoft.com/office/officeart/2005/8/layout/hList2"/>
    <dgm:cxn modelId="{08F10F02-30CA-44F7-A272-63BD0C740A22}" type="presParOf" srcId="{C5486658-6A76-4AB2-A70E-A67803BBA8EC}" destId="{9992366A-B226-4879-9C4D-EB39F4FEB45C}" srcOrd="1" destOrd="0" presId="urn:microsoft.com/office/officeart/2005/8/layout/hList2"/>
    <dgm:cxn modelId="{F5C4D2E9-DB49-4CDD-B5D2-A26DC6143915}" type="presParOf" srcId="{C5486658-6A76-4AB2-A70E-A67803BBA8EC}" destId="{5CC42D71-97B1-4F62-9BFB-7CE65C87F31F}" srcOrd="2" destOrd="0" presId="urn:microsoft.com/office/officeart/2005/8/layout/hList2"/>
    <dgm:cxn modelId="{CBA4871C-8D86-4E11-AA06-A8C604C11768}" type="presParOf" srcId="{9C0ED405-203C-480D-AC29-ECEA4D2A2E17}" destId="{74D259B2-42A5-4BAB-96CE-EBED0B93CC65}" srcOrd="1" destOrd="0" presId="urn:microsoft.com/office/officeart/2005/8/layout/hList2"/>
    <dgm:cxn modelId="{08B819D0-57E2-4474-868F-8AF5920FADC0}" type="presParOf" srcId="{9C0ED405-203C-480D-AC29-ECEA4D2A2E17}" destId="{61FB3F36-94A5-437A-98B2-27651AA71FDE}" srcOrd="2" destOrd="0" presId="urn:microsoft.com/office/officeart/2005/8/layout/hList2"/>
    <dgm:cxn modelId="{CA00641C-0F1E-4D8F-849F-1DEF1EB6A06A}" type="presParOf" srcId="{61FB3F36-94A5-437A-98B2-27651AA71FDE}" destId="{D619F482-B1A8-4BAC-BC9E-F99C97D22255}" srcOrd="0" destOrd="0" presId="urn:microsoft.com/office/officeart/2005/8/layout/hList2"/>
    <dgm:cxn modelId="{A59BDB1C-CD48-44AE-86FD-7E723001DBF3}" type="presParOf" srcId="{61FB3F36-94A5-437A-98B2-27651AA71FDE}" destId="{D17B4054-6E19-46E4-BA37-F0E7E0CA5C7D}" srcOrd="1" destOrd="0" presId="urn:microsoft.com/office/officeart/2005/8/layout/hList2"/>
    <dgm:cxn modelId="{E9A55A52-B95A-4972-B629-795350B9448A}" type="presParOf" srcId="{61FB3F36-94A5-437A-98B2-27651AA71FDE}" destId="{A9CDD64C-4414-46EF-A416-0281D5E64EBD}" srcOrd="2" destOrd="0" presId="urn:microsoft.com/office/officeart/2005/8/layout/hList2"/>
    <dgm:cxn modelId="{6C7A2645-258C-4F46-A643-00F8E197721E}" type="presParOf" srcId="{9C0ED405-203C-480D-AC29-ECEA4D2A2E17}" destId="{F17F57FA-5E66-4835-B393-B9BF293B7BDF}" srcOrd="3" destOrd="0" presId="urn:microsoft.com/office/officeart/2005/8/layout/hList2"/>
    <dgm:cxn modelId="{21B7191B-A53D-49E9-B611-0409C3DAC21D}" type="presParOf" srcId="{9C0ED405-203C-480D-AC29-ECEA4D2A2E17}" destId="{4749E351-EC5F-4719-B182-11AEEE5BC7E6}" srcOrd="4" destOrd="0" presId="urn:microsoft.com/office/officeart/2005/8/layout/hList2"/>
    <dgm:cxn modelId="{F7668FB6-1222-44C4-93D5-7D3B4DB7A920}" type="presParOf" srcId="{4749E351-EC5F-4719-B182-11AEEE5BC7E6}" destId="{88E1BE96-423B-4E9C-A2E4-45DCCBD5F2F3}" srcOrd="0" destOrd="0" presId="urn:microsoft.com/office/officeart/2005/8/layout/hList2"/>
    <dgm:cxn modelId="{DA3C26C8-BF50-4D9B-B8B7-52FCE69737B2}" type="presParOf" srcId="{4749E351-EC5F-4719-B182-11AEEE5BC7E6}" destId="{0FE4F9EF-ACB9-45A4-8A01-B1CC54C6979E}" srcOrd="1" destOrd="0" presId="urn:microsoft.com/office/officeart/2005/8/layout/hList2"/>
    <dgm:cxn modelId="{EFA68B15-8166-49E9-8DFC-64201E7BD741}" type="presParOf" srcId="{4749E351-EC5F-4719-B182-11AEEE5BC7E6}" destId="{B9A32636-3AC7-4E44-B60A-764CC5A8F394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ED84F9-9E9F-4BC8-9687-9CBBCF41FE59}">
      <dsp:nvSpPr>
        <dsp:cNvPr id="0" name=""/>
        <dsp:cNvSpPr/>
      </dsp:nvSpPr>
      <dsp:spPr>
        <a:xfrm>
          <a:off x="199892" y="753098"/>
          <a:ext cx="1371595" cy="137159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7F4AE14-5E5C-44A2-857D-1687E427A977}">
      <dsp:nvSpPr>
        <dsp:cNvPr id="0" name=""/>
        <dsp:cNvSpPr/>
      </dsp:nvSpPr>
      <dsp:spPr>
        <a:xfrm>
          <a:off x="428490" y="981696"/>
          <a:ext cx="914399" cy="91439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EAA1C0-8114-4712-9ABF-5EB37A4A825E}">
      <dsp:nvSpPr>
        <dsp:cNvPr id="0" name=""/>
        <dsp:cNvSpPr/>
      </dsp:nvSpPr>
      <dsp:spPr>
        <a:xfrm>
          <a:off x="3268" y="2312493"/>
          <a:ext cx="1764843" cy="9265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b="1" kern="1200" dirty="0">
              <a:latin typeface="Montserrat"/>
            </a:rPr>
            <a:t>Investigators</a:t>
          </a:r>
          <a:endParaRPr lang="en-US" sz="2000" kern="1200" dirty="0">
            <a:latin typeface="Montserrat"/>
          </a:endParaRPr>
        </a:p>
      </dsp:txBody>
      <dsp:txXfrm>
        <a:off x="3268" y="2312493"/>
        <a:ext cx="1764843" cy="926542"/>
      </dsp:txXfrm>
    </dsp:sp>
    <dsp:sp modelId="{65E984D8-9A76-4457-9CBF-B2B98110496A}">
      <dsp:nvSpPr>
        <dsp:cNvPr id="0" name=""/>
        <dsp:cNvSpPr/>
      </dsp:nvSpPr>
      <dsp:spPr>
        <a:xfrm>
          <a:off x="2273583" y="753098"/>
          <a:ext cx="1371595" cy="137159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D163247-CBCE-4423-83C5-80FED3EA155F}">
      <dsp:nvSpPr>
        <dsp:cNvPr id="0" name=""/>
        <dsp:cNvSpPr/>
      </dsp:nvSpPr>
      <dsp:spPr>
        <a:xfrm>
          <a:off x="2502181" y="981696"/>
          <a:ext cx="914399" cy="91439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FB13CAA-99DE-4856-890F-CC436EC5FE35}">
      <dsp:nvSpPr>
        <dsp:cNvPr id="0" name=""/>
        <dsp:cNvSpPr/>
      </dsp:nvSpPr>
      <dsp:spPr>
        <a:xfrm>
          <a:off x="2076959" y="2312493"/>
          <a:ext cx="1764843" cy="9265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b="1" kern="1200" dirty="0">
              <a:latin typeface="Montserrat"/>
            </a:rPr>
            <a:t>Research Coordinators</a:t>
          </a:r>
          <a:endParaRPr lang="en-US" sz="2000" kern="1200" dirty="0">
            <a:latin typeface="Montserrat"/>
          </a:endParaRPr>
        </a:p>
      </dsp:txBody>
      <dsp:txXfrm>
        <a:off x="2076959" y="2312493"/>
        <a:ext cx="1764843" cy="926542"/>
      </dsp:txXfrm>
    </dsp:sp>
    <dsp:sp modelId="{55D4D56B-1D78-43C3-98EF-EC1FDAC6EE8A}">
      <dsp:nvSpPr>
        <dsp:cNvPr id="0" name=""/>
        <dsp:cNvSpPr/>
      </dsp:nvSpPr>
      <dsp:spPr>
        <a:xfrm>
          <a:off x="4347275" y="753098"/>
          <a:ext cx="1371595" cy="137159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A373D44-8474-4500-9D23-E50E6AD9D9C4}">
      <dsp:nvSpPr>
        <dsp:cNvPr id="0" name=""/>
        <dsp:cNvSpPr/>
      </dsp:nvSpPr>
      <dsp:spPr>
        <a:xfrm>
          <a:off x="4575873" y="981696"/>
          <a:ext cx="914399" cy="91439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67B550B-4213-4623-AF18-DAFB1E08100E}">
      <dsp:nvSpPr>
        <dsp:cNvPr id="0" name=""/>
        <dsp:cNvSpPr/>
      </dsp:nvSpPr>
      <dsp:spPr>
        <a:xfrm>
          <a:off x="4150650" y="2312493"/>
          <a:ext cx="1764843" cy="9265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b="1" kern="1200" dirty="0">
              <a:latin typeface="Montserrat"/>
            </a:rPr>
            <a:t>Community health workers</a:t>
          </a:r>
          <a:endParaRPr lang="en-US" sz="2000" kern="1200" dirty="0">
            <a:latin typeface="Montserrat"/>
          </a:endParaRPr>
        </a:p>
      </dsp:txBody>
      <dsp:txXfrm>
        <a:off x="4150650" y="2312493"/>
        <a:ext cx="1764843" cy="926542"/>
      </dsp:txXfrm>
    </dsp:sp>
    <dsp:sp modelId="{9FBB4569-CD0B-4709-BDBA-57EC249C3D27}">
      <dsp:nvSpPr>
        <dsp:cNvPr id="0" name=""/>
        <dsp:cNvSpPr/>
      </dsp:nvSpPr>
      <dsp:spPr>
        <a:xfrm>
          <a:off x="6420966" y="753098"/>
          <a:ext cx="1371595" cy="137159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A3A59DB-5790-459A-82D1-BF40C8C1E519}">
      <dsp:nvSpPr>
        <dsp:cNvPr id="0" name=""/>
        <dsp:cNvSpPr/>
      </dsp:nvSpPr>
      <dsp:spPr>
        <a:xfrm>
          <a:off x="6649564" y="981696"/>
          <a:ext cx="914399" cy="91439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C60FDDD-E9D4-455E-A8C7-685036FD5EAF}">
      <dsp:nvSpPr>
        <dsp:cNvPr id="0" name=""/>
        <dsp:cNvSpPr/>
      </dsp:nvSpPr>
      <dsp:spPr>
        <a:xfrm>
          <a:off x="6224342" y="2312493"/>
          <a:ext cx="1764843" cy="9265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b="1" kern="1200" dirty="0">
              <a:latin typeface="Montserrat"/>
            </a:rPr>
            <a:t>Research Scientists</a:t>
          </a:r>
          <a:endParaRPr lang="en-US" sz="2000" kern="1200" dirty="0">
            <a:latin typeface="Montserrat"/>
          </a:endParaRPr>
        </a:p>
      </dsp:txBody>
      <dsp:txXfrm>
        <a:off x="6224342" y="2312493"/>
        <a:ext cx="1764843" cy="9265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ED84F9-9E9F-4BC8-9687-9CBBCF41FE59}">
      <dsp:nvSpPr>
        <dsp:cNvPr id="0" name=""/>
        <dsp:cNvSpPr/>
      </dsp:nvSpPr>
      <dsp:spPr>
        <a:xfrm>
          <a:off x="394562" y="1037331"/>
          <a:ext cx="1101101" cy="110110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7F4AE14-5E5C-44A2-857D-1687E427A977}">
      <dsp:nvSpPr>
        <dsp:cNvPr id="0" name=""/>
        <dsp:cNvSpPr/>
      </dsp:nvSpPr>
      <dsp:spPr>
        <a:xfrm>
          <a:off x="578078" y="1220847"/>
          <a:ext cx="734069" cy="73406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EAA1C0-8114-4712-9ABF-5EB37A4A825E}">
      <dsp:nvSpPr>
        <dsp:cNvPr id="0" name=""/>
        <dsp:cNvSpPr/>
      </dsp:nvSpPr>
      <dsp:spPr>
        <a:xfrm>
          <a:off x="243" y="2289196"/>
          <a:ext cx="1889737" cy="6757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b="0" kern="1200" dirty="0">
              <a:latin typeface="Montserrat"/>
            </a:rPr>
            <a:t>Investigators</a:t>
          </a:r>
        </a:p>
      </dsp:txBody>
      <dsp:txXfrm>
        <a:off x="243" y="2289196"/>
        <a:ext cx="1889737" cy="675745"/>
      </dsp:txXfrm>
    </dsp:sp>
    <dsp:sp modelId="{65E984D8-9A76-4457-9CBF-B2B98110496A}">
      <dsp:nvSpPr>
        <dsp:cNvPr id="0" name=""/>
        <dsp:cNvSpPr/>
      </dsp:nvSpPr>
      <dsp:spPr>
        <a:xfrm>
          <a:off x="2565307" y="1037331"/>
          <a:ext cx="1101101" cy="110110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D163247-CBCE-4423-83C5-80FED3EA155F}">
      <dsp:nvSpPr>
        <dsp:cNvPr id="0" name=""/>
        <dsp:cNvSpPr/>
      </dsp:nvSpPr>
      <dsp:spPr>
        <a:xfrm>
          <a:off x="2748823" y="1220847"/>
          <a:ext cx="734069" cy="73406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FB13CAA-99DE-4856-890F-CC436EC5FE35}">
      <dsp:nvSpPr>
        <dsp:cNvPr id="0" name=""/>
        <dsp:cNvSpPr/>
      </dsp:nvSpPr>
      <dsp:spPr>
        <a:xfrm>
          <a:off x="2137921" y="2289196"/>
          <a:ext cx="1955873" cy="6757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b="0" kern="1200" dirty="0">
              <a:latin typeface="Montserrat"/>
            </a:rPr>
            <a:t>Research Coordinators</a:t>
          </a:r>
        </a:p>
      </dsp:txBody>
      <dsp:txXfrm>
        <a:off x="2137921" y="2289196"/>
        <a:ext cx="1955873" cy="675745"/>
      </dsp:txXfrm>
    </dsp:sp>
    <dsp:sp modelId="{55D4D56B-1D78-43C3-98EF-EC1FDAC6EE8A}">
      <dsp:nvSpPr>
        <dsp:cNvPr id="0" name=""/>
        <dsp:cNvSpPr/>
      </dsp:nvSpPr>
      <dsp:spPr>
        <a:xfrm>
          <a:off x="4557975" y="1037331"/>
          <a:ext cx="1101101" cy="110110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A373D44-8474-4500-9D23-E50E6AD9D9C4}">
      <dsp:nvSpPr>
        <dsp:cNvPr id="0" name=""/>
        <dsp:cNvSpPr/>
      </dsp:nvSpPr>
      <dsp:spPr>
        <a:xfrm>
          <a:off x="4741491" y="1220847"/>
          <a:ext cx="734069" cy="73406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67B550B-4213-4623-AF18-DAFB1E08100E}">
      <dsp:nvSpPr>
        <dsp:cNvPr id="0" name=""/>
        <dsp:cNvSpPr/>
      </dsp:nvSpPr>
      <dsp:spPr>
        <a:xfrm>
          <a:off x="4341734" y="2289196"/>
          <a:ext cx="1533583" cy="6757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b="0" kern="1200" dirty="0">
              <a:latin typeface="Montserrat"/>
            </a:rPr>
            <a:t>Community health workers</a:t>
          </a:r>
        </a:p>
      </dsp:txBody>
      <dsp:txXfrm>
        <a:off x="4341734" y="2289196"/>
        <a:ext cx="1533583" cy="675745"/>
      </dsp:txXfrm>
    </dsp:sp>
    <dsp:sp modelId="{9FBB4569-CD0B-4709-BDBA-57EC249C3D27}">
      <dsp:nvSpPr>
        <dsp:cNvPr id="0" name=""/>
        <dsp:cNvSpPr/>
      </dsp:nvSpPr>
      <dsp:spPr>
        <a:xfrm>
          <a:off x="6339498" y="1037331"/>
          <a:ext cx="1101101" cy="110110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A3A59DB-5790-459A-82D1-BF40C8C1E519}">
      <dsp:nvSpPr>
        <dsp:cNvPr id="0" name=""/>
        <dsp:cNvSpPr/>
      </dsp:nvSpPr>
      <dsp:spPr>
        <a:xfrm>
          <a:off x="6523014" y="1220847"/>
          <a:ext cx="734069" cy="73406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C60FDDD-E9D4-455E-A8C7-685036FD5EAF}">
      <dsp:nvSpPr>
        <dsp:cNvPr id="0" name=""/>
        <dsp:cNvSpPr/>
      </dsp:nvSpPr>
      <dsp:spPr>
        <a:xfrm>
          <a:off x="6123257" y="2289196"/>
          <a:ext cx="1533583" cy="6757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b="0" kern="1200" dirty="0">
              <a:latin typeface="Montserrat"/>
            </a:rPr>
            <a:t>Research Scientists</a:t>
          </a:r>
        </a:p>
      </dsp:txBody>
      <dsp:txXfrm>
        <a:off x="6123257" y="2289196"/>
        <a:ext cx="1533583" cy="67574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01D59B-F80B-42DF-812B-CDE734EEB0F6}">
      <dsp:nvSpPr>
        <dsp:cNvPr id="0" name=""/>
        <dsp:cNvSpPr/>
      </dsp:nvSpPr>
      <dsp:spPr>
        <a:xfrm>
          <a:off x="0" y="2072"/>
          <a:ext cx="5269181" cy="105038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64712E1-A713-4A5F-AEDB-10B3234C64B0}">
      <dsp:nvSpPr>
        <dsp:cNvPr id="0" name=""/>
        <dsp:cNvSpPr/>
      </dsp:nvSpPr>
      <dsp:spPr>
        <a:xfrm>
          <a:off x="317742" y="238409"/>
          <a:ext cx="577712" cy="5777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F4C124E-2B15-48C0-8076-D07BA40B8D0B}">
      <dsp:nvSpPr>
        <dsp:cNvPr id="0" name=""/>
        <dsp:cNvSpPr/>
      </dsp:nvSpPr>
      <dsp:spPr>
        <a:xfrm>
          <a:off x="1213197" y="2072"/>
          <a:ext cx="4055983" cy="10503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166" tIns="111166" rIns="111166" bIns="111166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Confirm Eligibility </a:t>
          </a:r>
        </a:p>
      </dsp:txBody>
      <dsp:txXfrm>
        <a:off x="1213197" y="2072"/>
        <a:ext cx="4055983" cy="1050387"/>
      </dsp:txXfrm>
    </dsp:sp>
    <dsp:sp modelId="{10ABFC9F-C8DB-4F2B-A86D-490B352C4B93}">
      <dsp:nvSpPr>
        <dsp:cNvPr id="0" name=""/>
        <dsp:cNvSpPr/>
      </dsp:nvSpPr>
      <dsp:spPr>
        <a:xfrm>
          <a:off x="0" y="1315056"/>
          <a:ext cx="5269181" cy="105038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8FFB4F5-D506-46D3-A169-459B1FD03D30}">
      <dsp:nvSpPr>
        <dsp:cNvPr id="0" name=""/>
        <dsp:cNvSpPr/>
      </dsp:nvSpPr>
      <dsp:spPr>
        <a:xfrm>
          <a:off x="317742" y="1551393"/>
          <a:ext cx="577712" cy="5777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E4BA900-B81E-4CFE-8376-3C4B3D98412F}">
      <dsp:nvSpPr>
        <dsp:cNvPr id="0" name=""/>
        <dsp:cNvSpPr/>
      </dsp:nvSpPr>
      <dsp:spPr>
        <a:xfrm>
          <a:off x="1213197" y="1315056"/>
          <a:ext cx="4055983" cy="10503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166" tIns="111166" rIns="111166" bIns="111166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Obtain Consent</a:t>
          </a:r>
        </a:p>
      </dsp:txBody>
      <dsp:txXfrm>
        <a:off x="1213197" y="1315056"/>
        <a:ext cx="4055983" cy="1050387"/>
      </dsp:txXfrm>
    </dsp:sp>
    <dsp:sp modelId="{F011D447-FFA3-4CEA-B12D-9A5EB78D455D}">
      <dsp:nvSpPr>
        <dsp:cNvPr id="0" name=""/>
        <dsp:cNvSpPr/>
      </dsp:nvSpPr>
      <dsp:spPr>
        <a:xfrm>
          <a:off x="0" y="2628040"/>
          <a:ext cx="5269181" cy="105038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366D3E2-089B-4C96-995C-B9F799704FA6}">
      <dsp:nvSpPr>
        <dsp:cNvPr id="0" name=""/>
        <dsp:cNvSpPr/>
      </dsp:nvSpPr>
      <dsp:spPr>
        <a:xfrm>
          <a:off x="317742" y="2864377"/>
          <a:ext cx="577712" cy="5777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06DB53C-977A-461F-9F41-17276046F0B6}">
      <dsp:nvSpPr>
        <dsp:cNvPr id="0" name=""/>
        <dsp:cNvSpPr/>
      </dsp:nvSpPr>
      <dsp:spPr>
        <a:xfrm>
          <a:off x="1213197" y="2628040"/>
          <a:ext cx="4055983" cy="10503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166" tIns="111166" rIns="111166" bIns="111166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Assess Study Impacts</a:t>
          </a:r>
        </a:p>
      </dsp:txBody>
      <dsp:txXfrm>
        <a:off x="1213197" y="2628040"/>
        <a:ext cx="4055983" cy="1050387"/>
      </dsp:txXfrm>
    </dsp:sp>
    <dsp:sp modelId="{92DEEDF8-310F-4EB9-A9E6-0540DB69DF69}">
      <dsp:nvSpPr>
        <dsp:cNvPr id="0" name=""/>
        <dsp:cNvSpPr/>
      </dsp:nvSpPr>
      <dsp:spPr>
        <a:xfrm>
          <a:off x="0" y="3941024"/>
          <a:ext cx="5269181" cy="105038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0AFD39A-67A5-4F6D-8055-090365A9F21E}">
      <dsp:nvSpPr>
        <dsp:cNvPr id="0" name=""/>
        <dsp:cNvSpPr/>
      </dsp:nvSpPr>
      <dsp:spPr>
        <a:xfrm>
          <a:off x="317742" y="4177361"/>
          <a:ext cx="577712" cy="57771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EED8017-0AAF-42D9-AC8B-4D0D30D09AC1}">
      <dsp:nvSpPr>
        <dsp:cNvPr id="0" name=""/>
        <dsp:cNvSpPr/>
      </dsp:nvSpPr>
      <dsp:spPr>
        <a:xfrm>
          <a:off x="1213197" y="3941024"/>
          <a:ext cx="4055983" cy="10503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166" tIns="111166" rIns="111166" bIns="111166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Adhere to Study Plan</a:t>
          </a:r>
        </a:p>
      </dsp:txBody>
      <dsp:txXfrm>
        <a:off x="1213197" y="3941024"/>
        <a:ext cx="4055983" cy="10503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DA88FC-8981-4EBD-AB9F-301F6136CD8C}">
      <dsp:nvSpPr>
        <dsp:cNvPr id="0" name=""/>
        <dsp:cNvSpPr/>
      </dsp:nvSpPr>
      <dsp:spPr>
        <a:xfrm>
          <a:off x="0" y="0"/>
          <a:ext cx="2252286" cy="64576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Montserrat"/>
            </a:rPr>
            <a:t>Communicate Requirements</a:t>
          </a:r>
        </a:p>
      </dsp:txBody>
      <dsp:txXfrm>
        <a:off x="0" y="2583045"/>
        <a:ext cx="2252286" cy="2583045"/>
      </dsp:txXfrm>
    </dsp:sp>
    <dsp:sp modelId="{383824E8-32B6-4A37-9F68-0902F81DA96D}">
      <dsp:nvSpPr>
        <dsp:cNvPr id="0" name=""/>
        <dsp:cNvSpPr/>
      </dsp:nvSpPr>
      <dsp:spPr>
        <a:xfrm>
          <a:off x="67568" y="387456"/>
          <a:ext cx="2117148" cy="215038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2EB884B-CF80-4732-903B-86FCCCC4E3BC}">
      <dsp:nvSpPr>
        <dsp:cNvPr id="0" name=""/>
        <dsp:cNvSpPr/>
      </dsp:nvSpPr>
      <dsp:spPr>
        <a:xfrm>
          <a:off x="2319854" y="0"/>
          <a:ext cx="2252286" cy="64576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Montserrat"/>
            </a:rPr>
            <a:t>Track, document &amp; report status updates</a:t>
          </a:r>
        </a:p>
      </dsp:txBody>
      <dsp:txXfrm>
        <a:off x="2319854" y="2583045"/>
        <a:ext cx="2252286" cy="2583045"/>
      </dsp:txXfrm>
    </dsp:sp>
    <dsp:sp modelId="{FE3E939F-54A2-407D-8825-6D26D08F4B3B}">
      <dsp:nvSpPr>
        <dsp:cNvPr id="0" name=""/>
        <dsp:cNvSpPr/>
      </dsp:nvSpPr>
      <dsp:spPr>
        <a:xfrm>
          <a:off x="2387423" y="387456"/>
          <a:ext cx="2117148" cy="2150385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AA296D3-4F12-48E9-AE50-E00C9FE06594}">
      <dsp:nvSpPr>
        <dsp:cNvPr id="0" name=""/>
        <dsp:cNvSpPr/>
      </dsp:nvSpPr>
      <dsp:spPr>
        <a:xfrm>
          <a:off x="4639709" y="0"/>
          <a:ext cx="2252286" cy="64576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Montserrat"/>
            </a:rPr>
            <a:t>Collaborate on Study Activities</a:t>
          </a:r>
        </a:p>
      </dsp:txBody>
      <dsp:txXfrm>
        <a:off x="4639709" y="2583045"/>
        <a:ext cx="2252286" cy="2583045"/>
      </dsp:txXfrm>
    </dsp:sp>
    <dsp:sp modelId="{634EA26D-C6AC-4B75-9F24-7F8DDDDDBEA3}">
      <dsp:nvSpPr>
        <dsp:cNvPr id="0" name=""/>
        <dsp:cNvSpPr/>
      </dsp:nvSpPr>
      <dsp:spPr>
        <a:xfrm>
          <a:off x="4707278" y="387456"/>
          <a:ext cx="2117148" cy="2150385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D2ECADB-2C20-40F2-B6FD-8B7D402533C9}">
      <dsp:nvSpPr>
        <dsp:cNvPr id="0" name=""/>
        <dsp:cNvSpPr/>
      </dsp:nvSpPr>
      <dsp:spPr>
        <a:xfrm>
          <a:off x="6959564" y="0"/>
          <a:ext cx="2252286" cy="64576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Montserrat"/>
            </a:rPr>
            <a:t>Participant 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Montserrat"/>
            </a:rPr>
            <a:t>Management</a:t>
          </a:r>
        </a:p>
      </dsp:txBody>
      <dsp:txXfrm>
        <a:off x="6959564" y="2583045"/>
        <a:ext cx="2252286" cy="2583045"/>
      </dsp:txXfrm>
    </dsp:sp>
    <dsp:sp modelId="{C361FD05-6A88-407C-8419-C5BEF8B87E0A}">
      <dsp:nvSpPr>
        <dsp:cNvPr id="0" name=""/>
        <dsp:cNvSpPr/>
      </dsp:nvSpPr>
      <dsp:spPr>
        <a:xfrm>
          <a:off x="7027132" y="387456"/>
          <a:ext cx="2117148" cy="2150385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92932BD-543A-4AF0-8EBE-CD54303DCC00}">
      <dsp:nvSpPr>
        <dsp:cNvPr id="0" name=""/>
        <dsp:cNvSpPr/>
      </dsp:nvSpPr>
      <dsp:spPr>
        <a:xfrm>
          <a:off x="9279418" y="0"/>
          <a:ext cx="2252286" cy="64576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Montserrat"/>
            </a:rPr>
            <a:t>Data Collection</a:t>
          </a:r>
        </a:p>
      </dsp:txBody>
      <dsp:txXfrm>
        <a:off x="9279418" y="2583045"/>
        <a:ext cx="2252286" cy="2583045"/>
      </dsp:txXfrm>
    </dsp:sp>
    <dsp:sp modelId="{92D82F35-DED6-4774-8C35-DE9F0A7A3EA7}">
      <dsp:nvSpPr>
        <dsp:cNvPr id="0" name=""/>
        <dsp:cNvSpPr/>
      </dsp:nvSpPr>
      <dsp:spPr>
        <a:xfrm>
          <a:off x="9346987" y="387456"/>
          <a:ext cx="2117148" cy="2150385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BB4DAB6-DD4B-4C4A-B61B-17FB4727144E}">
      <dsp:nvSpPr>
        <dsp:cNvPr id="0" name=""/>
        <dsp:cNvSpPr/>
      </dsp:nvSpPr>
      <dsp:spPr>
        <a:xfrm>
          <a:off x="-18" y="4847629"/>
          <a:ext cx="11531741" cy="1609979"/>
        </a:xfrm>
        <a:prstGeom prst="leftRight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B65788-9643-4C35-A48F-D7F34411BBDB}">
      <dsp:nvSpPr>
        <dsp:cNvPr id="0" name=""/>
        <dsp:cNvSpPr/>
      </dsp:nvSpPr>
      <dsp:spPr>
        <a:xfrm>
          <a:off x="1522499" y="0"/>
          <a:ext cx="2991984" cy="299197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DETAILS</a:t>
          </a:r>
          <a:endParaRPr lang="en-US" sz="2000" b="1" kern="1200" dirty="0"/>
        </a:p>
      </dsp:txBody>
      <dsp:txXfrm>
        <a:off x="1960665" y="438165"/>
        <a:ext cx="2115652" cy="2115647"/>
      </dsp:txXfrm>
    </dsp:sp>
    <dsp:sp modelId="{ECB50509-0232-438C-8136-7D520405BF50}">
      <dsp:nvSpPr>
        <dsp:cNvPr id="0" name=""/>
        <dsp:cNvSpPr/>
      </dsp:nvSpPr>
      <dsp:spPr>
        <a:xfrm>
          <a:off x="3061024" y="1995482"/>
          <a:ext cx="2991984" cy="299197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PEOPLE</a:t>
          </a:r>
          <a:endParaRPr lang="en-US" sz="2000" b="1" kern="1200" dirty="0"/>
        </a:p>
      </dsp:txBody>
      <dsp:txXfrm>
        <a:off x="3499190" y="2433647"/>
        <a:ext cx="2115652" cy="2115647"/>
      </dsp:txXfrm>
    </dsp:sp>
    <dsp:sp modelId="{5CD35DDC-60CE-4CD5-B9F0-AB000356FD27}">
      <dsp:nvSpPr>
        <dsp:cNvPr id="0" name=""/>
        <dsp:cNvSpPr/>
      </dsp:nvSpPr>
      <dsp:spPr>
        <a:xfrm>
          <a:off x="4600465" y="0"/>
          <a:ext cx="2991984" cy="299197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ORGANIZATION</a:t>
          </a:r>
          <a:endParaRPr lang="en-US" sz="2000" b="1" kern="1200" dirty="0"/>
        </a:p>
      </dsp:txBody>
      <dsp:txXfrm>
        <a:off x="5038631" y="438165"/>
        <a:ext cx="2115652" cy="2115647"/>
      </dsp:txXfrm>
    </dsp:sp>
    <dsp:sp modelId="{C72D002B-15AB-4060-AF04-6AC1C5CD3D70}">
      <dsp:nvSpPr>
        <dsp:cNvPr id="0" name=""/>
        <dsp:cNvSpPr/>
      </dsp:nvSpPr>
      <dsp:spPr>
        <a:xfrm>
          <a:off x="6138990" y="1995482"/>
          <a:ext cx="2991984" cy="299197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INTEGRITY </a:t>
          </a:r>
          <a:endParaRPr lang="en-US" sz="2000" b="1" kern="1200" dirty="0"/>
        </a:p>
      </dsp:txBody>
      <dsp:txXfrm>
        <a:off x="6577156" y="2433647"/>
        <a:ext cx="2115652" cy="2115647"/>
      </dsp:txXfrm>
    </dsp:sp>
    <dsp:sp modelId="{516E88D8-5F04-4D88-8A3E-1B911A1459EA}">
      <dsp:nvSpPr>
        <dsp:cNvPr id="0" name=""/>
        <dsp:cNvSpPr/>
      </dsp:nvSpPr>
      <dsp:spPr>
        <a:xfrm>
          <a:off x="7677516" y="0"/>
          <a:ext cx="2991984" cy="299197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COMMUNICATION</a:t>
          </a:r>
          <a:endParaRPr lang="en-US" sz="2000" b="1" kern="1200" dirty="0"/>
        </a:p>
      </dsp:txBody>
      <dsp:txXfrm>
        <a:off x="8115682" y="438165"/>
        <a:ext cx="2115652" cy="211564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C42D71-97B1-4F62-9BFB-7CE65C87F31F}">
      <dsp:nvSpPr>
        <dsp:cNvPr id="0" name=""/>
        <dsp:cNvSpPr/>
      </dsp:nvSpPr>
      <dsp:spPr>
        <a:xfrm rot="16200000">
          <a:off x="-1426364" y="2115249"/>
          <a:ext cx="3225923" cy="295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61003" bIns="0" numCol="1" spcCol="1270" anchor="t" anchorCtr="0">
          <a:noAutofit/>
        </a:bodyPr>
        <a:lstStyle/>
        <a:p>
          <a:pPr marL="0" lvl="0" indent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-1426364" y="2115249"/>
        <a:ext cx="3225923" cy="295940"/>
      </dsp:txXfrm>
    </dsp:sp>
    <dsp:sp modelId="{9992366A-B226-4879-9C4D-EB39F4FEB45C}">
      <dsp:nvSpPr>
        <dsp:cNvPr id="0" name=""/>
        <dsp:cNvSpPr/>
      </dsp:nvSpPr>
      <dsp:spPr>
        <a:xfrm>
          <a:off x="334567" y="650258"/>
          <a:ext cx="1474096" cy="32259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61003" rIns="234696" bIns="23469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600" kern="120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600" kern="1200"/>
        </a:p>
      </dsp:txBody>
      <dsp:txXfrm>
        <a:off x="334567" y="650258"/>
        <a:ext cx="1474096" cy="3225923"/>
      </dsp:txXfrm>
    </dsp:sp>
    <dsp:sp modelId="{F317CFEC-8A37-40E1-BCAC-05F30041224D}">
      <dsp:nvSpPr>
        <dsp:cNvPr id="0" name=""/>
        <dsp:cNvSpPr/>
      </dsp:nvSpPr>
      <dsp:spPr>
        <a:xfrm>
          <a:off x="38626" y="259617"/>
          <a:ext cx="591880" cy="591880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9CDD64C-4414-46EF-A416-0281D5E64EBD}">
      <dsp:nvSpPr>
        <dsp:cNvPr id="0" name=""/>
        <dsp:cNvSpPr/>
      </dsp:nvSpPr>
      <dsp:spPr>
        <a:xfrm rot="16200000">
          <a:off x="716846" y="2115249"/>
          <a:ext cx="3225923" cy="295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61003" bIns="0" numCol="1" spcCol="1270" anchor="t" anchorCtr="0">
          <a:noAutofit/>
        </a:bodyPr>
        <a:lstStyle/>
        <a:p>
          <a:pPr marL="0" lvl="0" indent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716846" y="2115249"/>
        <a:ext cx="3225923" cy="295940"/>
      </dsp:txXfrm>
    </dsp:sp>
    <dsp:sp modelId="{D17B4054-6E19-46E4-BA37-F0E7E0CA5C7D}">
      <dsp:nvSpPr>
        <dsp:cNvPr id="0" name=""/>
        <dsp:cNvSpPr/>
      </dsp:nvSpPr>
      <dsp:spPr>
        <a:xfrm>
          <a:off x="2477777" y="650258"/>
          <a:ext cx="1474096" cy="32259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61003" rIns="234696" bIns="23469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600" kern="120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600" kern="1200"/>
        </a:p>
      </dsp:txBody>
      <dsp:txXfrm>
        <a:off x="2477777" y="650258"/>
        <a:ext cx="1474096" cy="3225923"/>
      </dsp:txXfrm>
    </dsp:sp>
    <dsp:sp modelId="{D619F482-B1A8-4BAC-BC9E-F99C97D22255}">
      <dsp:nvSpPr>
        <dsp:cNvPr id="0" name=""/>
        <dsp:cNvSpPr/>
      </dsp:nvSpPr>
      <dsp:spPr>
        <a:xfrm>
          <a:off x="2181837" y="259617"/>
          <a:ext cx="591880" cy="591880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9A32636-3AC7-4E44-B60A-764CC5A8F394}">
      <dsp:nvSpPr>
        <dsp:cNvPr id="0" name=""/>
        <dsp:cNvSpPr/>
      </dsp:nvSpPr>
      <dsp:spPr>
        <a:xfrm rot="16200000">
          <a:off x="2860056" y="2115249"/>
          <a:ext cx="3225923" cy="295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61003" bIns="0" numCol="1" spcCol="1270" anchor="t" anchorCtr="0">
          <a:noAutofit/>
        </a:bodyPr>
        <a:lstStyle/>
        <a:p>
          <a:pPr marL="0" lvl="0" indent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2860056" y="2115249"/>
        <a:ext cx="3225923" cy="295940"/>
      </dsp:txXfrm>
    </dsp:sp>
    <dsp:sp modelId="{0FE4F9EF-ACB9-45A4-8A01-B1CC54C6979E}">
      <dsp:nvSpPr>
        <dsp:cNvPr id="0" name=""/>
        <dsp:cNvSpPr/>
      </dsp:nvSpPr>
      <dsp:spPr>
        <a:xfrm>
          <a:off x="4620988" y="650258"/>
          <a:ext cx="1474096" cy="32259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61003" rIns="234696" bIns="23469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600" kern="120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600" kern="1200"/>
        </a:p>
      </dsp:txBody>
      <dsp:txXfrm>
        <a:off x="4620988" y="650258"/>
        <a:ext cx="1474096" cy="3225923"/>
      </dsp:txXfrm>
    </dsp:sp>
    <dsp:sp modelId="{88E1BE96-423B-4E9C-A2E4-45DCCBD5F2F3}">
      <dsp:nvSpPr>
        <dsp:cNvPr id="0" name=""/>
        <dsp:cNvSpPr/>
      </dsp:nvSpPr>
      <dsp:spPr>
        <a:xfrm>
          <a:off x="4325048" y="259617"/>
          <a:ext cx="591880" cy="591880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FA549D-833C-410E-9B0B-9D82F636619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B61EE5-4D5A-4844-8509-DB91701E8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731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Poll Title: Do not modify the notes in this section to avoid tampering with the Poll Everywhere activity.
More info at polleverywhere.com/support
What Comes to Mind When You Think of Clinical Research?
https://www.polleverywhere.com/free_text_polls/weFVa3e7xZvkdebQFD8Gp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B61EE5-4D5A-4844-8509-DB91701E8954}" type="slidenum">
              <a:rPr lang="en-US" smtClean="0"/>
              <a:t>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F9E73D-9D69-0361-487D-E4AA0BF5D3E6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6657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B61EE5-4D5A-4844-8509-DB91701E895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2233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3FDAD0-8379-454D-A42A-C2356382AA0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7743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B61EE5-4D5A-4844-8509-DB91701E895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0807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3FDAD0-8379-454D-A42A-C2356382AA0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5160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Maven Pro"/>
              </a:rPr>
              <a:t>Public health research professionals </a:t>
            </a:r>
            <a:r>
              <a:rPr lang="en-US" b="1" i="0" dirty="0">
                <a:solidFill>
                  <a:srgbClr val="000000"/>
                </a:solidFill>
                <a:effectLst/>
                <a:latin typeface="Maven Pro"/>
              </a:rPr>
              <a:t>make a difference</a:t>
            </a:r>
            <a:r>
              <a:rPr lang="en-US" b="0" i="0" dirty="0">
                <a:solidFill>
                  <a:srgbClr val="000000"/>
                </a:solidFill>
                <a:effectLst/>
                <a:latin typeface="Maven Pro"/>
              </a:rPr>
              <a:t> in the lives of study participants and the community as a whole. They drive the </a:t>
            </a:r>
            <a:r>
              <a:rPr lang="en-US" b="1" i="0" dirty="0">
                <a:solidFill>
                  <a:srgbClr val="000000"/>
                </a:solidFill>
                <a:effectLst/>
                <a:latin typeface="Maven Pro"/>
              </a:rPr>
              <a:t>discovery</a:t>
            </a:r>
            <a:r>
              <a:rPr lang="en-US" b="0" i="0" dirty="0">
                <a:solidFill>
                  <a:srgbClr val="000000"/>
                </a:solidFill>
                <a:effectLst/>
                <a:latin typeface="Maven Pro"/>
              </a:rPr>
              <a:t> of new ways to solve the most pressing issues impacting health. 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Maven Pro"/>
              </a:rPr>
              <a:t>There are</a:t>
            </a:r>
            <a:r>
              <a:rPr lang="en-US" b="1" i="0" dirty="0">
                <a:solidFill>
                  <a:srgbClr val="000000"/>
                </a:solidFill>
                <a:effectLst/>
                <a:latin typeface="var(--font-family-body)"/>
              </a:rPr>
              <a:t> career opportunities</a:t>
            </a:r>
            <a:r>
              <a:rPr lang="en-US" b="0" i="0" dirty="0">
                <a:solidFill>
                  <a:srgbClr val="000000"/>
                </a:solidFill>
                <a:effectLst/>
                <a:latin typeface="Maven Pro"/>
              </a:rPr>
              <a:t> at all levels in public health research from early scientific development, research coordination, data analysis, monitoring and administration, entry level to senior leadership roles.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>
                <a:solidFill>
                  <a:schemeClr val="tx1">
                    <a:alpha val="80000"/>
                  </a:schemeClr>
                </a:solidFill>
                <a:effectLst/>
                <a:latin typeface="Maven Pro"/>
              </a:rPr>
              <a:t>Careers in public health research are </a:t>
            </a:r>
            <a:r>
              <a:rPr lang="en-US" sz="1200" b="1" i="0" dirty="0">
                <a:solidFill>
                  <a:schemeClr val="tx1">
                    <a:alpha val="80000"/>
                  </a:schemeClr>
                </a:solidFill>
                <a:effectLst/>
                <a:latin typeface="Maven Pro"/>
              </a:rPr>
              <a:t>accessible</a:t>
            </a:r>
            <a:r>
              <a:rPr lang="en-US" sz="1200" b="0" i="0" dirty="0">
                <a:solidFill>
                  <a:schemeClr val="tx1">
                    <a:alpha val="80000"/>
                  </a:schemeClr>
                </a:solidFill>
                <a:effectLst/>
                <a:latin typeface="Maven Pro"/>
              </a:rPr>
              <a:t>: many roles don't require advanced degrees or a scientific background.</a:t>
            </a:r>
            <a:endParaRPr lang="en-US" sz="1200" dirty="0">
              <a:solidFill>
                <a:schemeClr val="tx1">
                  <a:alpha val="8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B61EE5-4D5A-4844-8509-DB91701E895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967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b="1" dirty="0">
                <a:solidFill>
                  <a:srgbClr val="000000"/>
                </a:solidFill>
              </a:rPr>
              <a:t>Public health research </a:t>
            </a:r>
            <a:r>
              <a:rPr lang="en-US" dirty="0">
                <a:solidFill>
                  <a:srgbClr val="000000"/>
                </a:solidFill>
              </a:rPr>
              <a:t>uses </a:t>
            </a:r>
            <a:r>
              <a:rPr lang="en-US" b="1" dirty="0">
                <a:solidFill>
                  <a:srgbClr val="000000"/>
                </a:solidFill>
              </a:rPr>
              <a:t>community-engaged </a:t>
            </a:r>
            <a:r>
              <a:rPr lang="en-US" b="1" i="0" dirty="0">
                <a:solidFill>
                  <a:srgbClr val="000000"/>
                </a:solidFill>
                <a:effectLst/>
              </a:rPr>
              <a:t>research </a:t>
            </a:r>
            <a:r>
              <a:rPr lang="en-US" dirty="0">
                <a:solidFill>
                  <a:srgbClr val="000000"/>
                </a:solidFill>
              </a:rPr>
              <a:t>processes </a:t>
            </a:r>
            <a:r>
              <a:rPr lang="en-US" b="0" i="0" dirty="0">
                <a:solidFill>
                  <a:srgbClr val="000000"/>
                </a:solidFill>
                <a:effectLst/>
              </a:rPr>
              <a:t>to </a:t>
            </a:r>
            <a:r>
              <a:rPr lang="en-US" dirty="0">
                <a:solidFill>
                  <a:srgbClr val="000000"/>
                </a:solidFill>
              </a:rPr>
              <a:t>investigate the world’s biggest health problems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dirty="0">
                <a:solidFill>
                  <a:srgbClr val="000000"/>
                </a:solidFill>
              </a:rPr>
              <a:t>such as infant </a:t>
            </a:r>
            <a:r>
              <a:rPr lang="en-US" b="0" i="0" dirty="0">
                <a:solidFill>
                  <a:srgbClr val="000000"/>
                </a:solidFill>
                <a:effectLst/>
              </a:rPr>
              <a:t>and </a:t>
            </a:r>
            <a:r>
              <a:rPr lang="en-US" dirty="0">
                <a:solidFill>
                  <a:srgbClr val="000000"/>
                </a:solidFill>
              </a:rPr>
              <a:t>child mortality</a:t>
            </a:r>
            <a:r>
              <a:rPr lang="en-US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dirty="0">
                <a:solidFill>
                  <a:srgbClr val="000000"/>
                </a:solidFill>
              </a:rPr>
              <a:t>quality nutrition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dirty="0">
                <a:solidFill>
                  <a:srgbClr val="000000"/>
                </a:solidFill>
              </a:rPr>
              <a:t>infectious diseases like COVID</a:t>
            </a:r>
            <a:r>
              <a:rPr lang="en-US" b="0" i="0" dirty="0">
                <a:solidFill>
                  <a:srgbClr val="000000"/>
                </a:solidFill>
                <a:effectLst/>
              </a:rPr>
              <a:t>, and </a:t>
            </a:r>
            <a:r>
              <a:rPr lang="en-US" dirty="0">
                <a:solidFill>
                  <a:srgbClr val="000000"/>
                </a:solidFill>
              </a:rPr>
              <a:t>rural access </a:t>
            </a:r>
            <a:r>
              <a:rPr lang="en-US" b="0" i="0" dirty="0">
                <a:solidFill>
                  <a:srgbClr val="000000"/>
                </a:solidFill>
                <a:effectLst/>
              </a:rPr>
              <a:t>to </a:t>
            </a:r>
            <a:r>
              <a:rPr lang="en-US" dirty="0">
                <a:solidFill>
                  <a:srgbClr val="000000"/>
                </a:solidFill>
              </a:rPr>
              <a:t>health </a:t>
            </a:r>
            <a:r>
              <a:rPr lang="en-US" b="0" i="0" dirty="0">
                <a:solidFill>
                  <a:srgbClr val="000000"/>
                </a:solidFill>
                <a:effectLst/>
              </a:rPr>
              <a:t>care. </a:t>
            </a:r>
            <a:r>
              <a:rPr lang="en-US" dirty="0">
                <a:solidFill>
                  <a:srgbClr val="000000"/>
                </a:solidFill>
              </a:rPr>
              <a:t>Public health </a:t>
            </a:r>
            <a:r>
              <a:rPr lang="en-US" b="0" i="0" dirty="0">
                <a:solidFill>
                  <a:srgbClr val="000000"/>
                </a:solidFill>
                <a:effectLst/>
              </a:rPr>
              <a:t>research </a:t>
            </a:r>
            <a:r>
              <a:rPr lang="en-US" dirty="0">
                <a:solidFill>
                  <a:srgbClr val="000000"/>
                </a:solidFill>
              </a:rPr>
              <a:t>starts with partnerships with communities experiencing health issues </a:t>
            </a:r>
            <a:r>
              <a:rPr lang="en-US" b="0" i="0" dirty="0">
                <a:solidFill>
                  <a:srgbClr val="000000"/>
                </a:solidFill>
                <a:effectLst/>
              </a:rPr>
              <a:t>to understand </a:t>
            </a:r>
            <a:r>
              <a:rPr lang="en-US" dirty="0">
                <a:solidFill>
                  <a:srgbClr val="000000"/>
                </a:solidFill>
              </a:rPr>
              <a:t>the factors that impact their health </a:t>
            </a:r>
            <a:r>
              <a:rPr lang="en-US" b="0" i="0" dirty="0">
                <a:solidFill>
                  <a:srgbClr val="000000"/>
                </a:solidFill>
                <a:effectLst/>
              </a:rPr>
              <a:t>and </a:t>
            </a:r>
            <a:r>
              <a:rPr lang="en-US" dirty="0">
                <a:solidFill>
                  <a:srgbClr val="000000"/>
                </a:solidFill>
              </a:rPr>
              <a:t>collaboratively develop solutions to those problems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</a:t>
            </a:r>
            <a:r>
              <a:rPr lang="en-US" dirty="0">
                <a:solidFill>
                  <a:srgbClr val="000000"/>
                </a:solidFill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B61EE5-4D5A-4844-8509-DB91701E895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597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a research professional, you will have the opportunity to make a difference, gain valuable experience in the field of science and public health and advance your own career.</a:t>
            </a:r>
          </a:p>
          <a:p>
            <a:r>
              <a:rPr lang="en-US" dirty="0"/>
              <a:t>Public Health Research is a field with high demand and opportunity and is accessible to people with a wide range of skills, backgrounds and education.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24095-D171-4341-A9DD-CA8C38DFA13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5639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000000"/>
                </a:solidFill>
                <a:effectLst/>
                <a:latin typeface="var(--font-family-body)"/>
              </a:rPr>
              <a:t>Investigators: </a:t>
            </a:r>
            <a:r>
              <a:rPr lang="en-US" b="0" i="0" dirty="0">
                <a:solidFill>
                  <a:srgbClr val="000000"/>
                </a:solidFill>
                <a:effectLst/>
                <a:latin typeface="merriweather" panose="00000500000000000000" pitchFamily="2" charset="0"/>
              </a:rPr>
              <a:t>These are scientists and doctors who provide oversight for the research study. They have special expertise in the health issues and conditions that are being researched. 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000000"/>
                </a:solidFill>
                <a:effectLst/>
                <a:latin typeface="var(--font-family-body)"/>
              </a:rPr>
              <a:t>Research Coordinators: </a:t>
            </a:r>
            <a:r>
              <a:rPr lang="en-US" b="0" i="0" dirty="0">
                <a:solidFill>
                  <a:srgbClr val="000000"/>
                </a:solidFill>
                <a:effectLst/>
                <a:latin typeface="merriweather" panose="00000500000000000000" pitchFamily="2" charset="0"/>
              </a:rPr>
              <a:t>Manage the details of running a public health study, including scheduling participants and collecting data.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000000"/>
                </a:solidFill>
                <a:effectLst/>
                <a:latin typeface="var(--font-family-body)"/>
              </a:rPr>
              <a:t>Community Health Workers: </a:t>
            </a:r>
            <a:r>
              <a:rPr lang="en-US" b="0" i="0" dirty="0">
                <a:solidFill>
                  <a:srgbClr val="000000"/>
                </a:solidFill>
                <a:effectLst/>
                <a:latin typeface="var(--font-family-body)"/>
              </a:rPr>
              <a:t>Connect directly with communities in the field, organizing study activities, and conducting study procedures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000000"/>
                </a:solidFill>
                <a:effectLst/>
                <a:latin typeface="var(--font-family-body)"/>
              </a:rPr>
              <a:t>Research Scientists: </a:t>
            </a:r>
            <a:r>
              <a:rPr lang="en-US" b="0" i="0" dirty="0">
                <a:solidFill>
                  <a:srgbClr val="000000"/>
                </a:solidFill>
                <a:effectLst/>
                <a:latin typeface="merriweather" panose="00000500000000000000" pitchFamily="2" charset="0"/>
              </a:rPr>
              <a:t> Test and develop ideas and products in a laboratory setting.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5A3A85-9EEA-407B-9DA3-32D848CF545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570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000000"/>
                </a:solidFill>
                <a:effectLst/>
                <a:latin typeface="var(--font-family-body)"/>
              </a:rPr>
              <a:t>Investigators: </a:t>
            </a:r>
            <a:r>
              <a:rPr lang="en-US" b="0" i="0" dirty="0">
                <a:solidFill>
                  <a:srgbClr val="000000"/>
                </a:solidFill>
                <a:effectLst/>
                <a:latin typeface="merriweather" panose="00000500000000000000" pitchFamily="2" charset="0"/>
              </a:rPr>
              <a:t>These are scientists and doctors who provide oversight for the research study. They have special expertise in the health issues and conditions that are being researched. 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000000"/>
                </a:solidFill>
                <a:effectLst/>
                <a:latin typeface="var(--font-family-body)"/>
              </a:rPr>
              <a:t>Research Coordinators: </a:t>
            </a:r>
            <a:r>
              <a:rPr lang="en-US" b="0" i="0" dirty="0">
                <a:solidFill>
                  <a:srgbClr val="000000"/>
                </a:solidFill>
                <a:effectLst/>
                <a:latin typeface="merriweather" panose="00000500000000000000" pitchFamily="2" charset="0"/>
              </a:rPr>
              <a:t>Manage the details of running a public health study, including scheduling participants and collecting data.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000000"/>
                </a:solidFill>
                <a:effectLst/>
                <a:latin typeface="var(--font-family-body)"/>
              </a:rPr>
              <a:t>Community Health Workers: </a:t>
            </a:r>
            <a:r>
              <a:rPr lang="en-US" b="0" i="0" dirty="0">
                <a:solidFill>
                  <a:srgbClr val="000000"/>
                </a:solidFill>
                <a:effectLst/>
                <a:latin typeface="var(--font-family-body)"/>
              </a:rPr>
              <a:t>Connect directly with communities in the field, organizing study activities, and conducting study procedures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000000"/>
                </a:solidFill>
                <a:effectLst/>
                <a:latin typeface="var(--font-family-body)"/>
              </a:rPr>
              <a:t>Research Scientists: </a:t>
            </a:r>
            <a:r>
              <a:rPr lang="en-US" b="0" i="0" dirty="0">
                <a:solidFill>
                  <a:srgbClr val="000000"/>
                </a:solidFill>
                <a:effectLst/>
                <a:latin typeface="merriweather" panose="00000500000000000000" pitchFamily="2" charset="0"/>
              </a:rPr>
              <a:t> Test and develop ideas and products in a laboratory setting.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5A3A85-9EEA-407B-9DA3-32D848CF545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570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3FDAD0-8379-454D-A42A-C2356382AA0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320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3FDAD0-8379-454D-A42A-C2356382AA0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380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B61EE5-4D5A-4844-8509-DB91701E895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9414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DETAILS: Managing research studies involves tracking and organizing a lot of data points, timelines and milestones.  </a:t>
            </a:r>
          </a:p>
          <a:p>
            <a:r>
              <a:rPr lang="en-US" dirty="0"/>
              <a:t>PEOPLE: You are the face of a research study, often the first and most frequent point of contact for communities and study participants</a:t>
            </a:r>
          </a:p>
          <a:p>
            <a:r>
              <a:rPr lang="en-US" dirty="0"/>
              <a:t>INTEGRITY: It is important to document everything that happens in research studies and report them honestly. </a:t>
            </a:r>
          </a:p>
          <a:p>
            <a:r>
              <a:rPr lang="en-US" dirty="0"/>
              <a:t>COMMUNICATION: It is important to be able to communicate well in writing and by speaking with a lot of different types of people</a:t>
            </a:r>
          </a:p>
          <a:p>
            <a:r>
              <a:rPr lang="en-US" dirty="0"/>
              <a:t>ORGANIZATION: You should be able to organize your time and work well and independently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B61EE5-4D5A-4844-8509-DB91701E895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785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03A13-456A-A1F4-1ACD-8BEF54AE4A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856442-01D3-43AA-D266-2484B9987A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A0881A-FD33-0835-BEDF-FD03873C1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1CCCF-BB4C-4967-89B2-1B0B26D848CE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C8257-3BBB-A590-0BE3-3E9086E8A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58ACED-02A3-1317-1BFF-75AB39875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C01D9-88C7-4D5E-8001-EB811611D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404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A02CE-52CE-697C-E522-8CB6178CF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317E01-73F8-0EFB-4E70-E1296CA85E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DC731-36F3-F6D9-D01B-EFFD29B32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1CCCF-BB4C-4967-89B2-1B0B26D848CE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905FC6-A2E5-131C-B085-A748B0AAA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64EE1C-D9C4-E0D7-CEA6-A95495324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C01D9-88C7-4D5E-8001-EB811611D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08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CBF989-6E97-813E-ABF9-ABB8FEB895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0A2FDD-B38C-29B1-5D2B-01542FE26B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03E420-4A12-7BE4-BFA7-B0F8F3385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1CCCF-BB4C-4967-89B2-1B0B26D848CE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29353B-CFC6-3310-8CFE-811334F99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886F3B-67CA-62BC-750D-6DC79BEFE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C01D9-88C7-4D5E-8001-EB811611D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0439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DE699-6C84-D2FA-C9FC-3CD897D2D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5E75A3-7867-D320-BB07-C06532E71D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5C8586-7EF5-9945-EB2A-018FED40F9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137222-8390-FA6D-E328-CE5C95EF9D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091DC8-82A8-F455-33C4-92483DBF5F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97C98A-4EDB-8078-6AA7-4A1205254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903C9-6896-405D-9551-7246AC7271B0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31C92E-A850-AB5C-B4D4-EBF3855B5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E68123-32DB-F6C4-97A5-5D6E2D42A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B9899-C766-437E-967E-395B8A304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8480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6D018-7523-A15D-8A45-BEBB2E7FA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D49AC6-F920-B91B-7488-677150813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4F1F62-67C1-5C76-5C01-F484E66CCC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0CB466-BCD3-4654-2DEA-314906FA4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903C9-6896-405D-9551-7246AC7271B0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18B0EE-09D0-99D8-0759-42A8FEF98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893E62-196E-099A-BA8F-54D811E1D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B9899-C766-437E-967E-395B8A304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8145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98A3A-A1A4-E56D-D11F-D707F020D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248F5-A855-DA57-16B9-FD3F3D9FA0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524233-A149-7E36-4166-2DB216384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903C9-6896-405D-9551-7246AC7271B0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D7A633-98C8-3D44-09D8-6A6E45C65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1868C3-C5FE-6F33-D074-58F8C03A1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B9899-C766-437E-967E-395B8A304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2694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4792FD-DA7B-6A73-060E-9E7803EBA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903C9-6896-405D-9551-7246AC7271B0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D1AC49-FF1D-1ADF-2285-7ED2865A9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1553CB-65A6-64CC-1F73-27DFBA9ED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B9899-C766-437E-967E-395B8A304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2657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29EE1-ECAE-2BAF-F840-32359555F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7AFCB5-5F29-4F26-EB1F-9411C93A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FBDDA1-9BBD-2C62-B9D4-7EA54732D3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9FD814-8001-0576-354D-8C6B8D616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903C9-6896-405D-9551-7246AC7271B0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CDBCAF-8C13-04BF-8B13-9A5E7C456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92E8DA-BCED-2A1D-FB2F-13D635418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B9899-C766-437E-967E-395B8A304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9616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8BFE1-7DA7-81E9-5853-E75DA4A55C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356572-F3B3-4563-F56D-24862DB2A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976220-4D7F-08F5-6F40-CDA89CF77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903C9-6896-405D-9551-7246AC7271B0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606845-28DA-8A35-DA0C-C6EDA1C43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FC498-3D0A-BD45-4E27-DD8411492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B9899-C766-437E-967E-395B8A304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541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_SideBy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464800" y="6553200"/>
            <a:ext cx="1696720" cy="304800"/>
          </a:xfrm>
          <a:prstGeom prst="rect">
            <a:avLst/>
          </a:prstGeom>
        </p:spPr>
        <p:txBody>
          <a:bodyPr/>
          <a:lstStyle>
            <a:lvl1pPr algn="r">
              <a:defRPr sz="1000"/>
            </a:lvl1pPr>
          </a:lstStyle>
          <a:p>
            <a:fld id="{4BEDB2C6-5CF6-4C0F-AE58-6030B73588D4}" type="slidenum">
              <a:rPr lang="en-US" smtClean="0">
                <a:solidFill>
                  <a:srgbClr val="525353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525353">
                  <a:tint val="75000"/>
                </a:srgbClr>
              </a:solidFill>
            </a:endParaRPr>
          </a:p>
        </p:txBody>
      </p:sp>
      <p:sp>
        <p:nvSpPr>
          <p:cNvPr id="6" name="Content Placeholder 14">
            <a:extLst>
              <a:ext uri="{FF2B5EF4-FFF2-40B4-BE49-F238E27FC236}">
                <a16:creationId xmlns:a16="http://schemas.microsoft.com/office/drawing/2014/main" id="{082654E5-3C61-3E4D-B502-E4AEB27A325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58549" y="1600200"/>
            <a:ext cx="4626251" cy="4572000"/>
          </a:xfrm>
          <a:prstGeom prst="rect">
            <a:avLst/>
          </a:prstGeom>
        </p:spPr>
        <p:txBody>
          <a:bodyPr/>
          <a:lstStyle>
            <a:lvl1pPr marL="285744" indent="-285744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400" b="0" i="0">
                <a:solidFill>
                  <a:srgbClr val="464A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783" indent="-228594">
              <a:buFont typeface="Gotham Book" panose="02000604040000020004" pitchFamily="50" charset="0"/>
              <a:buChar char="–"/>
              <a:defRPr lang="en-US" sz="2400" b="0" i="0" kern="1200" dirty="0" smtClean="0">
                <a:solidFill>
                  <a:srgbClr val="464A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>
              <a:buFont typeface="Wingdings" panose="05000000000000000000" pitchFamily="2" charset="2"/>
              <a:buChar char="§"/>
              <a:defRPr lang="en-US" sz="2000" b="0" i="0" kern="1200" dirty="0" smtClean="0">
                <a:solidFill>
                  <a:srgbClr val="464A4D"/>
                </a:solidFill>
                <a:latin typeface="Gotham Book" panose="02000604040000020004" pitchFamily="50" charset="0"/>
                <a:ea typeface="+mn-ea"/>
                <a:cs typeface="+mn-cs"/>
              </a:defRPr>
            </a:lvl3pPr>
            <a:lvl4pPr>
              <a:defRPr lang="en-US" sz="2000" b="0" i="0" kern="1200" dirty="0">
                <a:solidFill>
                  <a:srgbClr val="464A4D"/>
                </a:solidFill>
                <a:latin typeface="Gotham Book" panose="02000604040000020004" pitchFamily="50" charset="0"/>
                <a:ea typeface="+mn-ea"/>
                <a:cs typeface="+mn-cs"/>
              </a:defRPr>
            </a:lvl4pPr>
            <a:lvl5pPr>
              <a:defRPr sz="1800"/>
            </a:lvl5pPr>
          </a:lstStyle>
          <a:p>
            <a:pPr lvl="0"/>
            <a:r>
              <a:rPr lang="en-US" dirty="0"/>
              <a:t>Re que diam, voles as ex et </a:t>
            </a:r>
            <a:r>
              <a:rPr lang="en-US" dirty="0" err="1"/>
              <a:t>acit</a:t>
            </a:r>
            <a:r>
              <a:rPr lang="en-US" dirty="0"/>
              <a:t> </a:t>
            </a:r>
            <a:r>
              <a:rPr lang="en-US" dirty="0" err="1"/>
              <a:t>erum</a:t>
            </a:r>
            <a:r>
              <a:rPr lang="en-US" dirty="0"/>
              <a:t> ant pos </a:t>
            </a:r>
            <a:r>
              <a:rPr lang="en-US" dirty="0" err="1"/>
              <a:t>aceptior</a:t>
            </a:r>
            <a:r>
              <a:rPr lang="en-US" dirty="0"/>
              <a:t> sapid </a:t>
            </a:r>
            <a:r>
              <a:rPr lang="en-US" dirty="0" err="1"/>
              <a:t>magnita</a:t>
            </a:r>
            <a:r>
              <a:rPr lang="en-US" dirty="0"/>
              <a:t> </a:t>
            </a:r>
            <a:r>
              <a:rPr lang="en-US" dirty="0" err="1"/>
              <a:t>sperum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 </a:t>
            </a:r>
            <a:r>
              <a:rPr lang="en-US" dirty="0" err="1"/>
              <a:t>iur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Nam </a:t>
            </a:r>
            <a:r>
              <a:rPr lang="en-US" dirty="0" err="1"/>
              <a:t>venda</a:t>
            </a:r>
            <a:r>
              <a:rPr lang="en-US" dirty="0"/>
              <a:t> </a:t>
            </a:r>
            <a:r>
              <a:rPr lang="en-US" dirty="0" err="1"/>
              <a:t>eost</a:t>
            </a:r>
            <a:r>
              <a:rPr lang="en-US" dirty="0"/>
              <a:t>, </a:t>
            </a:r>
            <a:r>
              <a:rPr lang="en-US" dirty="0" err="1"/>
              <a:t>toreiciis</a:t>
            </a:r>
            <a:r>
              <a:rPr lang="en-US" dirty="0"/>
              <a:t> era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fugiatio</a:t>
            </a:r>
            <a:r>
              <a:rPr lang="en-US" dirty="0"/>
              <a:t> </a:t>
            </a:r>
            <a:r>
              <a:rPr lang="en-US" dirty="0" err="1"/>
              <a:t>tem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abor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res </a:t>
            </a:r>
            <a:r>
              <a:rPr lang="en-US" dirty="0" err="1"/>
              <a:t>antios</a:t>
            </a:r>
            <a:r>
              <a:rPr lang="en-US" dirty="0"/>
              <a:t> </a:t>
            </a:r>
            <a:r>
              <a:rPr lang="en-US" dirty="0" err="1"/>
              <a:t>evel</a:t>
            </a:r>
            <a:r>
              <a:rPr lang="en-US" dirty="0"/>
              <a:t> </a:t>
            </a:r>
            <a:r>
              <a:rPr lang="en-US" dirty="0" err="1"/>
              <a:t>magnam</a:t>
            </a:r>
            <a:r>
              <a:rPr lang="en-US" dirty="0"/>
              <a:t> et </a:t>
            </a:r>
            <a:r>
              <a:rPr lang="en-US" dirty="0" err="1"/>
              <a:t>veniende</a:t>
            </a:r>
            <a:r>
              <a:rPr lang="en-US" dirty="0"/>
              <a:t> </a:t>
            </a:r>
          </a:p>
        </p:txBody>
      </p:sp>
      <p:sp>
        <p:nvSpPr>
          <p:cNvPr id="7" name="Content Placeholder 14">
            <a:extLst>
              <a:ext uri="{FF2B5EF4-FFF2-40B4-BE49-F238E27FC236}">
                <a16:creationId xmlns:a16="http://schemas.microsoft.com/office/drawing/2014/main" id="{A00B8488-FC28-4CF4-AD27-B092F8F3233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736949" y="1601639"/>
            <a:ext cx="4626251" cy="4572000"/>
          </a:xfrm>
          <a:prstGeom prst="rect">
            <a:avLst/>
          </a:prstGeom>
        </p:spPr>
        <p:txBody>
          <a:bodyPr/>
          <a:lstStyle>
            <a:lvl1pPr marL="285744" indent="-285744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400" b="0" i="0">
                <a:solidFill>
                  <a:srgbClr val="464A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783" indent="-228594">
              <a:buFont typeface="Gotham Book" panose="02000604040000020004" pitchFamily="50" charset="0"/>
              <a:buChar char="–"/>
              <a:defRPr lang="en-US" sz="2400" b="0" i="0" kern="1200" dirty="0" smtClean="0">
                <a:solidFill>
                  <a:srgbClr val="464A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>
              <a:buFont typeface="Wingdings" panose="05000000000000000000" pitchFamily="2" charset="2"/>
              <a:buChar char="§"/>
              <a:defRPr lang="en-US" sz="2000" b="0" i="0" kern="1200" dirty="0" smtClean="0">
                <a:solidFill>
                  <a:srgbClr val="464A4D"/>
                </a:solidFill>
                <a:latin typeface="Gotham Book" panose="02000604040000020004" pitchFamily="50" charset="0"/>
                <a:ea typeface="+mn-ea"/>
                <a:cs typeface="+mn-cs"/>
              </a:defRPr>
            </a:lvl3pPr>
            <a:lvl4pPr>
              <a:defRPr lang="en-US" sz="2000" b="0" i="0" kern="1200" dirty="0">
                <a:solidFill>
                  <a:srgbClr val="464A4D"/>
                </a:solidFill>
                <a:latin typeface="Gotham Book" panose="02000604040000020004" pitchFamily="50" charset="0"/>
                <a:ea typeface="+mn-ea"/>
                <a:cs typeface="+mn-cs"/>
              </a:defRPr>
            </a:lvl4pPr>
            <a:lvl5pPr>
              <a:defRPr sz="1800"/>
            </a:lvl5pPr>
          </a:lstStyle>
          <a:p>
            <a:pPr lvl="0"/>
            <a:r>
              <a:rPr lang="en-US" dirty="0"/>
              <a:t>Re que diam, voles as ex et </a:t>
            </a:r>
            <a:r>
              <a:rPr lang="en-US" dirty="0" err="1"/>
              <a:t>acit</a:t>
            </a:r>
            <a:r>
              <a:rPr lang="en-US" dirty="0"/>
              <a:t> </a:t>
            </a:r>
            <a:r>
              <a:rPr lang="en-US" dirty="0" err="1"/>
              <a:t>erum</a:t>
            </a:r>
            <a:r>
              <a:rPr lang="en-US" dirty="0"/>
              <a:t> ant pos </a:t>
            </a:r>
            <a:r>
              <a:rPr lang="en-US" dirty="0" err="1"/>
              <a:t>aceptior</a:t>
            </a:r>
            <a:r>
              <a:rPr lang="en-US" dirty="0"/>
              <a:t> sapid </a:t>
            </a:r>
            <a:r>
              <a:rPr lang="en-US" dirty="0" err="1"/>
              <a:t>magnita</a:t>
            </a:r>
            <a:r>
              <a:rPr lang="en-US" dirty="0"/>
              <a:t> </a:t>
            </a:r>
            <a:r>
              <a:rPr lang="en-US" dirty="0" err="1"/>
              <a:t>sperum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 </a:t>
            </a:r>
            <a:r>
              <a:rPr lang="en-US" dirty="0" err="1"/>
              <a:t>iur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Nam </a:t>
            </a:r>
            <a:r>
              <a:rPr lang="en-US" dirty="0" err="1"/>
              <a:t>venda</a:t>
            </a:r>
            <a:r>
              <a:rPr lang="en-US" dirty="0"/>
              <a:t> </a:t>
            </a:r>
            <a:r>
              <a:rPr lang="en-US" dirty="0" err="1"/>
              <a:t>eost</a:t>
            </a:r>
            <a:r>
              <a:rPr lang="en-US" dirty="0"/>
              <a:t>, </a:t>
            </a:r>
            <a:r>
              <a:rPr lang="en-US" dirty="0" err="1"/>
              <a:t>toreiciis</a:t>
            </a:r>
            <a:r>
              <a:rPr lang="en-US" dirty="0"/>
              <a:t> era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fugiatio</a:t>
            </a:r>
            <a:r>
              <a:rPr lang="en-US" dirty="0"/>
              <a:t> </a:t>
            </a:r>
            <a:r>
              <a:rPr lang="en-US" dirty="0" err="1"/>
              <a:t>tem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abor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res </a:t>
            </a:r>
            <a:r>
              <a:rPr lang="en-US" dirty="0" err="1"/>
              <a:t>antios</a:t>
            </a:r>
            <a:r>
              <a:rPr lang="en-US" dirty="0"/>
              <a:t> </a:t>
            </a:r>
            <a:r>
              <a:rPr lang="en-US" dirty="0" err="1"/>
              <a:t>evel</a:t>
            </a:r>
            <a:r>
              <a:rPr lang="en-US" dirty="0"/>
              <a:t> </a:t>
            </a:r>
            <a:r>
              <a:rPr lang="en-US" dirty="0" err="1"/>
              <a:t>magnam</a:t>
            </a:r>
            <a:r>
              <a:rPr lang="en-US" dirty="0"/>
              <a:t> et </a:t>
            </a:r>
            <a:r>
              <a:rPr lang="en-US" dirty="0" err="1"/>
              <a:t>veniende</a:t>
            </a:r>
            <a:r>
              <a:rPr lang="en-US" dirty="0"/>
              <a:t> 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86AE545-6979-4782-A14F-CA93A23CFCB2}"/>
              </a:ext>
            </a:extLst>
          </p:cNvPr>
          <p:cNvCxnSpPr>
            <a:cxnSpLocks/>
          </p:cNvCxnSpPr>
          <p:nvPr userDrawn="1"/>
        </p:nvCxnSpPr>
        <p:spPr>
          <a:xfrm>
            <a:off x="735537" y="1193800"/>
            <a:ext cx="9424465" cy="0"/>
          </a:xfrm>
          <a:prstGeom prst="line">
            <a:avLst/>
          </a:prstGeom>
          <a:ln w="19050">
            <a:solidFill>
              <a:srgbClr val="5F69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8"/>
          <p:cNvSpPr>
            <a:spLocks noGrp="1"/>
          </p:cNvSpPr>
          <p:nvPr>
            <p:ph type="title"/>
          </p:nvPr>
        </p:nvSpPr>
        <p:spPr>
          <a:xfrm>
            <a:off x="748235" y="533401"/>
            <a:ext cx="9614965" cy="462393"/>
          </a:xfrm>
          <a:prstGeom prst="rect">
            <a:avLst/>
          </a:prstGeom>
        </p:spPr>
        <p:txBody>
          <a:bodyPr/>
          <a:lstStyle>
            <a:lvl1pPr>
              <a:defRPr lang="en-US" sz="3733" dirty="0">
                <a:solidFill>
                  <a:srgbClr val="007A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471046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5C6F5-2322-805A-8B32-98A5E08CC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0B7522-3ECE-8FF8-8B9A-D8755DF43D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DB1EA0-37EB-256B-79B4-54AD8BA0B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1CCCF-BB4C-4967-89B2-1B0B26D848CE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7AEDE2-745B-8D03-5C93-B1416DF56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6D8077-504C-C321-7252-5A37715E2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C01D9-88C7-4D5E-8001-EB811611D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360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5C6F5-2322-805A-8B32-98A5E08CC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0B7522-3ECE-8FF8-8B9A-D8755DF43D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DB1EA0-37EB-256B-79B4-54AD8BA0B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1CCCF-BB4C-4967-89B2-1B0B26D848CE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7AEDE2-745B-8D03-5C93-B1416DF56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6D8077-504C-C321-7252-5A37715E2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C01D9-88C7-4D5E-8001-EB811611D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8739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95301" y="290513"/>
            <a:ext cx="8536033" cy="9398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" name="Picture 1" descr="Text&#10;&#10;Description automatically generated with low confidence">
            <a:extLst>
              <a:ext uri="{FF2B5EF4-FFF2-40B4-BE49-F238E27FC236}">
                <a16:creationId xmlns:a16="http://schemas.microsoft.com/office/drawing/2014/main" id="{892C66D0-FF69-37B5-C61B-1FDFC1B93D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826" y="6110725"/>
            <a:ext cx="3522133" cy="55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89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white">
          <a:xfrm>
            <a:off x="8688918" y="3048000"/>
            <a:ext cx="3522133" cy="3817938"/>
          </a:xfrm>
          <a:custGeom>
            <a:avLst/>
            <a:gdLst>
              <a:gd name="connsiteX0" fmla="*/ 1451429 w 2641600"/>
              <a:gd name="connsiteY0" fmla="*/ 0 h 3817257"/>
              <a:gd name="connsiteX1" fmla="*/ 0 w 2641600"/>
              <a:gd name="connsiteY1" fmla="*/ 3817257 h 3817257"/>
              <a:gd name="connsiteX2" fmla="*/ 2641600 w 2641600"/>
              <a:gd name="connsiteY2" fmla="*/ 3817257 h 3817257"/>
              <a:gd name="connsiteX3" fmla="*/ 2641600 w 2641600"/>
              <a:gd name="connsiteY3" fmla="*/ 3062514 h 3817257"/>
              <a:gd name="connsiteX4" fmla="*/ 1451429 w 2641600"/>
              <a:gd name="connsiteY4" fmla="*/ 0 h 381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1600" h="3817257">
                <a:moveTo>
                  <a:pt x="1451429" y="0"/>
                </a:moveTo>
                <a:lnTo>
                  <a:pt x="0" y="3817257"/>
                </a:lnTo>
                <a:lnTo>
                  <a:pt x="2641600" y="3817257"/>
                </a:lnTo>
                <a:lnTo>
                  <a:pt x="2641600" y="3062514"/>
                </a:lnTo>
                <a:lnTo>
                  <a:pt x="145142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067" y="306388"/>
            <a:ext cx="8534400" cy="939800"/>
          </a:xfrm>
        </p:spPr>
        <p:txBody>
          <a:bodyPr/>
          <a:lstStyle>
            <a:lvl1pPr>
              <a:defRPr b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 descr="Text&#10;&#10;Description automatically generated with low confidence">
            <a:extLst>
              <a:ext uri="{FF2B5EF4-FFF2-40B4-BE49-F238E27FC236}">
                <a16:creationId xmlns:a16="http://schemas.microsoft.com/office/drawing/2014/main" id="{EDF757E6-E2B6-324A-014F-0C306C5640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826" y="6110725"/>
            <a:ext cx="3522133" cy="55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07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979" y="6204247"/>
            <a:ext cx="3305512" cy="392530"/>
          </a:xfrm>
          <a:prstGeom prst="rect">
            <a:avLst/>
          </a:prstGeom>
        </p:spPr>
      </p:pic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6E0C8068-1635-155F-3C91-86D38641AF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826" y="6110725"/>
            <a:ext cx="3522133" cy="55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24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EBD13-39CA-79F5-14A1-0F12DD808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9D000F-1093-06AF-52AE-2F8D3AB00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E93815-11BF-33F2-F50C-C930E785B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1CCCF-BB4C-4967-89B2-1B0B26D848CE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D5CAED-E9E9-C95F-A98B-438234C82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B2BC7-F2C7-340D-F67C-D48696187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C01D9-88C7-4D5E-8001-EB811611D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628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CBAE0-08FE-D36F-DC5E-B2D0EE41E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AA4FC-629A-C92F-1F6E-53A97C7BBE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93DE74-285E-35AF-287D-C7A302214F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D2EB8C-988E-B407-6D12-CB1241222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1CCCF-BB4C-4967-89B2-1B0B26D848CE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5D1045-A1AA-5A7D-E0E8-963808DDC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7C0180-461A-D11B-E68A-5DC9E49EA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C01D9-88C7-4D5E-8001-EB811611D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482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6FD15-25CF-096F-AC45-93BE0110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71691B-39CF-9D9E-EDC9-A7FCB63BC8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3266A1-E9F6-FE6F-AC54-DFDE7E3F50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482E25-8924-4343-ED0E-BC06928215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32FA33-2EDB-4C98-94A6-1FFBD01BB2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C33CAD-D084-6FEE-13DE-8833C3744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1CCCF-BB4C-4967-89B2-1B0B26D848CE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5FAB57-6146-1EB7-A74E-8E1B878B0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DE7250-17E4-1069-132F-A1893CB1E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C01D9-88C7-4D5E-8001-EB811611D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223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2BDB0-A9FD-F6A2-4E56-0609B208E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02E47F-58D4-5D5D-57C6-CF108F183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1CCCF-BB4C-4967-89B2-1B0B26D848CE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A7A552-DCE5-D7C2-4A99-48A78143A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AE71B2-FEA9-42A1-3ABA-CDCAD53B1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C01D9-88C7-4D5E-8001-EB811611D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579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13BDF9-01EC-87FB-2364-07404E875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1CCCF-BB4C-4967-89B2-1B0B26D848CE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CB1BFB-9F43-A519-B768-FC43B9D8B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31D1E7-B92D-2372-2272-D0FCF190B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C01D9-88C7-4D5E-8001-EB811611D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639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E0B9A-267B-4A70-D71B-3A0DC47BE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2FE17E-3456-D72A-E560-237E1120E2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2AB128-404A-2659-6904-84644EABDC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3C2F98-84FF-4B47-A22B-4C87499C1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1CCCF-BB4C-4967-89B2-1B0B26D848CE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4EC3FC-1C8C-0198-22DE-87D033AC3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565C13-014A-77F6-D70F-AD769A970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C01D9-88C7-4D5E-8001-EB811611D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905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0B62B-4A7B-7DBF-85E4-98DCFDBBE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400C82-B2A0-BEFE-A35D-999C8A3040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D8CAE-B445-D1BB-D0A8-DB6A80951A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FE9299-0DE6-5BCC-347B-F80DECF3B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1CCCF-BB4C-4967-89B2-1B0B26D848CE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295E9-8684-73A0-6CAF-3D50D5B88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E9E4A3-0677-29F1-BFCF-7B4C7EFBE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C01D9-88C7-4D5E-8001-EB811611D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436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tags" Target="../tags/tag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20722-34AE-032C-2529-8441FB31F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F1D3B7-CBDA-0EE4-57BE-7C365645FA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7F685-2971-D686-3580-D3BA509F0A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A1CCCF-BB4C-4967-89B2-1B0B26D848CE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E41B7E-69CA-AD7A-1B9B-D717D3DAE9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FD0C7D-29B1-0C90-2B8B-5E36AFF6E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BC01D9-88C7-4D5E-8001-EB811611D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97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4" r:id="rId1"/>
    <p:sldLayoutId id="2147484205" r:id="rId2"/>
    <p:sldLayoutId id="2147483651" r:id="rId3"/>
    <p:sldLayoutId id="2147484203" r:id="rId4"/>
    <p:sldLayoutId id="2147484209" r:id="rId5"/>
    <p:sldLayoutId id="2147483654" r:id="rId6"/>
    <p:sldLayoutId id="2147484207" r:id="rId7"/>
    <p:sldLayoutId id="2147484208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0CC665-1471-4E3C-6F09-D9A889F0C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EDEA3F-49D7-FC19-0AF5-5C7CB60557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15E8D4-C903-A499-2A4C-5C729574F5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7903C9-6896-405D-9551-7246AC7271B0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CA14B5-CA87-9236-BF44-DF3BBC8430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DD8C09-3CCA-0DCD-137D-0869FA3455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B9899-C766-437E-967E-395B8A304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721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6" r:id="rId2"/>
    <p:sldLayoutId id="2147483650" r:id="rId3"/>
    <p:sldLayoutId id="2147484202" r:id="rId4"/>
    <p:sldLayoutId id="2147483652" r:id="rId5"/>
    <p:sldLayoutId id="2147483649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5151A932-4415-46BA-847F-366C0C19F13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01" imgH="501" progId="TCLayout.ActiveDocument.1">
                  <p:embed/>
                </p:oleObj>
              </mc:Choice>
              <mc:Fallback>
                <p:oleObj name="think-cell Slide" r:id="rId5" imgW="501" imgH="50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5151A932-4415-46BA-847F-366C0C19F1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464800" y="6553200"/>
            <a:ext cx="1696720" cy="304800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BEDB2C6-5CF6-4C0F-AE58-6030B73588D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0" y="6609379"/>
            <a:ext cx="4267200" cy="24622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 &amp; Proprietary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D572A6-A068-E44D-A748-0D8CCA0A41D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972800" y="351367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237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4" r:id="rId1"/>
    <p:sldLayoutId id="2147484155" r:id="rId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5301" y="280988"/>
            <a:ext cx="853016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5301" y="1585913"/>
            <a:ext cx="8530167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3"/>
          <p:cNvSpPr txBox="1">
            <a:spLocks noChangeArrowheads="1"/>
          </p:cNvSpPr>
          <p:nvPr userDrawn="1"/>
        </p:nvSpPr>
        <p:spPr bwMode="auto">
          <a:xfrm>
            <a:off x="11702590" y="6364288"/>
            <a:ext cx="15709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ts val="400"/>
              </a:spcBef>
              <a:buClr>
                <a:schemeClr val="tx1"/>
              </a:buClr>
              <a:buSzPct val="85000"/>
              <a:defRPr/>
            </a:pPr>
            <a:fld id="{124DCD35-4DE5-4237-AE17-80A86CFFEFCF}" type="slidenum">
              <a:rPr lang="en-US" sz="1000" smtClean="0">
                <a:solidFill>
                  <a:schemeClr val="tx2"/>
                </a:solidFill>
              </a:rPr>
              <a:pPr algn="r" eaLnBrk="1" hangingPunct="1">
                <a:spcBef>
                  <a:spcPts val="400"/>
                </a:spcBef>
                <a:buClr>
                  <a:schemeClr val="tx1"/>
                </a:buClr>
                <a:buSzPct val="85000"/>
                <a:defRPr/>
              </a:pPr>
              <a:t>‹#›</a:t>
            </a:fld>
            <a:endParaRPr lang="en-US" sz="100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979" y="6204247"/>
            <a:ext cx="3305512" cy="392530"/>
          </a:xfrm>
          <a:prstGeom prst="rect">
            <a:avLst/>
          </a:prstGeom>
        </p:spPr>
      </p:pic>
      <p:pic>
        <p:nvPicPr>
          <p:cNvPr id="2" name="Picture 1" descr="Text&#10;&#10;Description automatically generated with low confidence">
            <a:extLst>
              <a:ext uri="{FF2B5EF4-FFF2-40B4-BE49-F238E27FC236}">
                <a16:creationId xmlns:a16="http://schemas.microsoft.com/office/drawing/2014/main" id="{3226B20E-EA8F-B6FC-6826-C607C35D282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826" y="6110725"/>
            <a:ext cx="3522133" cy="55649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59" r:id="rId1"/>
    <p:sldLayoutId id="2147484040" r:id="rId2"/>
    <p:sldLayoutId id="2147484052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700" kern="1200">
          <a:solidFill>
            <a:schemeClr val="accent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700">
          <a:solidFill>
            <a:srgbClr val="009CCB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700">
          <a:solidFill>
            <a:srgbClr val="009CCB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700">
          <a:solidFill>
            <a:srgbClr val="009CCB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700">
          <a:solidFill>
            <a:srgbClr val="009CCB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ts val="1000"/>
        </a:spcAft>
        <a:buClr>
          <a:srgbClr val="191919"/>
        </a:buClr>
        <a:buFont typeface="Wingdings" pitchFamily="2" charset="2"/>
        <a:defRPr sz="20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285750" indent="-285750" algn="l" rtl="0" eaLnBrk="0" fontAlgn="base" hangingPunct="0">
        <a:spcBef>
          <a:spcPct val="0"/>
        </a:spcBef>
        <a:spcAft>
          <a:spcPts val="800"/>
        </a:spcAft>
        <a:buClr>
          <a:srgbClr val="191919"/>
        </a:buClr>
        <a:buSzPct val="85000"/>
        <a:buFont typeface="Arial" charset="0"/>
        <a:buChar char="►"/>
        <a:defRPr sz="19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00100" indent="-228600" algn="l" rtl="0" eaLnBrk="0" fontAlgn="base" hangingPunct="0">
        <a:spcBef>
          <a:spcPct val="0"/>
        </a:spcBef>
        <a:spcAft>
          <a:spcPts val="600"/>
        </a:spcAft>
        <a:buClr>
          <a:schemeClr val="tx2"/>
        </a:buClr>
        <a:buFont typeface="Wingdings 2" pitchFamily="18" charset="2"/>
        <a:buChar char=""/>
        <a:defRPr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143000" indent="-228600" algn="l" rtl="0" eaLnBrk="0" fontAlgn="base" hangingPunct="0">
        <a:spcBef>
          <a:spcPct val="0"/>
        </a:spcBef>
        <a:spcAft>
          <a:spcPts val="600"/>
        </a:spcAft>
        <a:buClr>
          <a:schemeClr val="tx2"/>
        </a:buClr>
        <a:buFont typeface="Arial" charset="0"/>
        <a:buChar char="–"/>
        <a:defRPr sz="17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600200" indent="-228600" algn="l" rtl="0" eaLnBrk="0" fontAlgn="base" hangingPunct="0">
        <a:spcBef>
          <a:spcPct val="0"/>
        </a:spcBef>
        <a:spcAft>
          <a:spcPts val="400"/>
        </a:spcAft>
        <a:buClr>
          <a:schemeClr val="tx2"/>
        </a:buClr>
        <a:buFont typeface="Wingdings 3" pitchFamily="18" charset="2"/>
        <a:buChar char=""/>
        <a:defRPr sz="16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941513" indent="-225425" algn="l" defTabSz="914400" rtl="0" eaLnBrk="1" latinLnBrk="0" hangingPunct="1">
        <a:spcBef>
          <a:spcPts val="0"/>
        </a:spcBef>
        <a:spcAft>
          <a:spcPts val="400"/>
        </a:spcAft>
        <a:buClr>
          <a:schemeClr val="tx2"/>
        </a:buClr>
        <a:buFont typeface="Courier New" panose="02070309020205020404" pitchFamily="49" charset="0"/>
        <a:buChar char="o"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b="0" i="1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4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5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8.xml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notesSlide" Target="../notesSlides/notesSlide9.xml"/><Relationship Id="rId7" Type="http://schemas.openxmlformats.org/officeDocument/2006/relationships/diagramColors" Target="../diagrams/colors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6.sv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2.xml"/><Relationship Id="rId6" Type="http://schemas.openxmlformats.org/officeDocument/2006/relationships/image" Target="../media/image55.png"/><Relationship Id="rId11" Type="http://schemas.openxmlformats.org/officeDocument/2006/relationships/image" Target="../media/image60.svg"/><Relationship Id="rId5" Type="http://schemas.openxmlformats.org/officeDocument/2006/relationships/image" Target="../media/image29.svg"/><Relationship Id="rId10" Type="http://schemas.openxmlformats.org/officeDocument/2006/relationships/image" Target="../media/image59.png"/><Relationship Id="rId4" Type="http://schemas.openxmlformats.org/officeDocument/2006/relationships/image" Target="../media/image28.png"/><Relationship Id="rId9" Type="http://schemas.openxmlformats.org/officeDocument/2006/relationships/image" Target="../media/image5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6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notesSlide" Target="../notesSlides/notesSlide11.xml"/><Relationship Id="rId7" Type="http://schemas.openxmlformats.org/officeDocument/2006/relationships/diagramColors" Target="../diagrams/colors6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7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9.xml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3.xml"/><Relationship Id="rId4" Type="http://schemas.openxmlformats.org/officeDocument/2006/relationships/hyperlink" Target="https://rise.articulate.com/share/tM0oswBDIMmUrYKw0XD8FargtU5KfyiH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0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jp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notesSlide" Target="../notesSlides/notesSlide4.xml"/><Relationship Id="rId7" Type="http://schemas.openxmlformats.org/officeDocument/2006/relationships/diagramQuickStyle" Target="../diagrams/quickStyle1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5.jpg"/><Relationship Id="rId9" Type="http://schemas.microsoft.com/office/2007/relationships/diagramDrawing" Target="../diagrams/drawing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notesSlide" Target="../notesSlides/notesSlide5.xml"/><Relationship Id="rId7" Type="http://schemas.openxmlformats.org/officeDocument/2006/relationships/diagramQuickStyle" Target="../diagrams/quickStyl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25.jpg"/><Relationship Id="rId9" Type="http://schemas.microsoft.com/office/2007/relationships/diagramDrawing" Target="../diagrams/drawin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wearing a face mask&#10;&#10;Description automatically generated">
            <a:extLst>
              <a:ext uri="{FF2B5EF4-FFF2-40B4-BE49-F238E27FC236}">
                <a16:creationId xmlns:a16="http://schemas.microsoft.com/office/drawing/2014/main" id="{504239AE-0A46-2113-69EC-8DFC74C324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3" r="20537" b="3695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402C7C-21F1-CD6A-F838-7618C08CB0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226997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800" dirty="0">
                <a:solidFill>
                  <a:schemeClr val="bg1"/>
                </a:solidFill>
                <a:latin typeface="Montserrat"/>
                <a:ea typeface="Calibri"/>
                <a:cs typeface="Calibri"/>
              </a:rPr>
              <a:t>Careers in </a:t>
            </a:r>
            <a:br>
              <a:rPr lang="en-US" sz="4800" dirty="0">
                <a:latin typeface="Montserrat"/>
              </a:rPr>
            </a:br>
            <a:r>
              <a:rPr lang="en-US" sz="4800" dirty="0">
                <a:solidFill>
                  <a:schemeClr val="bg1"/>
                </a:solidFill>
                <a:latin typeface="Montserrat"/>
                <a:ea typeface="Calibri"/>
                <a:cs typeface="Calibri"/>
              </a:rPr>
              <a:t>Public Health Research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784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C5965-6609-A038-8A14-C5B744EFA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59" y="365126"/>
            <a:ext cx="11965258" cy="10167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latin typeface="Montserrat" pitchFamily="2" charset="0"/>
              </a:rPr>
              <a:t>Investigator Responsibilities </a:t>
            </a:r>
          </a:p>
        </p:txBody>
      </p:sp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2CC7C87E-3922-DAE9-2D4B-40B3A203FB6A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61917303"/>
              </p:ext>
            </p:extLst>
          </p:nvPr>
        </p:nvGraphicFramePr>
        <p:xfrm>
          <a:off x="373335" y="1499390"/>
          <a:ext cx="5269181" cy="49934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Content Placeholder 5" descr="Doctor smiling">
            <a:extLst>
              <a:ext uri="{FF2B5EF4-FFF2-40B4-BE49-F238E27FC236}">
                <a16:creationId xmlns:a16="http://schemas.microsoft.com/office/drawing/2014/main" id="{B95662AF-4CCF-BDFB-4C9C-5E412ECEC79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019800" y="1831201"/>
            <a:ext cx="5181600" cy="3454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7C9C70-69BD-0432-8F8B-1ABD15DD95AF}"/>
              </a:ext>
            </a:extLst>
          </p:cNvPr>
          <p:cNvSpPr txBox="1"/>
          <p:nvPr/>
        </p:nvSpPr>
        <p:spPr>
          <a:xfrm>
            <a:off x="5241471" y="5469060"/>
            <a:ext cx="69505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400" u="sng" dirty="0">
                <a:latin typeface="Montserrat" pitchFamily="2" charset="0"/>
              </a:rPr>
              <a:t>ULTIMATELY RESPONSIBLE </a:t>
            </a:r>
          </a:p>
          <a:p>
            <a:pPr marL="0" indent="0" algn="ctr">
              <a:buNone/>
            </a:pPr>
            <a:r>
              <a:rPr lang="en-US" sz="2400" u="sng" dirty="0">
                <a:latin typeface="Montserrat" pitchFamily="2" charset="0"/>
              </a:rPr>
              <a:t>FOR STUDY CONDUCT</a:t>
            </a:r>
            <a:endParaRPr lang="en-US" sz="2400" dirty="0">
              <a:latin typeface="Montserrat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2301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Rectangle 112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A picture containing text, sky, outdoor, flock&#10;&#10;Description automatically generated">
            <a:extLst>
              <a:ext uri="{FF2B5EF4-FFF2-40B4-BE49-F238E27FC236}">
                <a16:creationId xmlns:a16="http://schemas.microsoft.com/office/drawing/2014/main" id="{4581AA35-BC71-8644-A207-6274A4A383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0" b="-1"/>
          <a:stretch/>
        </p:blipFill>
        <p:spPr>
          <a:xfrm>
            <a:off x="0" y="10"/>
            <a:ext cx="12192001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0DB7C0-0B9B-3E21-8019-4B87A5EA9581}"/>
              </a:ext>
            </a:extLst>
          </p:cNvPr>
          <p:cNvSpPr txBox="1"/>
          <p:nvPr/>
        </p:nvSpPr>
        <p:spPr>
          <a:xfrm>
            <a:off x="838199" y="1065862"/>
            <a:ext cx="6052955" cy="4726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dirty="0">
                <a:ln w="22225">
                  <a:solidFill>
                    <a:srgbClr val="FFFFFF"/>
                  </a:solidFill>
                </a:ln>
                <a:noFill/>
                <a:latin typeface="+mj-lt"/>
                <a:ea typeface="+mj-ea"/>
                <a:cs typeface="+mj-cs"/>
              </a:rPr>
              <a:t>Research Coordinator </a:t>
            </a:r>
          </a:p>
        </p:txBody>
      </p:sp>
      <p:cxnSp>
        <p:nvCxnSpPr>
          <p:cNvPr id="121" name="Straight Connector 114">
            <a:extLst>
              <a:ext uri="{FF2B5EF4-FFF2-40B4-BE49-F238E27FC236}">
                <a16:creationId xmlns:a16="http://schemas.microsoft.com/office/drawing/2014/main" id="{96A8629B-8289-498B-939B-1CA0C1061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2899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CC2FEF9-9004-DB19-232C-4FD535935FEB}"/>
              </a:ext>
            </a:extLst>
          </p:cNvPr>
          <p:cNvSpPr txBox="1"/>
          <p:nvPr/>
        </p:nvSpPr>
        <p:spPr>
          <a:xfrm>
            <a:off x="7534645" y="1065862"/>
            <a:ext cx="3860002" cy="4726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0" i="1" u="none" strike="noStrike" dirty="0">
                <a:solidFill>
                  <a:srgbClr val="FFFFFF"/>
                </a:solidFill>
                <a:effectLst/>
              </a:rPr>
              <a:t>…supports, facilitates and coordinates the daily research activities and plays a critical role in the conduct of the study…”</a:t>
            </a:r>
            <a:r>
              <a:rPr lang="en-US" sz="2800" b="0" i="0" dirty="0">
                <a:solidFill>
                  <a:srgbClr val="FFFFFF"/>
                </a:solidFill>
                <a:effectLst/>
              </a:rPr>
              <a:t>​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29871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5" name="Rectangle 125">
            <a:extLst>
              <a:ext uri="{FF2B5EF4-FFF2-40B4-BE49-F238E27FC236}">
                <a16:creationId xmlns:a16="http://schemas.microsoft.com/office/drawing/2014/main" id="{ECE1DA53-9811-4831-9BFB-3E8658F080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0DB7C0-0B9B-3E21-8019-4B87A5EA9581}"/>
              </a:ext>
            </a:extLst>
          </p:cNvPr>
          <p:cNvSpPr txBox="1"/>
          <p:nvPr/>
        </p:nvSpPr>
        <p:spPr>
          <a:xfrm>
            <a:off x="182881" y="552906"/>
            <a:ext cx="6719724" cy="1674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n w="22225">
                  <a:solidFill>
                    <a:srgbClr val="FFFFFF"/>
                  </a:solidFill>
                </a:ln>
                <a:ea typeface="+mj-ea"/>
                <a:cs typeface="+mj-cs"/>
              </a:rPr>
              <a:t>Research Coordinator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C2FEF9-9004-DB19-232C-4FD535935FEB}"/>
              </a:ext>
            </a:extLst>
          </p:cNvPr>
          <p:cNvSpPr txBox="1"/>
          <p:nvPr/>
        </p:nvSpPr>
        <p:spPr>
          <a:xfrm>
            <a:off x="7026030" y="552905"/>
            <a:ext cx="4660353" cy="16749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0" i="1" u="none" strike="noStrike" dirty="0">
                <a:effectLst/>
              </a:rPr>
              <a:t>…supports, facilitates and coordinates the daily research activities and plays a critical role in the conduct of the study…”</a:t>
            </a:r>
            <a:r>
              <a:rPr lang="en-US" sz="2000" b="0" i="0" dirty="0">
                <a:effectLst/>
              </a:rPr>
              <a:t>​</a:t>
            </a:r>
            <a:endParaRPr lang="en-US" sz="2000" dirty="0"/>
          </a:p>
        </p:txBody>
      </p:sp>
      <p:pic>
        <p:nvPicPr>
          <p:cNvPr id="9" name="Content Placeholder 8" descr="A picture containing text, sky, outdoor, flock&#10;&#10;Description automatically generated">
            <a:extLst>
              <a:ext uri="{FF2B5EF4-FFF2-40B4-BE49-F238E27FC236}">
                <a16:creationId xmlns:a16="http://schemas.microsoft.com/office/drawing/2014/main" id="{4581AA35-BC71-8644-A207-6274A4A383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02" r="-1" b="15401"/>
          <a:stretch/>
        </p:blipFill>
        <p:spPr>
          <a:xfrm>
            <a:off x="182881" y="2405149"/>
            <a:ext cx="11834494" cy="4278819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6395BEC-3D2E-72D3-B7B4-767EE5BBEFF4}"/>
              </a:ext>
            </a:extLst>
          </p:cNvPr>
          <p:cNvSpPr txBox="1">
            <a:spLocks/>
          </p:cNvSpPr>
          <p:nvPr/>
        </p:nvSpPr>
        <p:spPr>
          <a:xfrm>
            <a:off x="6172200" y="1825625"/>
            <a:ext cx="5181600" cy="594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82964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1974A9A2-87E3-33C1-9430-1BB413FCFB1E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035545935"/>
              </p:ext>
            </p:extLst>
          </p:nvPr>
        </p:nvGraphicFramePr>
        <p:xfrm>
          <a:off x="514773" y="111554"/>
          <a:ext cx="11531705" cy="6457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952E7757-E650-22E3-9CE3-3092923296F3}"/>
              </a:ext>
            </a:extLst>
          </p:cNvPr>
          <p:cNvSpPr txBox="1"/>
          <p:nvPr/>
        </p:nvSpPr>
        <p:spPr>
          <a:xfrm>
            <a:off x="2381210" y="5419491"/>
            <a:ext cx="758283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Montserrat"/>
              </a:rPr>
              <a:t>STUDY MANAGEMENT</a:t>
            </a:r>
            <a:r>
              <a:rPr lang="en-US" sz="4000" dirty="0">
                <a:solidFill>
                  <a:schemeClr val="bg1"/>
                </a:solidFill>
              </a:rPr>
              <a:t>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88151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114C78B5-EC6B-4A39-8860-70510086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Healthcare worker holding tablet">
            <a:extLst>
              <a:ext uri="{FF2B5EF4-FFF2-40B4-BE49-F238E27FC236}">
                <a16:creationId xmlns:a16="http://schemas.microsoft.com/office/drawing/2014/main" id="{6D927A2C-C74D-2DBA-02BF-C12C072F34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3" r="11683"/>
          <a:stretch/>
        </p:blipFill>
        <p:spPr>
          <a:xfrm>
            <a:off x="20" y="10"/>
            <a:ext cx="4000480" cy="390488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  <a:ln>
            <a:noFill/>
          </a:ln>
          <a:effectLst>
            <a:softEdge rad="112500"/>
          </a:effectLst>
        </p:spPr>
      </p:pic>
      <p:pic>
        <p:nvPicPr>
          <p:cNvPr id="3" name="Picture 2" descr="A person and a child playing with a toy train&#10;&#10;Description automatically generated">
            <a:extLst>
              <a:ext uri="{FF2B5EF4-FFF2-40B4-BE49-F238E27FC236}">
                <a16:creationId xmlns:a16="http://schemas.microsoft.com/office/drawing/2014/main" id="{2E0778D2-3660-7B1B-B8B8-6FEF5EAC8F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8" r="12468"/>
          <a:stretch/>
        </p:blipFill>
        <p:spPr>
          <a:xfrm>
            <a:off x="4191002" y="10"/>
            <a:ext cx="3809998" cy="390488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  <a:ln>
            <a:noFill/>
          </a:ln>
          <a:effectLst>
            <a:softEdge rad="112500"/>
          </a:effectLst>
        </p:spPr>
      </p:pic>
      <p:pic>
        <p:nvPicPr>
          <p:cNvPr id="5" name="Picture 4" descr="A person wearing a face mask and showing off her arm muscles&#10;&#10;Description automatically generated">
            <a:extLst>
              <a:ext uri="{FF2B5EF4-FFF2-40B4-BE49-F238E27FC236}">
                <a16:creationId xmlns:a16="http://schemas.microsoft.com/office/drawing/2014/main" id="{09D7E567-6490-B2BB-A477-0782F71709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1" r="13934" b="-3"/>
          <a:stretch/>
        </p:blipFill>
        <p:spPr>
          <a:xfrm>
            <a:off x="8191500" y="-1"/>
            <a:ext cx="4000500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A50943B0-FDF7-4C2C-B784-9208C945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4021FAB-FA86-49DE-8FC9-585A1729B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7B58B526-A432-4EB5-AA70-2BB897257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6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921BA15F-227D-BA22-8D8A-F6A3814BB6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7935" y="4915605"/>
            <a:ext cx="11676130" cy="131267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buNone/>
            </a:pPr>
            <a:r>
              <a:rPr lang="en-US" dirty="0">
                <a:solidFill>
                  <a:schemeClr val="bg1">
                    <a:alpha val="80000"/>
                  </a:schemeClr>
                </a:solidFill>
                <a:latin typeface="Montserrat"/>
              </a:rPr>
              <a:t>Daily activities vary depending on several things, including the type and complexity of the research study, community infrastructure, and experience level of the research team</a:t>
            </a:r>
            <a:br>
              <a:rPr lang="en-US" dirty="0">
                <a:latin typeface="Montserrat"/>
              </a:rPr>
            </a:br>
            <a:endParaRPr lang="en-US">
              <a:solidFill>
                <a:srgbClr val="FFFFFF">
                  <a:alpha val="80000"/>
                </a:srgbClr>
              </a:solidFill>
              <a:latin typeface="Montserrat"/>
              <a:cs typeface="Calibri" panose="020F05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50520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group of people standing around a paper&#10;&#10;Description automatically generated">
            <a:extLst>
              <a:ext uri="{FF2B5EF4-FFF2-40B4-BE49-F238E27FC236}">
                <a16:creationId xmlns:a16="http://schemas.microsoft.com/office/drawing/2014/main" id="{8FFF8369-CEA8-7887-3892-9D4E297434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0" r="24671" b="-2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36266D-456C-DC4A-ECC5-7BFB46847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4048" y="405685"/>
            <a:ext cx="6178515" cy="15593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dirty="0">
                <a:latin typeface="Montserrat" panose="00000500000000000000" pitchFamily="2" charset="0"/>
              </a:rPr>
              <a:t>Research Coordinators might also provide oversight or assistance for: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6E3E19-0181-B439-75D0-0262E4A58B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44048" y="2743200"/>
            <a:ext cx="5910763" cy="3496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latin typeface="Montserrat" panose="00000500000000000000" pitchFamily="2" charset="0"/>
              </a:rPr>
              <a:t>Regulatory submission &amp; maintenance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latin typeface="Montserrat" panose="00000500000000000000" pitchFamily="2" charset="0"/>
              </a:rPr>
              <a:t>Budget development &amp; billing compliance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latin typeface="Montserrat" panose="00000500000000000000" pitchFamily="2" charset="0"/>
              </a:rPr>
              <a:t>Study contracts &amp; agreements 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latin typeface="Montserrat" panose="00000500000000000000" pitchFamily="2" charset="0"/>
              </a:rPr>
              <a:t>Sample collection &amp; processing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latin typeface="Montserrat" panose="00000500000000000000" pitchFamily="2" charset="0"/>
              </a:rPr>
              <a:t>Study close out &amp; archival of records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98969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39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8" name="Freeform: Shape 41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4" name="Freeform: Shape 43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E5BF4B-6945-816E-3AFA-C07A94212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8769" y="2356454"/>
            <a:ext cx="9374462" cy="276402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Who Makes a Good Public Health Research Professional? 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474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FAD01D1-90BF-A939-136A-975226188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853"/>
            <a:ext cx="10515600" cy="1280958"/>
          </a:xfrm>
        </p:spPr>
        <p:txBody>
          <a:bodyPr/>
          <a:lstStyle/>
          <a:p>
            <a:pPr algn="ctr"/>
            <a:r>
              <a:rPr lang="en-US" dirty="0"/>
              <a:t>Public Health Research Professionals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F19E7D6-CE24-9A19-6C98-C1AD05384D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6481796"/>
              </p:ext>
            </p:extLst>
          </p:nvPr>
        </p:nvGraphicFramePr>
        <p:xfrm>
          <a:off x="0" y="1690688"/>
          <a:ext cx="12192000" cy="4987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9632594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9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11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642C4F-596E-2635-9245-0D811C17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074" y="1396686"/>
            <a:ext cx="3906506" cy="406462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Montserrat"/>
              </a:rPr>
              <a:t>Research Professionals</a:t>
            </a:r>
          </a:p>
        </p:txBody>
      </p:sp>
      <p:sp>
        <p:nvSpPr>
          <p:cNvPr id="26" name="Arc 13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15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Content Placeholder 4">
            <a:extLst>
              <a:ext uri="{FF2B5EF4-FFF2-40B4-BE49-F238E27FC236}">
                <a16:creationId xmlns:a16="http://schemas.microsoft.com/office/drawing/2014/main" id="{554193A2-6C40-BC80-5082-DD41B7D30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6348" y="1395031"/>
            <a:ext cx="6938430" cy="484386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ontserrat"/>
              </a:rPr>
              <a:t>People with backgrounds as medical assistants, community health educators, and in nonscientific fields can all make excellent research professionals!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ontserrat"/>
              </a:rPr>
              <a:t>Many research roles don't require an advanced degree.</a:t>
            </a:r>
          </a:p>
          <a:p>
            <a:pPr marL="285750" indent="-285750"/>
            <a:r>
              <a:rPr lang="en-US" dirty="0">
                <a:latin typeface="Montserrat"/>
              </a:rPr>
              <a:t>There is room to grow in multiple directions, depending on your interests, including data, clinical, administrative, or regulatory roles.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ontserrat"/>
              </a:rPr>
              <a:t>People with a commitment to help others.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624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185216-B471-BC77-C301-5E321B7BB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US" sz="6000" dirty="0">
                <a:latin typeface="Montserrat"/>
              </a:rPr>
              <a:t>Public Health Research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0A08E54-8DCF-9F0E-AD8A-C35614ACDDED}"/>
              </a:ext>
            </a:extLst>
          </p:cNvPr>
          <p:cNvSpPr/>
          <p:nvPr/>
        </p:nvSpPr>
        <p:spPr>
          <a:xfrm>
            <a:off x="5108535" y="1073119"/>
            <a:ext cx="6700603" cy="1188077"/>
          </a:xfrm>
          <a:prstGeom prst="roundRect">
            <a:avLst>
              <a:gd name="adj" fmla="val 1000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8A15AE4-160F-0EAB-F886-F287955DB9E5}"/>
              </a:ext>
            </a:extLst>
          </p:cNvPr>
          <p:cNvSpPr/>
          <p:nvPr/>
        </p:nvSpPr>
        <p:spPr>
          <a:xfrm>
            <a:off x="6466500" y="1073119"/>
            <a:ext cx="5342637" cy="1188602"/>
          </a:xfrm>
          <a:custGeom>
            <a:avLst/>
            <a:gdLst>
              <a:gd name="connsiteX0" fmla="*/ 0 w 5342637"/>
              <a:gd name="connsiteY0" fmla="*/ 0 h 1175727"/>
              <a:gd name="connsiteX1" fmla="*/ 5342637 w 5342637"/>
              <a:gd name="connsiteY1" fmla="*/ 0 h 1175727"/>
              <a:gd name="connsiteX2" fmla="*/ 5342637 w 5342637"/>
              <a:gd name="connsiteY2" fmla="*/ 1175727 h 1175727"/>
              <a:gd name="connsiteX3" fmla="*/ 0 w 5342637"/>
              <a:gd name="connsiteY3" fmla="*/ 1175727 h 1175727"/>
              <a:gd name="connsiteX4" fmla="*/ 0 w 5342637"/>
              <a:gd name="connsiteY4" fmla="*/ 0 h 1175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42637" h="1175727">
                <a:moveTo>
                  <a:pt x="0" y="0"/>
                </a:moveTo>
                <a:lnTo>
                  <a:pt x="5342637" y="0"/>
                </a:lnTo>
                <a:lnTo>
                  <a:pt x="5342637" y="1175727"/>
                </a:lnTo>
                <a:lnTo>
                  <a:pt x="0" y="117572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4431" tIns="124431" rIns="124431" bIns="124431" numCol="1" spcCol="1270" anchor="ctr" anchorCtr="0">
            <a:noAutofit/>
          </a:bodyPr>
          <a:lstStyle/>
          <a:p>
            <a:pPr marL="0" lvl="0" indent="0" algn="l" defTabSz="10668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>
                <a:latin typeface="Montserrat"/>
              </a:rPr>
              <a:t>Scientific discovery in public health and health care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6628EF1-8BAF-B425-6F55-E9D03FC6B9AA}"/>
              </a:ext>
            </a:extLst>
          </p:cNvPr>
          <p:cNvSpPr/>
          <p:nvPr/>
        </p:nvSpPr>
        <p:spPr>
          <a:xfrm>
            <a:off x="5108535" y="2553925"/>
            <a:ext cx="6700603" cy="1175727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A43019E-1CE5-6A1B-514C-5B1B7C965448}"/>
              </a:ext>
            </a:extLst>
          </p:cNvPr>
          <p:cNvSpPr/>
          <p:nvPr/>
        </p:nvSpPr>
        <p:spPr>
          <a:xfrm>
            <a:off x="6466500" y="2542779"/>
            <a:ext cx="5342637" cy="1175727"/>
          </a:xfrm>
          <a:custGeom>
            <a:avLst/>
            <a:gdLst>
              <a:gd name="connsiteX0" fmla="*/ 0 w 5342637"/>
              <a:gd name="connsiteY0" fmla="*/ 0 h 1175727"/>
              <a:gd name="connsiteX1" fmla="*/ 5342637 w 5342637"/>
              <a:gd name="connsiteY1" fmla="*/ 0 h 1175727"/>
              <a:gd name="connsiteX2" fmla="*/ 5342637 w 5342637"/>
              <a:gd name="connsiteY2" fmla="*/ 1175727 h 1175727"/>
              <a:gd name="connsiteX3" fmla="*/ 0 w 5342637"/>
              <a:gd name="connsiteY3" fmla="*/ 1175727 h 1175727"/>
              <a:gd name="connsiteX4" fmla="*/ 0 w 5342637"/>
              <a:gd name="connsiteY4" fmla="*/ 0 h 1175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42637" h="1175727">
                <a:moveTo>
                  <a:pt x="0" y="0"/>
                </a:moveTo>
                <a:lnTo>
                  <a:pt x="5342637" y="0"/>
                </a:lnTo>
                <a:lnTo>
                  <a:pt x="5342637" y="1175727"/>
                </a:lnTo>
                <a:lnTo>
                  <a:pt x="0" y="117572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4431" tIns="124431" rIns="124431" bIns="124431" numCol="1" spcCol="1270" anchor="ctr" anchorCtr="0">
            <a:noAutofit/>
          </a:bodyPr>
          <a:lstStyle/>
          <a:p>
            <a:pPr marL="0" lvl="0" indent="0" algn="l" defTabSz="10668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>
                <a:latin typeface="Montserrat"/>
              </a:rPr>
              <a:t>Address communities’ most pressing health concerns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95E6944-97E1-73B3-4668-2519214C6EFB}"/>
              </a:ext>
            </a:extLst>
          </p:cNvPr>
          <p:cNvSpPr/>
          <p:nvPr/>
        </p:nvSpPr>
        <p:spPr>
          <a:xfrm>
            <a:off x="5108535" y="4012439"/>
            <a:ext cx="6700603" cy="1175727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ectangle 10" descr="Doctor">
            <a:extLst>
              <a:ext uri="{FF2B5EF4-FFF2-40B4-BE49-F238E27FC236}">
                <a16:creationId xmlns:a16="http://schemas.microsoft.com/office/drawing/2014/main" id="{CE70E3E9-3AA2-78D7-919E-FFA16788B436}"/>
              </a:ext>
            </a:extLst>
          </p:cNvPr>
          <p:cNvSpPr/>
          <p:nvPr/>
        </p:nvSpPr>
        <p:spPr>
          <a:xfrm>
            <a:off x="5126176" y="3969013"/>
            <a:ext cx="1196890" cy="1185769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7403922-1B9D-C5C6-69F2-D01A0EFCBCE6}"/>
              </a:ext>
            </a:extLst>
          </p:cNvPr>
          <p:cNvSpPr/>
          <p:nvPr/>
        </p:nvSpPr>
        <p:spPr>
          <a:xfrm>
            <a:off x="6466500" y="4012439"/>
            <a:ext cx="5342637" cy="1175727"/>
          </a:xfrm>
          <a:custGeom>
            <a:avLst/>
            <a:gdLst>
              <a:gd name="connsiteX0" fmla="*/ 0 w 5342637"/>
              <a:gd name="connsiteY0" fmla="*/ 0 h 1175727"/>
              <a:gd name="connsiteX1" fmla="*/ 5342637 w 5342637"/>
              <a:gd name="connsiteY1" fmla="*/ 0 h 1175727"/>
              <a:gd name="connsiteX2" fmla="*/ 5342637 w 5342637"/>
              <a:gd name="connsiteY2" fmla="*/ 1175727 h 1175727"/>
              <a:gd name="connsiteX3" fmla="*/ 0 w 5342637"/>
              <a:gd name="connsiteY3" fmla="*/ 1175727 h 1175727"/>
              <a:gd name="connsiteX4" fmla="*/ 0 w 5342637"/>
              <a:gd name="connsiteY4" fmla="*/ 0 h 1175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42637" h="1175727">
                <a:moveTo>
                  <a:pt x="0" y="0"/>
                </a:moveTo>
                <a:lnTo>
                  <a:pt x="5342637" y="0"/>
                </a:lnTo>
                <a:lnTo>
                  <a:pt x="5342637" y="1175727"/>
                </a:lnTo>
                <a:lnTo>
                  <a:pt x="0" y="117572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4431" tIns="124431" rIns="124431" bIns="124431" numCol="1" spcCol="1270" anchor="ctr" anchorCtr="0">
            <a:noAutofit/>
          </a:bodyPr>
          <a:lstStyle/>
          <a:p>
            <a:pPr marL="0" lvl="0" indent="0" algn="l" defTabSz="10668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>
                <a:latin typeface="Montserrat"/>
              </a:rPr>
              <a:t>All research professionals are crucial to the success of research studies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A3F8381-4091-9397-B4AC-28472CA371D7}"/>
              </a:ext>
            </a:extLst>
          </p:cNvPr>
          <p:cNvSpPr/>
          <p:nvPr/>
        </p:nvSpPr>
        <p:spPr>
          <a:xfrm>
            <a:off x="5108535" y="5482099"/>
            <a:ext cx="6700603" cy="1175727"/>
          </a:xfrm>
          <a:prstGeom prst="roundRect">
            <a:avLst>
              <a:gd name="adj" fmla="val 1000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Rectangle 14" descr="Scientific Thought with solid fill">
            <a:extLst>
              <a:ext uri="{FF2B5EF4-FFF2-40B4-BE49-F238E27FC236}">
                <a16:creationId xmlns:a16="http://schemas.microsoft.com/office/drawing/2014/main" id="{374F8185-18B0-E95E-377D-D0BA40032C98}"/>
              </a:ext>
            </a:extLst>
          </p:cNvPr>
          <p:cNvSpPr/>
          <p:nvPr/>
        </p:nvSpPr>
        <p:spPr>
          <a:xfrm>
            <a:off x="5108226" y="5524949"/>
            <a:ext cx="1195132" cy="1084029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24EC6BE-B9BD-5CDE-08F2-D3C9C1511794}"/>
              </a:ext>
            </a:extLst>
          </p:cNvPr>
          <p:cNvSpPr/>
          <p:nvPr/>
        </p:nvSpPr>
        <p:spPr>
          <a:xfrm>
            <a:off x="6466500" y="5482099"/>
            <a:ext cx="5342637" cy="1175727"/>
          </a:xfrm>
          <a:custGeom>
            <a:avLst/>
            <a:gdLst>
              <a:gd name="connsiteX0" fmla="*/ 0 w 5342637"/>
              <a:gd name="connsiteY0" fmla="*/ 0 h 1175727"/>
              <a:gd name="connsiteX1" fmla="*/ 5342637 w 5342637"/>
              <a:gd name="connsiteY1" fmla="*/ 0 h 1175727"/>
              <a:gd name="connsiteX2" fmla="*/ 5342637 w 5342637"/>
              <a:gd name="connsiteY2" fmla="*/ 1175727 h 1175727"/>
              <a:gd name="connsiteX3" fmla="*/ 0 w 5342637"/>
              <a:gd name="connsiteY3" fmla="*/ 1175727 h 1175727"/>
              <a:gd name="connsiteX4" fmla="*/ 0 w 5342637"/>
              <a:gd name="connsiteY4" fmla="*/ 0 h 1175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42637" h="1175727">
                <a:moveTo>
                  <a:pt x="0" y="0"/>
                </a:moveTo>
                <a:lnTo>
                  <a:pt x="5342637" y="0"/>
                </a:lnTo>
                <a:lnTo>
                  <a:pt x="5342637" y="1175727"/>
                </a:lnTo>
                <a:lnTo>
                  <a:pt x="0" y="117572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4431" tIns="124431" rIns="124431" bIns="124431" numCol="1" spcCol="1270" anchor="ctr" anchorCtr="0">
            <a:noAutofit/>
          </a:bodyPr>
          <a:lstStyle/>
          <a:p>
            <a:pPr marL="0" lvl="0" indent="0" algn="l" defTabSz="10668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>
                <a:latin typeface="Montserrat"/>
              </a:rPr>
              <a:t>Public health research professionals are involved in every stage of research</a:t>
            </a:r>
          </a:p>
        </p:txBody>
      </p:sp>
      <p:pic>
        <p:nvPicPr>
          <p:cNvPr id="8" name="Graphic 7" descr="Heart with pulse with solid fill">
            <a:extLst>
              <a:ext uri="{FF2B5EF4-FFF2-40B4-BE49-F238E27FC236}">
                <a16:creationId xmlns:a16="http://schemas.microsoft.com/office/drawing/2014/main" id="{0BEF8A8D-C91E-46B6-6782-BAE0E7A249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87006" y="1119352"/>
            <a:ext cx="1183728" cy="1190296"/>
          </a:xfrm>
          <a:prstGeom prst="rect">
            <a:avLst/>
          </a:prstGeom>
        </p:spPr>
      </p:pic>
      <p:pic>
        <p:nvPicPr>
          <p:cNvPr id="13" name="Graphic 12" descr="Meeting with solid fill">
            <a:extLst>
              <a:ext uri="{FF2B5EF4-FFF2-40B4-BE49-F238E27FC236}">
                <a16:creationId xmlns:a16="http://schemas.microsoft.com/office/drawing/2014/main" id="{8527052B-94CC-D55E-B287-5D7B6E738B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87007" y="2590800"/>
            <a:ext cx="1124606" cy="11311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3590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2D90C5F-CBD9-4B41-B535-89E069D33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5400" dirty="0">
                <a:solidFill>
                  <a:schemeClr val="tx1"/>
                </a:solidFill>
                <a:latin typeface="Montserrat"/>
                <a:ea typeface="Calibri"/>
                <a:cs typeface="Calibri"/>
              </a:rPr>
              <a:t>Objectives</a:t>
            </a:r>
            <a:endParaRPr lang="en-US" sz="5400">
              <a:solidFill>
                <a:schemeClr val="tx1"/>
              </a:solidFill>
              <a:latin typeface="Montserrat"/>
              <a:ea typeface="Calibri"/>
              <a:cs typeface="Calibri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704DB3F-B684-1A8E-226B-73597E380B1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199" y="2607944"/>
            <a:ext cx="5757059" cy="3866647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513715" indent="-342900" defTabSz="914400">
              <a:lnSpc>
                <a:spcPct val="90000"/>
              </a:lnSpc>
              <a:buFont typeface="Wingdings" panose="020B0604020202020204" pitchFamily="34" charset="0"/>
              <a:buChar char="ü"/>
            </a:pPr>
            <a:r>
              <a:rPr lang="en-US" b="1" dirty="0">
                <a:solidFill>
                  <a:schemeClr val="tx1"/>
                </a:solidFill>
                <a:latin typeface="Montserrat"/>
                <a:cs typeface="+mn-cs"/>
              </a:rPr>
              <a:t>Define</a:t>
            </a:r>
            <a:r>
              <a:rPr lang="en-US" dirty="0">
                <a:solidFill>
                  <a:schemeClr val="tx1"/>
                </a:solidFill>
                <a:latin typeface="Montserrat"/>
                <a:cs typeface="+mn-cs"/>
              </a:rPr>
              <a:t> Public Health Research</a:t>
            </a:r>
            <a:endParaRPr lang="en-US" dirty="0">
              <a:solidFill>
                <a:schemeClr val="tx1"/>
              </a:solidFill>
              <a:cs typeface="+mn-cs"/>
            </a:endParaRPr>
          </a:p>
          <a:p>
            <a:pPr marL="513715" indent="-342900" defTabSz="914400">
              <a:lnSpc>
                <a:spcPct val="90000"/>
              </a:lnSpc>
              <a:buFont typeface="Wingdings" panose="020B0604020202020204" pitchFamily="34" charset="0"/>
              <a:buChar char="ü"/>
              <a:tabLst>
                <a:tab pos="2063750" algn="l"/>
              </a:tabLst>
            </a:pPr>
            <a:r>
              <a:rPr lang="en-US" b="1" dirty="0">
                <a:solidFill>
                  <a:schemeClr val="tx1"/>
                </a:solidFill>
                <a:latin typeface="Montserrat"/>
                <a:cs typeface="+mn-cs"/>
              </a:rPr>
              <a:t>Understand</a:t>
            </a:r>
            <a:r>
              <a:rPr lang="en-US" dirty="0">
                <a:solidFill>
                  <a:schemeClr val="tx1"/>
                </a:solidFill>
                <a:latin typeface="Montserrat"/>
                <a:cs typeface="+mn-cs"/>
              </a:rPr>
              <a:t> Different Roles in Public Health Research</a:t>
            </a:r>
          </a:p>
          <a:p>
            <a:pPr marL="513715" indent="-342900" defTabSz="914400">
              <a:lnSpc>
                <a:spcPct val="90000"/>
              </a:lnSpc>
              <a:buFont typeface="Wingdings" panose="020B0604020202020204" pitchFamily="34" charset="0"/>
              <a:buChar char="ü"/>
            </a:pPr>
            <a:r>
              <a:rPr lang="en-US" b="1" dirty="0">
                <a:solidFill>
                  <a:schemeClr val="tx1"/>
                </a:solidFill>
                <a:latin typeface="Montserrat"/>
                <a:cs typeface="+mn-cs"/>
              </a:rPr>
              <a:t>Describe</a:t>
            </a:r>
            <a:r>
              <a:rPr lang="en-US" dirty="0">
                <a:solidFill>
                  <a:schemeClr val="tx1"/>
                </a:solidFill>
                <a:latin typeface="Montserrat"/>
                <a:cs typeface="+mn-cs"/>
              </a:rPr>
              <a:t> Opportunities in Public Health Research </a:t>
            </a:r>
          </a:p>
          <a:p>
            <a:pPr marL="513715" indent="-342900" defTabSz="914400">
              <a:lnSpc>
                <a:spcPct val="90000"/>
              </a:lnSpc>
              <a:buFont typeface="Wingdings" panose="020B0604020202020204" pitchFamily="34" charset="0"/>
              <a:buChar char="ü"/>
            </a:pPr>
            <a:r>
              <a:rPr lang="en-US" b="1" dirty="0">
                <a:solidFill>
                  <a:schemeClr val="tx1"/>
                </a:solidFill>
                <a:latin typeface="Montserrat"/>
                <a:cs typeface="+mn-cs"/>
              </a:rPr>
              <a:t>Outline</a:t>
            </a:r>
            <a:r>
              <a:rPr lang="en-US" dirty="0">
                <a:solidFill>
                  <a:schemeClr val="tx1"/>
                </a:solidFill>
                <a:latin typeface="Montserrat"/>
                <a:cs typeface="+mn-cs"/>
              </a:rPr>
              <a:t> the Career Outlook in the field of Public Health Research</a:t>
            </a:r>
          </a:p>
          <a:p>
            <a:pPr marL="285115" indent="-228600" defTabSz="914400">
              <a:lnSpc>
                <a:spcPct val="90000"/>
              </a:lnSpc>
              <a:buFont typeface="Wingdings" panose="020B0604020202020204" pitchFamily="34" charset="0"/>
              <a:buChar char="ü"/>
            </a:pPr>
            <a:endParaRPr lang="en-US" sz="2000" dirty="0">
              <a:solidFill>
                <a:schemeClr val="tx1"/>
              </a:solidFill>
              <a:latin typeface="+mn-lt"/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6" name="Picture 5" descr="A group of women and a child&#10;&#10;Description automatically generated">
            <a:extLst>
              <a:ext uri="{FF2B5EF4-FFF2-40B4-BE49-F238E27FC236}">
                <a16:creationId xmlns:a16="http://schemas.microsoft.com/office/drawing/2014/main" id="{F0618ACC-6004-950A-B5E0-38EAC52083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6" r="16053" b="-2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57100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39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8" name="Freeform: Shape 41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4" name="Freeform: Shape 43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E5BF4B-6945-816E-3AFA-C07A94212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8769" y="2356454"/>
            <a:ext cx="9374462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 dirty="0">
                <a:latin typeface="Montserrat"/>
              </a:rPr>
              <a:t>Who is Hiring?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472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7E1D180-39CF-1551-3048-ACDBB444E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0702" y="3647205"/>
            <a:ext cx="8855565" cy="263139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just"/>
            <a:r>
              <a:rPr lang="en-US" sz="3200" kern="1200" dirty="0">
                <a:latin typeface="Montserrat"/>
              </a:rPr>
              <a:t>Pursuing a career in public health research provides opportunities at universities, community clinics, non-profit organizations, and research foundations</a:t>
            </a:r>
            <a:endParaRPr lang="en-US" sz="32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11689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2">
            <a:extLst>
              <a:ext uri="{FF2B5EF4-FFF2-40B4-BE49-F238E27FC236}">
                <a16:creationId xmlns:a16="http://schemas.microsoft.com/office/drawing/2014/main" id="{9A3F5928-D955-456A-97B5-AA390B8CE9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7E1D180-39CF-1551-3048-ACDBB444E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535" y="2113543"/>
            <a:ext cx="10007881" cy="263947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Montserrat"/>
              </a:rPr>
              <a:t>Pursuing a career in </a:t>
            </a:r>
            <a:r>
              <a:rPr lang="en-US" sz="3600" dirty="0">
                <a:solidFill>
                  <a:srgbClr val="FFFFFF"/>
                </a:solidFill>
                <a:latin typeface="Montserrat"/>
              </a:rPr>
              <a:t>public</a:t>
            </a:r>
            <a:r>
              <a:rPr lang="en-US" sz="3600" kern="12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600" dirty="0">
                <a:solidFill>
                  <a:srgbClr val="FFFFFF"/>
                </a:solidFill>
                <a:latin typeface="Montserrat"/>
              </a:rPr>
              <a:t>health </a:t>
            </a:r>
            <a:r>
              <a:rPr lang="en-US" sz="3600" kern="1200" dirty="0">
                <a:solidFill>
                  <a:srgbClr val="FFFFFF"/>
                </a:solidFill>
                <a:latin typeface="Montserrat"/>
              </a:rPr>
              <a:t>research provides opportunities at </a:t>
            </a:r>
            <a:r>
              <a:rPr lang="en-US" sz="3600" dirty="0">
                <a:solidFill>
                  <a:srgbClr val="FFFFFF"/>
                </a:solidFill>
                <a:latin typeface="Montserrat"/>
              </a:rPr>
              <a:t>universities</a:t>
            </a:r>
            <a:r>
              <a:rPr lang="en-US" sz="3600" kern="1200" dirty="0">
                <a:solidFill>
                  <a:srgbClr val="FFFFFF"/>
                </a:solidFill>
                <a:latin typeface="Montserrat"/>
              </a:rPr>
              <a:t>, non-profit </a:t>
            </a:r>
            <a:r>
              <a:rPr lang="en-US" sz="3600" dirty="0">
                <a:solidFill>
                  <a:srgbClr val="FFFFFF"/>
                </a:solidFill>
                <a:latin typeface="Montserrat"/>
              </a:rPr>
              <a:t>and community-based organizations organizations</a:t>
            </a:r>
            <a:r>
              <a:rPr lang="en-US" sz="3600" kern="1200" dirty="0">
                <a:solidFill>
                  <a:srgbClr val="FFFFFF"/>
                </a:solidFill>
                <a:latin typeface="Montserrat"/>
              </a:rPr>
              <a:t>, and </a:t>
            </a:r>
            <a:r>
              <a:rPr lang="en-US" sz="3600" dirty="0">
                <a:solidFill>
                  <a:srgbClr val="FFFFFF"/>
                </a:solidFill>
                <a:latin typeface="Montserrat"/>
              </a:rPr>
              <a:t>public health agencies.</a:t>
            </a:r>
            <a:endParaRPr lang="en-US" sz="3600" kern="1200" dirty="0">
              <a:solidFill>
                <a:srgbClr val="FFFFFF"/>
              </a:solidFill>
              <a:latin typeface="Montserrat"/>
            </a:endParaRPr>
          </a:p>
        </p:txBody>
      </p:sp>
      <p:cxnSp>
        <p:nvCxnSpPr>
          <p:cNvPr id="72" name="Straight Connector 64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8" y="806470"/>
            <a:ext cx="8453437" cy="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954" y="2875093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9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3734" y="3104388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1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414" y="361953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57962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3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2" name="Arc 25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CC80A9-2A91-62B2-AC83-E433A46B1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7176" y="722906"/>
            <a:ext cx="545883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 dirty="0">
                <a:latin typeface="Montserrat"/>
              </a:rPr>
              <a:t>Where To Look</a:t>
            </a:r>
          </a:p>
        </p:txBody>
      </p:sp>
      <p:sp>
        <p:nvSpPr>
          <p:cNvPr id="33" name="Freeform: Shape 27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6" descr="Baby holding flashlight">
            <a:extLst>
              <a:ext uri="{FF2B5EF4-FFF2-40B4-BE49-F238E27FC236}">
                <a16:creationId xmlns:a16="http://schemas.microsoft.com/office/drawing/2014/main" id="{9302DB90-41F0-0D63-1D49-A03C1369E9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8" r="41372"/>
          <a:stretch/>
        </p:blipFill>
        <p:spPr>
          <a:xfrm>
            <a:off x="334101" y="595293"/>
            <a:ext cx="3847542" cy="566567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43F64E-F996-898C-7DDA-72712B7AC7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83317" y="2235268"/>
            <a:ext cx="7536483" cy="41925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Montserrat"/>
              </a:rPr>
              <a:t>Local universities &amp; research centers</a:t>
            </a:r>
          </a:p>
          <a:p>
            <a:r>
              <a:rPr lang="en-US" dirty="0">
                <a:latin typeface="Montserrat"/>
              </a:rPr>
              <a:t>Local &amp; national public health agencies</a:t>
            </a:r>
          </a:p>
          <a:p>
            <a:r>
              <a:rPr lang="en-US" dirty="0">
                <a:latin typeface="Montserrat"/>
              </a:rPr>
              <a:t>Staffing agencies</a:t>
            </a:r>
          </a:p>
          <a:p>
            <a:r>
              <a:rPr lang="en-US" dirty="0">
                <a:latin typeface="Montserrat"/>
              </a:rPr>
              <a:t>Nonprofit foundations</a:t>
            </a:r>
          </a:p>
          <a:p>
            <a:r>
              <a:rPr lang="en-US" dirty="0">
                <a:latin typeface="Montserrat"/>
              </a:rPr>
              <a:t>Job boards, Indeed &amp; LinkedIn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38145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6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7FF362-FC97-4BF5-949B-D4ADFA26E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888549">
            <a:off x="-1059473" y="-1108988"/>
            <a:ext cx="7179830" cy="5226565"/>
          </a:xfrm>
          <a:custGeom>
            <a:avLst/>
            <a:gdLst>
              <a:gd name="connsiteX0" fmla="*/ 5217841 w 7179830"/>
              <a:gd name="connsiteY0" fmla="*/ 464824 h 5226565"/>
              <a:gd name="connsiteX1" fmla="*/ 5222490 w 7179830"/>
              <a:gd name="connsiteY1" fmla="*/ 464289 h 5226565"/>
              <a:gd name="connsiteX2" fmla="*/ 5216768 w 7179830"/>
              <a:gd name="connsiteY2" fmla="*/ 463394 h 5226565"/>
              <a:gd name="connsiteX3" fmla="*/ 5217841 w 7179830"/>
              <a:gd name="connsiteY3" fmla="*/ 464824 h 5226565"/>
              <a:gd name="connsiteX4" fmla="*/ 4945201 w 7179830"/>
              <a:gd name="connsiteY4" fmla="*/ 5226565 h 5226565"/>
              <a:gd name="connsiteX5" fmla="*/ 140449 w 7179830"/>
              <a:gd name="connsiteY5" fmla="*/ 2240811 h 5226565"/>
              <a:gd name="connsiteX6" fmla="*/ 232913 w 7179830"/>
              <a:gd name="connsiteY6" fmla="*/ 2052782 h 5226565"/>
              <a:gd name="connsiteX7" fmla="*/ 375714 w 7179830"/>
              <a:gd name="connsiteY7" fmla="*/ 1803205 h 5226565"/>
              <a:gd name="connsiteX8" fmla="*/ 1512756 w 7179830"/>
              <a:gd name="connsiteY8" fmla="*/ 638448 h 5226565"/>
              <a:gd name="connsiteX9" fmla="*/ 2902095 w 7179830"/>
              <a:gd name="connsiteY9" fmla="*/ 120440 h 5226565"/>
              <a:gd name="connsiteX10" fmla="*/ 2848453 w 7179830"/>
              <a:gd name="connsiteY10" fmla="*/ 125626 h 5226565"/>
              <a:gd name="connsiteX11" fmla="*/ 1837830 w 7179830"/>
              <a:gd name="connsiteY11" fmla="*/ 426203 h 5226565"/>
              <a:gd name="connsiteX12" fmla="*/ 214608 w 7179830"/>
              <a:gd name="connsiteY12" fmla="*/ 1882239 h 5226565"/>
              <a:gd name="connsiteX13" fmla="*/ 91317 w 7179830"/>
              <a:gd name="connsiteY13" fmla="*/ 2123701 h 5226565"/>
              <a:gd name="connsiteX14" fmla="*/ 64092 w 7179830"/>
              <a:gd name="connsiteY14" fmla="*/ 2193361 h 5226565"/>
              <a:gd name="connsiteX15" fmla="*/ 0 w 7179830"/>
              <a:gd name="connsiteY15" fmla="*/ 2153533 h 5226565"/>
              <a:gd name="connsiteX16" fmla="*/ 42834 w 7179830"/>
              <a:gd name="connsiteY16" fmla="*/ 2047277 h 5226565"/>
              <a:gd name="connsiteX17" fmla="*/ 923582 w 7179830"/>
              <a:gd name="connsiteY17" fmla="*/ 915600 h 5226565"/>
              <a:gd name="connsiteX18" fmla="*/ 2686989 w 7179830"/>
              <a:gd name="connsiteY18" fmla="*/ 73950 h 5226565"/>
              <a:gd name="connsiteX19" fmla="*/ 3059983 w 7179830"/>
              <a:gd name="connsiteY19" fmla="*/ 20308 h 5226565"/>
              <a:gd name="connsiteX20" fmla="*/ 3454435 w 7179830"/>
              <a:gd name="connsiteY20" fmla="*/ 1176 h 5226565"/>
              <a:gd name="connsiteX21" fmla="*/ 3923806 w 7179830"/>
              <a:gd name="connsiteY21" fmla="*/ 49990 h 5226565"/>
              <a:gd name="connsiteX22" fmla="*/ 5350874 w 7179830"/>
              <a:gd name="connsiteY22" fmla="*/ 426917 h 5226565"/>
              <a:gd name="connsiteX23" fmla="*/ 6607360 w 7179830"/>
              <a:gd name="connsiteY23" fmla="*/ 1075097 h 5226565"/>
              <a:gd name="connsiteX24" fmla="*/ 7110534 w 7179830"/>
              <a:gd name="connsiteY24" fmla="*/ 1541421 h 5226565"/>
              <a:gd name="connsiteX25" fmla="*/ 7179830 w 7179830"/>
              <a:gd name="connsiteY25" fmla="*/ 1630542 h 5226565"/>
              <a:gd name="connsiteX26" fmla="*/ 7136295 w 7179830"/>
              <a:gd name="connsiteY26" fmla="*/ 1700600 h 5226565"/>
              <a:gd name="connsiteX27" fmla="*/ 7131140 w 7179830"/>
              <a:gd name="connsiteY27" fmla="*/ 1693045 h 5226565"/>
              <a:gd name="connsiteX28" fmla="*/ 6577499 w 7179830"/>
              <a:gd name="connsiteY28" fmla="*/ 1148230 h 5226565"/>
              <a:gd name="connsiteX29" fmla="*/ 5494816 w 7179830"/>
              <a:gd name="connsiteY29" fmla="*/ 563527 h 5226565"/>
              <a:gd name="connsiteX30" fmla="*/ 5366967 w 7179830"/>
              <a:gd name="connsiteY30" fmla="*/ 514176 h 5226565"/>
              <a:gd name="connsiteX31" fmla="*/ 5244661 w 7179830"/>
              <a:gd name="connsiteY31" fmla="*/ 470725 h 5226565"/>
              <a:gd name="connsiteX32" fmla="*/ 5904822 w 7179830"/>
              <a:gd name="connsiteY32" fmla="*/ 815468 h 5226565"/>
              <a:gd name="connsiteX33" fmla="*/ 7015222 w 7179830"/>
              <a:gd name="connsiteY33" fmla="*/ 1815185 h 5226565"/>
              <a:gd name="connsiteX34" fmla="*/ 7040454 w 7179830"/>
              <a:gd name="connsiteY34" fmla="*/ 1854830 h 522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179830" h="5226565">
                <a:moveTo>
                  <a:pt x="5217841" y="464824"/>
                </a:moveTo>
                <a:lnTo>
                  <a:pt x="5222490" y="464289"/>
                </a:lnTo>
                <a:lnTo>
                  <a:pt x="5216768" y="463394"/>
                </a:lnTo>
                <a:cubicBezTo>
                  <a:pt x="5216768" y="463394"/>
                  <a:pt x="5216768" y="464646"/>
                  <a:pt x="5217841" y="464824"/>
                </a:cubicBezTo>
                <a:close/>
                <a:moveTo>
                  <a:pt x="4945201" y="5226565"/>
                </a:moveTo>
                <a:lnTo>
                  <a:pt x="140449" y="2240811"/>
                </a:lnTo>
                <a:lnTo>
                  <a:pt x="232913" y="2052782"/>
                </a:lnTo>
                <a:cubicBezTo>
                  <a:pt x="277693" y="1968290"/>
                  <a:pt x="325201" y="1885054"/>
                  <a:pt x="375714" y="1803205"/>
                </a:cubicBezTo>
                <a:cubicBezTo>
                  <a:pt x="667528" y="1329721"/>
                  <a:pt x="1039629" y="935091"/>
                  <a:pt x="1512756" y="638448"/>
                </a:cubicBezTo>
                <a:cubicBezTo>
                  <a:pt x="1939392" y="370950"/>
                  <a:pt x="2405724" y="210560"/>
                  <a:pt x="2902095" y="120440"/>
                </a:cubicBezTo>
                <a:cubicBezTo>
                  <a:pt x="2884054" y="118134"/>
                  <a:pt x="2865727" y="119904"/>
                  <a:pt x="2848453" y="125626"/>
                </a:cubicBezTo>
                <a:cubicBezTo>
                  <a:pt x="2498704" y="175943"/>
                  <a:pt x="2158217" y="277201"/>
                  <a:pt x="1837830" y="426203"/>
                </a:cubicBezTo>
                <a:cubicBezTo>
                  <a:pt x="1147094" y="744660"/>
                  <a:pt x="593502" y="1217071"/>
                  <a:pt x="214608" y="1882239"/>
                </a:cubicBezTo>
                <a:cubicBezTo>
                  <a:pt x="169441" y="1960776"/>
                  <a:pt x="128308" y="2041369"/>
                  <a:pt x="91317" y="2123701"/>
                </a:cubicBezTo>
                <a:lnTo>
                  <a:pt x="64092" y="2193361"/>
                </a:lnTo>
                <a:lnTo>
                  <a:pt x="0" y="2153533"/>
                </a:lnTo>
                <a:lnTo>
                  <a:pt x="42834" y="2047277"/>
                </a:lnTo>
                <a:cubicBezTo>
                  <a:pt x="241792" y="1615775"/>
                  <a:pt x="541268" y="1241591"/>
                  <a:pt x="923582" y="915600"/>
                </a:cubicBezTo>
                <a:cubicBezTo>
                  <a:pt x="1435331" y="478415"/>
                  <a:pt x="2028081" y="205375"/>
                  <a:pt x="2686989" y="73950"/>
                </a:cubicBezTo>
                <a:cubicBezTo>
                  <a:pt x="2810367" y="49274"/>
                  <a:pt x="2934818" y="32466"/>
                  <a:pt x="3059983" y="20308"/>
                </a:cubicBezTo>
                <a:cubicBezTo>
                  <a:pt x="3185149" y="8148"/>
                  <a:pt x="3308706" y="2963"/>
                  <a:pt x="3454435" y="1176"/>
                </a:cubicBezTo>
                <a:cubicBezTo>
                  <a:pt x="3599805" y="-5977"/>
                  <a:pt x="3761985" y="20665"/>
                  <a:pt x="3923806" y="49990"/>
                </a:cubicBezTo>
                <a:cubicBezTo>
                  <a:pt x="4409449" y="137964"/>
                  <a:pt x="4886867" y="257228"/>
                  <a:pt x="5350874" y="426917"/>
                </a:cubicBezTo>
                <a:cubicBezTo>
                  <a:pt x="5797001" y="589991"/>
                  <a:pt x="6223101" y="792223"/>
                  <a:pt x="6607360" y="1075097"/>
                </a:cubicBezTo>
                <a:cubicBezTo>
                  <a:pt x="6794438" y="1212779"/>
                  <a:pt x="6965102" y="1365689"/>
                  <a:pt x="7110534" y="1541421"/>
                </a:cubicBezTo>
                <a:lnTo>
                  <a:pt x="7179830" y="1630542"/>
                </a:lnTo>
                <a:lnTo>
                  <a:pt x="7136295" y="1700600"/>
                </a:lnTo>
                <a:lnTo>
                  <a:pt x="7131140" y="1693045"/>
                </a:lnTo>
                <a:cubicBezTo>
                  <a:pt x="6977874" y="1483026"/>
                  <a:pt x="6788448" y="1305671"/>
                  <a:pt x="6577499" y="1148230"/>
                </a:cubicBezTo>
                <a:cubicBezTo>
                  <a:pt x="6245452" y="900401"/>
                  <a:pt x="5878538" y="716408"/>
                  <a:pt x="5494816" y="563527"/>
                </a:cubicBezTo>
                <a:cubicBezTo>
                  <a:pt x="5452491" y="546487"/>
                  <a:pt x="5409881" y="530036"/>
                  <a:pt x="5366967" y="514176"/>
                </a:cubicBezTo>
                <a:cubicBezTo>
                  <a:pt x="5326377" y="499156"/>
                  <a:pt x="5285430" y="485210"/>
                  <a:pt x="5244661" y="470725"/>
                </a:cubicBezTo>
                <a:cubicBezTo>
                  <a:pt x="5471517" y="572127"/>
                  <a:pt x="5691970" y="687263"/>
                  <a:pt x="5904822" y="815468"/>
                </a:cubicBezTo>
                <a:cubicBezTo>
                  <a:pt x="6336645" y="1080104"/>
                  <a:pt x="6718758" y="1400351"/>
                  <a:pt x="7015222" y="1815185"/>
                </a:cubicBezTo>
                <a:lnTo>
                  <a:pt x="7040454" y="185483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5F14A9-619D-7FEB-D644-AC1DBB155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246" y="589770"/>
            <a:ext cx="4526489" cy="2414488"/>
          </a:xfrm>
        </p:spPr>
        <p:txBody>
          <a:bodyPr anchor="t">
            <a:normAutofit/>
          </a:bodyPr>
          <a:lstStyle/>
          <a:p>
            <a:r>
              <a:rPr lang="en-US" sz="4600" dirty="0">
                <a:solidFill>
                  <a:srgbClr val="FFFFFF"/>
                </a:solidFill>
                <a:latin typeface="Montserrat"/>
              </a:rPr>
              <a:t>Local Opportunities 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3ED6332-4AB8-853C-2CC2-42789B5C83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0141437"/>
              </p:ext>
            </p:extLst>
          </p:nvPr>
        </p:nvGraphicFramePr>
        <p:xfrm>
          <a:off x="5554449" y="2497858"/>
          <a:ext cx="6133712" cy="4135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2668451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39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8" name="Freeform: Shape 41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4" name="Freeform: Shape 43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E5BF4B-6945-816E-3AFA-C07A94212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8769" y="2356454"/>
            <a:ext cx="9374462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 dirty="0">
                <a:latin typeface="Montserrat"/>
              </a:rPr>
              <a:t>Earning Potential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358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3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ile of American dollar banknotes">
            <a:extLst>
              <a:ext uri="{FF2B5EF4-FFF2-40B4-BE49-F238E27FC236}">
                <a16:creationId xmlns:a16="http://schemas.microsoft.com/office/drawing/2014/main" id="{BB6BEAB5-3A17-A00D-4C7D-E86CBFE4AC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0" b="1239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642757-664A-BB82-2422-950026D81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909" y="1122362"/>
            <a:ext cx="11588621" cy="24699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  <a:latin typeface="Montserrat"/>
              </a:rPr>
              <a:t>Have you seen the price of eggs?! 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18A7319-58E0-8D46-1232-41D460E2DD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Montserrat"/>
              </a:rPr>
              <a:t>How much could I make?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25299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6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7FF362-FC97-4BF5-949B-D4ADFA26E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888549">
            <a:off x="-1059473" y="-1108988"/>
            <a:ext cx="7179830" cy="5226565"/>
          </a:xfrm>
          <a:custGeom>
            <a:avLst/>
            <a:gdLst>
              <a:gd name="connsiteX0" fmla="*/ 5217841 w 7179830"/>
              <a:gd name="connsiteY0" fmla="*/ 464824 h 5226565"/>
              <a:gd name="connsiteX1" fmla="*/ 5222490 w 7179830"/>
              <a:gd name="connsiteY1" fmla="*/ 464289 h 5226565"/>
              <a:gd name="connsiteX2" fmla="*/ 5216768 w 7179830"/>
              <a:gd name="connsiteY2" fmla="*/ 463394 h 5226565"/>
              <a:gd name="connsiteX3" fmla="*/ 5217841 w 7179830"/>
              <a:gd name="connsiteY3" fmla="*/ 464824 h 5226565"/>
              <a:gd name="connsiteX4" fmla="*/ 4945201 w 7179830"/>
              <a:gd name="connsiteY4" fmla="*/ 5226565 h 5226565"/>
              <a:gd name="connsiteX5" fmla="*/ 140449 w 7179830"/>
              <a:gd name="connsiteY5" fmla="*/ 2240811 h 5226565"/>
              <a:gd name="connsiteX6" fmla="*/ 232913 w 7179830"/>
              <a:gd name="connsiteY6" fmla="*/ 2052782 h 5226565"/>
              <a:gd name="connsiteX7" fmla="*/ 375714 w 7179830"/>
              <a:gd name="connsiteY7" fmla="*/ 1803205 h 5226565"/>
              <a:gd name="connsiteX8" fmla="*/ 1512756 w 7179830"/>
              <a:gd name="connsiteY8" fmla="*/ 638448 h 5226565"/>
              <a:gd name="connsiteX9" fmla="*/ 2902095 w 7179830"/>
              <a:gd name="connsiteY9" fmla="*/ 120440 h 5226565"/>
              <a:gd name="connsiteX10" fmla="*/ 2848453 w 7179830"/>
              <a:gd name="connsiteY10" fmla="*/ 125626 h 5226565"/>
              <a:gd name="connsiteX11" fmla="*/ 1837830 w 7179830"/>
              <a:gd name="connsiteY11" fmla="*/ 426203 h 5226565"/>
              <a:gd name="connsiteX12" fmla="*/ 214608 w 7179830"/>
              <a:gd name="connsiteY12" fmla="*/ 1882239 h 5226565"/>
              <a:gd name="connsiteX13" fmla="*/ 91317 w 7179830"/>
              <a:gd name="connsiteY13" fmla="*/ 2123701 h 5226565"/>
              <a:gd name="connsiteX14" fmla="*/ 64092 w 7179830"/>
              <a:gd name="connsiteY14" fmla="*/ 2193361 h 5226565"/>
              <a:gd name="connsiteX15" fmla="*/ 0 w 7179830"/>
              <a:gd name="connsiteY15" fmla="*/ 2153533 h 5226565"/>
              <a:gd name="connsiteX16" fmla="*/ 42834 w 7179830"/>
              <a:gd name="connsiteY16" fmla="*/ 2047277 h 5226565"/>
              <a:gd name="connsiteX17" fmla="*/ 923582 w 7179830"/>
              <a:gd name="connsiteY17" fmla="*/ 915600 h 5226565"/>
              <a:gd name="connsiteX18" fmla="*/ 2686989 w 7179830"/>
              <a:gd name="connsiteY18" fmla="*/ 73950 h 5226565"/>
              <a:gd name="connsiteX19" fmla="*/ 3059983 w 7179830"/>
              <a:gd name="connsiteY19" fmla="*/ 20308 h 5226565"/>
              <a:gd name="connsiteX20" fmla="*/ 3454435 w 7179830"/>
              <a:gd name="connsiteY20" fmla="*/ 1176 h 5226565"/>
              <a:gd name="connsiteX21" fmla="*/ 3923806 w 7179830"/>
              <a:gd name="connsiteY21" fmla="*/ 49990 h 5226565"/>
              <a:gd name="connsiteX22" fmla="*/ 5350874 w 7179830"/>
              <a:gd name="connsiteY22" fmla="*/ 426917 h 5226565"/>
              <a:gd name="connsiteX23" fmla="*/ 6607360 w 7179830"/>
              <a:gd name="connsiteY23" fmla="*/ 1075097 h 5226565"/>
              <a:gd name="connsiteX24" fmla="*/ 7110534 w 7179830"/>
              <a:gd name="connsiteY24" fmla="*/ 1541421 h 5226565"/>
              <a:gd name="connsiteX25" fmla="*/ 7179830 w 7179830"/>
              <a:gd name="connsiteY25" fmla="*/ 1630542 h 5226565"/>
              <a:gd name="connsiteX26" fmla="*/ 7136295 w 7179830"/>
              <a:gd name="connsiteY26" fmla="*/ 1700600 h 5226565"/>
              <a:gd name="connsiteX27" fmla="*/ 7131140 w 7179830"/>
              <a:gd name="connsiteY27" fmla="*/ 1693045 h 5226565"/>
              <a:gd name="connsiteX28" fmla="*/ 6577499 w 7179830"/>
              <a:gd name="connsiteY28" fmla="*/ 1148230 h 5226565"/>
              <a:gd name="connsiteX29" fmla="*/ 5494816 w 7179830"/>
              <a:gd name="connsiteY29" fmla="*/ 563527 h 5226565"/>
              <a:gd name="connsiteX30" fmla="*/ 5366967 w 7179830"/>
              <a:gd name="connsiteY30" fmla="*/ 514176 h 5226565"/>
              <a:gd name="connsiteX31" fmla="*/ 5244661 w 7179830"/>
              <a:gd name="connsiteY31" fmla="*/ 470725 h 5226565"/>
              <a:gd name="connsiteX32" fmla="*/ 5904822 w 7179830"/>
              <a:gd name="connsiteY32" fmla="*/ 815468 h 5226565"/>
              <a:gd name="connsiteX33" fmla="*/ 7015222 w 7179830"/>
              <a:gd name="connsiteY33" fmla="*/ 1815185 h 5226565"/>
              <a:gd name="connsiteX34" fmla="*/ 7040454 w 7179830"/>
              <a:gd name="connsiteY34" fmla="*/ 1854830 h 522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179830" h="5226565">
                <a:moveTo>
                  <a:pt x="5217841" y="464824"/>
                </a:moveTo>
                <a:lnTo>
                  <a:pt x="5222490" y="464289"/>
                </a:lnTo>
                <a:lnTo>
                  <a:pt x="5216768" y="463394"/>
                </a:lnTo>
                <a:cubicBezTo>
                  <a:pt x="5216768" y="463394"/>
                  <a:pt x="5216768" y="464646"/>
                  <a:pt x="5217841" y="464824"/>
                </a:cubicBezTo>
                <a:close/>
                <a:moveTo>
                  <a:pt x="4945201" y="5226565"/>
                </a:moveTo>
                <a:lnTo>
                  <a:pt x="140449" y="2240811"/>
                </a:lnTo>
                <a:lnTo>
                  <a:pt x="232913" y="2052782"/>
                </a:lnTo>
                <a:cubicBezTo>
                  <a:pt x="277693" y="1968290"/>
                  <a:pt x="325201" y="1885054"/>
                  <a:pt x="375714" y="1803205"/>
                </a:cubicBezTo>
                <a:cubicBezTo>
                  <a:pt x="667528" y="1329721"/>
                  <a:pt x="1039629" y="935091"/>
                  <a:pt x="1512756" y="638448"/>
                </a:cubicBezTo>
                <a:cubicBezTo>
                  <a:pt x="1939392" y="370950"/>
                  <a:pt x="2405724" y="210560"/>
                  <a:pt x="2902095" y="120440"/>
                </a:cubicBezTo>
                <a:cubicBezTo>
                  <a:pt x="2884054" y="118134"/>
                  <a:pt x="2865727" y="119904"/>
                  <a:pt x="2848453" y="125626"/>
                </a:cubicBezTo>
                <a:cubicBezTo>
                  <a:pt x="2498704" y="175943"/>
                  <a:pt x="2158217" y="277201"/>
                  <a:pt x="1837830" y="426203"/>
                </a:cubicBezTo>
                <a:cubicBezTo>
                  <a:pt x="1147094" y="744660"/>
                  <a:pt x="593502" y="1217071"/>
                  <a:pt x="214608" y="1882239"/>
                </a:cubicBezTo>
                <a:cubicBezTo>
                  <a:pt x="169441" y="1960776"/>
                  <a:pt x="128308" y="2041369"/>
                  <a:pt x="91317" y="2123701"/>
                </a:cubicBezTo>
                <a:lnTo>
                  <a:pt x="64092" y="2193361"/>
                </a:lnTo>
                <a:lnTo>
                  <a:pt x="0" y="2153533"/>
                </a:lnTo>
                <a:lnTo>
                  <a:pt x="42834" y="2047277"/>
                </a:lnTo>
                <a:cubicBezTo>
                  <a:pt x="241792" y="1615775"/>
                  <a:pt x="541268" y="1241591"/>
                  <a:pt x="923582" y="915600"/>
                </a:cubicBezTo>
                <a:cubicBezTo>
                  <a:pt x="1435331" y="478415"/>
                  <a:pt x="2028081" y="205375"/>
                  <a:pt x="2686989" y="73950"/>
                </a:cubicBezTo>
                <a:cubicBezTo>
                  <a:pt x="2810367" y="49274"/>
                  <a:pt x="2934818" y="32466"/>
                  <a:pt x="3059983" y="20308"/>
                </a:cubicBezTo>
                <a:cubicBezTo>
                  <a:pt x="3185149" y="8148"/>
                  <a:pt x="3308706" y="2963"/>
                  <a:pt x="3454435" y="1176"/>
                </a:cubicBezTo>
                <a:cubicBezTo>
                  <a:pt x="3599805" y="-5977"/>
                  <a:pt x="3761985" y="20665"/>
                  <a:pt x="3923806" y="49990"/>
                </a:cubicBezTo>
                <a:cubicBezTo>
                  <a:pt x="4409449" y="137964"/>
                  <a:pt x="4886867" y="257228"/>
                  <a:pt x="5350874" y="426917"/>
                </a:cubicBezTo>
                <a:cubicBezTo>
                  <a:pt x="5797001" y="589991"/>
                  <a:pt x="6223101" y="792223"/>
                  <a:pt x="6607360" y="1075097"/>
                </a:cubicBezTo>
                <a:cubicBezTo>
                  <a:pt x="6794438" y="1212779"/>
                  <a:pt x="6965102" y="1365689"/>
                  <a:pt x="7110534" y="1541421"/>
                </a:cubicBezTo>
                <a:lnTo>
                  <a:pt x="7179830" y="1630542"/>
                </a:lnTo>
                <a:lnTo>
                  <a:pt x="7136295" y="1700600"/>
                </a:lnTo>
                <a:lnTo>
                  <a:pt x="7131140" y="1693045"/>
                </a:lnTo>
                <a:cubicBezTo>
                  <a:pt x="6977874" y="1483026"/>
                  <a:pt x="6788448" y="1305671"/>
                  <a:pt x="6577499" y="1148230"/>
                </a:cubicBezTo>
                <a:cubicBezTo>
                  <a:pt x="6245452" y="900401"/>
                  <a:pt x="5878538" y="716408"/>
                  <a:pt x="5494816" y="563527"/>
                </a:cubicBezTo>
                <a:cubicBezTo>
                  <a:pt x="5452491" y="546487"/>
                  <a:pt x="5409881" y="530036"/>
                  <a:pt x="5366967" y="514176"/>
                </a:cubicBezTo>
                <a:cubicBezTo>
                  <a:pt x="5326377" y="499156"/>
                  <a:pt x="5285430" y="485210"/>
                  <a:pt x="5244661" y="470725"/>
                </a:cubicBezTo>
                <a:cubicBezTo>
                  <a:pt x="5471517" y="572127"/>
                  <a:pt x="5691970" y="687263"/>
                  <a:pt x="5904822" y="815468"/>
                </a:cubicBezTo>
                <a:cubicBezTo>
                  <a:pt x="6336645" y="1080104"/>
                  <a:pt x="6718758" y="1400351"/>
                  <a:pt x="7015222" y="1815185"/>
                </a:cubicBezTo>
                <a:lnTo>
                  <a:pt x="7040454" y="185483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5F14A9-619D-7FEB-D644-AC1DBB155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6" y="673770"/>
            <a:ext cx="3644489" cy="2414488"/>
          </a:xfrm>
        </p:spPr>
        <p:txBody>
          <a:bodyPr anchor="t">
            <a:normAutofit/>
          </a:bodyPr>
          <a:lstStyle/>
          <a:p>
            <a:r>
              <a:rPr lang="en-US" sz="4600" dirty="0">
                <a:solidFill>
                  <a:srgbClr val="FFFFFF"/>
                </a:solidFill>
                <a:latin typeface="Montserrat"/>
              </a:rPr>
              <a:t>Local</a:t>
            </a:r>
            <a:br>
              <a:rPr lang="en-US" sz="4600" dirty="0">
                <a:latin typeface="Montserrat"/>
              </a:rPr>
            </a:br>
            <a:r>
              <a:rPr lang="en-US" sz="4600" dirty="0">
                <a:solidFill>
                  <a:srgbClr val="FFFFFF"/>
                </a:solidFill>
                <a:latin typeface="Montserrat"/>
              </a:rPr>
              <a:t>Earnings Breakdown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91F8EDE-9A0C-BA79-5F8B-BB7883E456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0672256"/>
              </p:ext>
            </p:extLst>
          </p:nvPr>
        </p:nvGraphicFramePr>
        <p:xfrm>
          <a:off x="5575610" y="2254517"/>
          <a:ext cx="6367345" cy="41797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0399">
                  <a:extLst>
                    <a:ext uri="{9D8B030D-6E8A-4147-A177-3AD203B41FA5}">
                      <a16:colId xmlns:a16="http://schemas.microsoft.com/office/drawing/2014/main" val="4220897528"/>
                    </a:ext>
                  </a:extLst>
                </a:gridCol>
                <a:gridCol w="3166946">
                  <a:extLst>
                    <a:ext uri="{9D8B030D-6E8A-4147-A177-3AD203B41FA5}">
                      <a16:colId xmlns:a16="http://schemas.microsoft.com/office/drawing/2014/main" val="2240603360"/>
                    </a:ext>
                  </a:extLst>
                </a:gridCol>
              </a:tblGrid>
              <a:tr h="69662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Montserrat"/>
                        </a:rPr>
                        <a:t>Title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Montserrat"/>
                        </a:rPr>
                        <a:t>Range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2890397"/>
                  </a:ext>
                </a:extLst>
              </a:tr>
              <a:tr h="696622">
                <a:tc>
                  <a:txBody>
                    <a:bodyPr/>
                    <a:lstStyle/>
                    <a:p>
                      <a:endParaRPr lang="en-US" dirty="0">
                        <a:latin typeface="Montserra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Montserra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142228"/>
                  </a:ext>
                </a:extLst>
              </a:tr>
              <a:tr h="696622">
                <a:tc>
                  <a:txBody>
                    <a:bodyPr/>
                    <a:lstStyle/>
                    <a:p>
                      <a:endParaRPr lang="en-US" dirty="0">
                        <a:latin typeface="Montserra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Montserra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489044"/>
                  </a:ext>
                </a:extLst>
              </a:tr>
              <a:tr h="696622">
                <a:tc>
                  <a:txBody>
                    <a:bodyPr/>
                    <a:lstStyle/>
                    <a:p>
                      <a:endParaRPr lang="en-US" dirty="0">
                        <a:latin typeface="Montserra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Montserra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2094589"/>
                  </a:ext>
                </a:extLst>
              </a:tr>
              <a:tr h="696622">
                <a:tc>
                  <a:txBody>
                    <a:bodyPr/>
                    <a:lstStyle/>
                    <a:p>
                      <a:endParaRPr lang="en-US" dirty="0">
                        <a:latin typeface="Montserra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Montserra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2511177"/>
                  </a:ext>
                </a:extLst>
              </a:tr>
              <a:tr h="696622">
                <a:tc>
                  <a:txBody>
                    <a:bodyPr/>
                    <a:lstStyle/>
                    <a:p>
                      <a:endParaRPr lang="en-US" dirty="0">
                        <a:latin typeface="Montserra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Montserra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743543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3996919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2912C9-3F0B-8D9A-3F59-6AF55DB46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69" y="381935"/>
            <a:ext cx="5016583" cy="5974414"/>
          </a:xfrm>
        </p:spPr>
        <p:txBody>
          <a:bodyPr anchor="ctr">
            <a:normAutofit/>
          </a:bodyPr>
          <a:lstStyle/>
          <a:p>
            <a:r>
              <a:rPr lang="en-US" sz="6800" dirty="0">
                <a:solidFill>
                  <a:srgbClr val="FFFFFF"/>
                </a:solidFill>
                <a:latin typeface="Montserrat"/>
              </a:rPr>
              <a:t>Key Takeaways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74DF76-993E-44DE-AFB0-C416182AC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892" y="554152"/>
            <a:ext cx="574177" cy="1075866"/>
            <a:chOff x="613892" y="554152"/>
            <a:chExt cx="574177" cy="1075866"/>
          </a:xfrm>
          <a:solidFill>
            <a:srgbClr val="FFFFFF"/>
          </a:solidFill>
        </p:grpSpPr>
        <p:sp>
          <p:nvSpPr>
            <p:cNvPr id="13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3061" y="554152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grpFill/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5643" y="837005"/>
              <a:ext cx="112426" cy="112426"/>
            </a:xfrm>
            <a:custGeom>
              <a:avLst/>
              <a:gdLst>
                <a:gd name="connsiteX0" fmla="*/ 112426 w 112426"/>
                <a:gd name="connsiteY0" fmla="*/ 56213 h 112426"/>
                <a:gd name="connsiteX1" fmla="*/ 56213 w 112426"/>
                <a:gd name="connsiteY1" fmla="*/ 112426 h 112426"/>
                <a:gd name="connsiteX2" fmla="*/ 0 w 112426"/>
                <a:gd name="connsiteY2" fmla="*/ 56213 h 112426"/>
                <a:gd name="connsiteX3" fmla="*/ 56213 w 112426"/>
                <a:gd name="connsiteY3" fmla="*/ 0 h 112426"/>
                <a:gd name="connsiteX4" fmla="*/ 112426 w 112426"/>
                <a:gd name="connsiteY4" fmla="*/ 56213 h 112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426" h="112426">
                  <a:moveTo>
                    <a:pt x="112426" y="56213"/>
                  </a:moveTo>
                  <a:cubicBezTo>
                    <a:pt x="112426" y="87259"/>
                    <a:pt x="87259" y="112426"/>
                    <a:pt x="56213" y="112426"/>
                  </a:cubicBezTo>
                  <a:cubicBezTo>
                    <a:pt x="25167" y="112426"/>
                    <a:pt x="0" y="87259"/>
                    <a:pt x="0" y="56213"/>
                  </a:cubicBezTo>
                  <a:cubicBezTo>
                    <a:pt x="0" y="25167"/>
                    <a:pt x="25167" y="0"/>
                    <a:pt x="56213" y="0"/>
                  </a:cubicBezTo>
                  <a:cubicBezTo>
                    <a:pt x="87259" y="0"/>
                    <a:pt x="112426" y="25167"/>
                    <a:pt x="112426" y="56213"/>
                  </a:cubicBezTo>
                  <a:close/>
                </a:path>
              </a:pathLst>
            </a:custGeom>
            <a:grpFill/>
            <a:ln w="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3892" y="1472473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grpFill/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77CFC0-47A5-8DA6-F8E8-D12ED26217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0337" y="206400"/>
            <a:ext cx="6107106" cy="6449949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tx1">
                    <a:alpha val="80000"/>
                  </a:schemeClr>
                </a:solidFill>
                <a:latin typeface="Montserrat"/>
              </a:rPr>
              <a:t>Public health research professionals </a:t>
            </a:r>
            <a:r>
              <a:rPr lang="en-US" b="1" dirty="0">
                <a:solidFill>
                  <a:schemeClr val="tx1">
                    <a:alpha val="80000"/>
                  </a:schemeClr>
                </a:solidFill>
                <a:latin typeface="Montserrat"/>
              </a:rPr>
              <a:t>make a difference</a:t>
            </a:r>
          </a:p>
          <a:p>
            <a:r>
              <a:rPr lang="en-US" b="0" i="0" dirty="0">
                <a:solidFill>
                  <a:schemeClr val="tx1">
                    <a:alpha val="80000"/>
                  </a:schemeClr>
                </a:solidFill>
                <a:effectLst/>
                <a:latin typeface="Montserrat"/>
              </a:rPr>
              <a:t>There are</a:t>
            </a:r>
            <a:r>
              <a:rPr lang="en-US" b="1" i="0" dirty="0">
                <a:solidFill>
                  <a:schemeClr val="tx1">
                    <a:alpha val="80000"/>
                  </a:schemeClr>
                </a:solidFill>
                <a:effectLst/>
                <a:latin typeface="Montserrat"/>
              </a:rPr>
              <a:t> career opportunities</a:t>
            </a:r>
            <a:r>
              <a:rPr lang="en-US" b="0" i="0" dirty="0">
                <a:solidFill>
                  <a:schemeClr val="tx1">
                    <a:alpha val="80000"/>
                  </a:schemeClr>
                </a:solidFill>
                <a:effectLst/>
                <a:latin typeface="Montserrat"/>
              </a:rPr>
              <a:t> at all levels in public health research</a:t>
            </a:r>
          </a:p>
          <a:p>
            <a:r>
              <a:rPr lang="en-US" b="0" i="0" dirty="0">
                <a:solidFill>
                  <a:schemeClr val="tx1">
                    <a:alpha val="80000"/>
                  </a:schemeClr>
                </a:solidFill>
                <a:effectLst/>
                <a:latin typeface="Montserrat"/>
              </a:rPr>
              <a:t>Careers in public health research are </a:t>
            </a:r>
            <a:r>
              <a:rPr lang="en-US" b="1" i="0" dirty="0">
                <a:solidFill>
                  <a:schemeClr val="tx1">
                    <a:alpha val="80000"/>
                  </a:schemeClr>
                </a:solidFill>
                <a:effectLst/>
                <a:latin typeface="Montserrat"/>
              </a:rPr>
              <a:t>accessible</a:t>
            </a:r>
            <a:endParaRPr lang="en-US" dirty="0">
              <a:solidFill>
                <a:schemeClr val="tx1">
                  <a:alpha val="80000"/>
                </a:schemeClr>
              </a:solidFill>
              <a:latin typeface="Montserrat"/>
              <a:cs typeface="Calibri" panose="020F0502020204030204"/>
            </a:endParaRPr>
          </a:p>
          <a:p>
            <a:r>
              <a:rPr lang="en-US" dirty="0">
                <a:solidFill>
                  <a:schemeClr val="tx1">
                    <a:alpha val="80000"/>
                  </a:schemeClr>
                </a:solidFill>
                <a:latin typeface="Montserrat"/>
              </a:rPr>
              <a:t>Many</a:t>
            </a:r>
            <a:r>
              <a:rPr lang="en-US" b="0" i="0" dirty="0">
                <a:solidFill>
                  <a:schemeClr val="tx1">
                    <a:alpha val="80000"/>
                  </a:schemeClr>
                </a:solidFill>
                <a:effectLst/>
                <a:latin typeface="Montserrat"/>
              </a:rPr>
              <a:t> roles </a:t>
            </a:r>
            <a:r>
              <a:rPr lang="en-US" b="1" i="0" dirty="0">
                <a:solidFill>
                  <a:schemeClr val="tx1">
                    <a:alpha val="80000"/>
                  </a:schemeClr>
                </a:solidFill>
                <a:effectLst/>
                <a:latin typeface="Montserrat"/>
              </a:rPr>
              <a:t>don't require</a:t>
            </a:r>
            <a:r>
              <a:rPr lang="en-US" b="0" i="0" dirty="0">
                <a:solidFill>
                  <a:schemeClr val="tx1">
                    <a:alpha val="80000"/>
                  </a:schemeClr>
                </a:solidFill>
                <a:effectLst/>
                <a:latin typeface="Montserrat"/>
              </a:rPr>
              <a:t> advanced degrees or a scientific background</a:t>
            </a:r>
            <a:endParaRPr lang="en-US" dirty="0">
              <a:solidFill>
                <a:schemeClr val="tx1">
                  <a:alpha val="80000"/>
                </a:schemeClr>
              </a:solidFill>
              <a:latin typeface="Calibri" panose="020F0502020204030204"/>
              <a:cs typeface="Calibri" panose="020F0502020204030204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5615982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ild raising hand in classroom">
            <a:extLst>
              <a:ext uri="{FF2B5EF4-FFF2-40B4-BE49-F238E27FC236}">
                <a16:creationId xmlns:a16="http://schemas.microsoft.com/office/drawing/2014/main" id="{AE4A57A6-2F25-AA29-CDC5-8560081666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0" y="-29256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5F52B7-F658-843B-AF89-15F01D2532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25131"/>
            <a:ext cx="9144000" cy="1107129"/>
          </a:xfrm>
        </p:spPr>
        <p:txBody>
          <a:bodyPr>
            <a:normAutofit/>
          </a:bodyPr>
          <a:lstStyle/>
          <a:p>
            <a:r>
              <a:rPr lang="en-US" dirty="0">
                <a:latin typeface="Montserrat"/>
              </a:rPr>
              <a:t>QUESTIONS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97225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39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8" name="Freeform: Shape 41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4" name="Freeform: Shape 43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E5BF4B-6945-816E-3AFA-C07A94212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kern="1200" dirty="0">
                <a:latin typeface="Montserrat"/>
              </a:rPr>
              <a:t>What is </a:t>
            </a:r>
            <a:br>
              <a:rPr lang="en-US" sz="5400" kern="1200" dirty="0">
                <a:latin typeface="Montserrat"/>
              </a:rPr>
            </a:br>
            <a:r>
              <a:rPr lang="en-US" sz="5400" kern="1200" dirty="0">
                <a:latin typeface="Montserrat"/>
              </a:rPr>
              <a:t>Public Health Research?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6476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1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3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network made up of connected lines and dots">
            <a:extLst>
              <a:ext uri="{FF2B5EF4-FFF2-40B4-BE49-F238E27FC236}">
                <a16:creationId xmlns:a16="http://schemas.microsoft.com/office/drawing/2014/main" id="{DC21BAA2-80A9-6889-66CA-A8B1F62DAC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" r="-2" b="-2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2B5229-018D-DC6A-6614-2E7B51BF4255}"/>
              </a:ext>
            </a:extLst>
          </p:cNvPr>
          <p:cNvSpPr txBox="1"/>
          <p:nvPr/>
        </p:nvSpPr>
        <p:spPr>
          <a:xfrm>
            <a:off x="7158465" y="1834102"/>
            <a:ext cx="4140013" cy="39085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dirty="0">
                <a:latin typeface="Montserrat"/>
                <a:hlinkClick r:id="rId4"/>
              </a:rPr>
              <a:t>More Information</a:t>
            </a:r>
            <a:endParaRPr lang="en-US" sz="3600">
              <a:latin typeface="Montserra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23845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2">
            <a:extLst>
              <a:ext uri="{FF2B5EF4-FFF2-40B4-BE49-F238E27FC236}">
                <a16:creationId xmlns:a16="http://schemas.microsoft.com/office/drawing/2014/main" id="{9A3F5928-D955-456A-97B5-AA390B8CE9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7E1D180-39CF-1551-3048-ACDBB444E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4964" y="2730400"/>
            <a:ext cx="10007881" cy="263947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Montserrat"/>
              </a:rPr>
              <a:t>Acknowledgements</a:t>
            </a:r>
            <a:br>
              <a:rPr lang="en-US" sz="3600" dirty="0">
                <a:solidFill>
                  <a:srgbClr val="FFFFFF"/>
                </a:solidFill>
                <a:latin typeface="Montserrat"/>
              </a:rPr>
            </a:br>
            <a:br>
              <a:rPr lang="en-US" sz="3600" dirty="0">
                <a:solidFill>
                  <a:srgbClr val="FFFFFF"/>
                </a:solidFill>
                <a:latin typeface="Montserrat"/>
              </a:rPr>
            </a:br>
            <a:r>
              <a:rPr lang="en-US" sz="3600" dirty="0">
                <a:solidFill>
                  <a:srgbClr val="FFFFFF"/>
                </a:solidFill>
                <a:latin typeface="Montserrat"/>
              </a:rPr>
              <a:t>Funding was provided by the Institute of Translational Health Sciences (</a:t>
            </a:r>
            <a:r>
              <a:rPr lang="en-US" sz="3600" dirty="0">
                <a:solidFill>
                  <a:srgbClr val="FFFFFF"/>
                </a:solidFill>
                <a:latin typeface="Montserrat"/>
                <a:ea typeface="+mj-lt"/>
                <a:cs typeface="+mj-lt"/>
              </a:rPr>
              <a:t>UL1TR002319) in collaboration with the Seattle Children's Research Institute and the Montana </a:t>
            </a:r>
            <a:r>
              <a:rPr lang="en-US" sz="3600" dirty="0" err="1">
                <a:solidFill>
                  <a:srgbClr val="FFFFFF"/>
                </a:solidFill>
                <a:latin typeface="Montserrat"/>
                <a:ea typeface="+mj-lt"/>
                <a:cs typeface="+mj-lt"/>
              </a:rPr>
              <a:t>IDeA</a:t>
            </a:r>
            <a:r>
              <a:rPr lang="en-US" sz="3600" dirty="0">
                <a:solidFill>
                  <a:srgbClr val="FFFFFF"/>
                </a:solidFill>
                <a:latin typeface="Montserrat"/>
                <a:ea typeface="+mj-lt"/>
                <a:cs typeface="+mj-lt"/>
              </a:rPr>
              <a:t> Network for Biomedical Research Institute.</a:t>
            </a:r>
            <a:endParaRPr lang="en-US" sz="3600" dirty="0">
              <a:latin typeface="Montserrat"/>
            </a:endParaRPr>
          </a:p>
        </p:txBody>
      </p:sp>
      <p:cxnSp>
        <p:nvCxnSpPr>
          <p:cNvPr id="72" name="Straight Connector 64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8" y="806470"/>
            <a:ext cx="8453437" cy="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954" y="2875093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9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3734" y="3104388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1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414" y="361953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3878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7591E2-4DF1-CDF5-F4A6-A062CE32EAE4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90500"/>
            <a:ext cx="11811000" cy="6477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123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3" name="Rectangle 92">
            <a:extLst>
              <a:ext uri="{FF2B5EF4-FFF2-40B4-BE49-F238E27FC236}">
                <a16:creationId xmlns:a16="http://schemas.microsoft.com/office/drawing/2014/main" id="{D17A94B4-8121-4ED6-AB0D-69EE9A6332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5" name="Graphic 94">
            <a:extLst>
              <a:ext uri="{FF2B5EF4-FFF2-40B4-BE49-F238E27FC236}">
                <a16:creationId xmlns:a16="http://schemas.microsoft.com/office/drawing/2014/main" id="{4741521E-DC76-41B9-8A47-448CD4F9F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3372661" y="-3359290"/>
            <a:ext cx="5470372" cy="12188952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049C560F-2C70-F696-1E7D-6C4707BC6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32" y="184337"/>
            <a:ext cx="9283781" cy="9285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000" kern="1200" dirty="0">
                <a:latin typeface="Montserrat"/>
              </a:rPr>
              <a:t>Public Health Research</a:t>
            </a:r>
            <a:r>
              <a:rPr lang="en-US" sz="5000" dirty="0">
                <a:latin typeface="Montserrat"/>
              </a:rPr>
              <a:t> </a:t>
            </a:r>
            <a:endParaRPr lang="en-US" sz="5000" kern="1200" dirty="0">
              <a:latin typeface="Montserra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8B6D990-BABF-3AB4-9A2B-CA06D86F4D1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254584" y="1189626"/>
            <a:ext cx="9667781" cy="6693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sz="4000" kern="1200" dirty="0">
                <a:latin typeface="Montserrat"/>
              </a:rPr>
              <a:t>Engages Communities, Patients &amp; Families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53FD85F6-ECDC-4124-9916-6444E142C6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78" y="685797"/>
            <a:ext cx="118872" cy="15504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FB5D26B4-74AD-4118-8F13-7051DA3BF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73128" y="6172201"/>
            <a:ext cx="118872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 descr="Cheers with solid fill">
            <a:extLst>
              <a:ext uri="{FF2B5EF4-FFF2-40B4-BE49-F238E27FC236}">
                <a16:creationId xmlns:a16="http://schemas.microsoft.com/office/drawing/2014/main" id="{E74AE0BD-3627-ACBF-CC9C-AD0C6300E77A}"/>
              </a:ext>
            </a:extLst>
          </p:cNvPr>
          <p:cNvSpPr/>
          <p:nvPr/>
        </p:nvSpPr>
        <p:spPr>
          <a:xfrm>
            <a:off x="1252879" y="2237532"/>
            <a:ext cx="1828800" cy="1828800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" name="Graphic 2" descr="Fork In Road with solid fill">
            <a:extLst>
              <a:ext uri="{FF2B5EF4-FFF2-40B4-BE49-F238E27FC236}">
                <a16:creationId xmlns:a16="http://schemas.microsoft.com/office/drawing/2014/main" id="{E4B0B93F-1A6D-D056-437D-E1D20279F7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5180074" y="2170156"/>
            <a:ext cx="1828800" cy="1828800"/>
          </a:xfrm>
          <a:prstGeom prst="rect">
            <a:avLst/>
          </a:prstGeom>
        </p:spPr>
      </p:pic>
      <p:pic>
        <p:nvPicPr>
          <p:cNvPr id="5" name="Graphic 4" descr="Care with solid fill">
            <a:extLst>
              <a:ext uri="{FF2B5EF4-FFF2-40B4-BE49-F238E27FC236}">
                <a16:creationId xmlns:a16="http://schemas.microsoft.com/office/drawing/2014/main" id="{76505B9D-C157-4526-98F1-C10A5D1A68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110321" y="2237532"/>
            <a:ext cx="1828800" cy="1828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900F00-2D47-3CF2-E227-41E11E8D4278}"/>
              </a:ext>
            </a:extLst>
          </p:cNvPr>
          <p:cNvSpPr txBox="1"/>
          <p:nvPr/>
        </p:nvSpPr>
        <p:spPr>
          <a:xfrm>
            <a:off x="480342" y="4096462"/>
            <a:ext cx="3341237" cy="1218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dirty="0">
                <a:latin typeface="Montserrat"/>
              </a:rPr>
              <a:t>Equal Partners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B918B6-4196-4F29-0582-D89C46E77932}"/>
              </a:ext>
            </a:extLst>
          </p:cNvPr>
          <p:cNvSpPr txBox="1"/>
          <p:nvPr/>
        </p:nvSpPr>
        <p:spPr>
          <a:xfrm>
            <a:off x="4987075" y="4113838"/>
            <a:ext cx="2383696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600" dirty="0">
                <a:latin typeface="Montserrat"/>
              </a:rPr>
              <a:t>Decision Makers​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102935-392C-4373-1519-F332D72733E7}"/>
              </a:ext>
            </a:extLst>
          </p:cNvPr>
          <p:cNvSpPr txBox="1"/>
          <p:nvPr/>
        </p:nvSpPr>
        <p:spPr>
          <a:xfrm>
            <a:off x="8379529" y="4350792"/>
            <a:ext cx="3291512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4000" dirty="0">
                <a:latin typeface="Montserrat"/>
              </a:rPr>
              <a:t>Be</a:t>
            </a:r>
            <a:r>
              <a:rPr lang="en-US" sz="3600" dirty="0">
                <a:latin typeface="Montserrat"/>
              </a:rPr>
              <a:t>neficiaries​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AA2B3F-A817-7E0B-2660-6F54ECF82F4D}"/>
              </a:ext>
            </a:extLst>
          </p:cNvPr>
          <p:cNvSpPr txBox="1"/>
          <p:nvPr/>
        </p:nvSpPr>
        <p:spPr>
          <a:xfrm>
            <a:off x="18342" y="5980698"/>
            <a:ext cx="12171162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200" i="1" dirty="0">
                <a:latin typeface="Montserrat"/>
              </a:rPr>
              <a:t>Learn More about Conditions Important to Communities</a:t>
            </a:r>
            <a:r>
              <a:rPr lang="en-US" sz="2800" i="1" dirty="0">
                <a:latin typeface="Montserrat"/>
              </a:rPr>
              <a:t> </a:t>
            </a:r>
            <a:r>
              <a:rPr lang="en-US" sz="3600" i="1" dirty="0"/>
              <a:t>​</a:t>
            </a:r>
            <a:endParaRPr lang="en-US" sz="3600" i="1" dirty="0">
              <a:ea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1713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39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8" name="Freeform: Shape 41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4" name="Freeform: Shape 43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E5BF4B-6945-816E-3AFA-C07A94212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819" y="2046986"/>
            <a:ext cx="11210362" cy="276402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7200" kern="1200" dirty="0">
                <a:latin typeface="Montserrat"/>
              </a:rPr>
              <a:t>Field of</a:t>
            </a:r>
            <a:br>
              <a:rPr lang="en-US" sz="7200" kern="1200" dirty="0">
                <a:latin typeface="Montserrat"/>
              </a:rPr>
            </a:br>
            <a:r>
              <a:rPr lang="en-US" sz="7200" kern="1200" dirty="0">
                <a:latin typeface="Montserrat"/>
              </a:rPr>
              <a:t>Public Health Research</a:t>
            </a:r>
            <a:br>
              <a:rPr lang="en-US" sz="7200" kern="1200" dirty="0">
                <a:latin typeface="Montserrat"/>
              </a:rPr>
            </a:br>
            <a:r>
              <a:rPr lang="en-US" sz="7200" kern="1200" dirty="0">
                <a:latin typeface="Montserrat"/>
              </a:rPr>
              <a:t>Outlook &amp; Roles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442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Boy dressed up with jet pack">
            <a:extLst>
              <a:ext uri="{FF2B5EF4-FFF2-40B4-BE49-F238E27FC236}">
                <a16:creationId xmlns:a16="http://schemas.microsoft.com/office/drawing/2014/main" id="{60A579A0-693F-EA00-A073-847BA43A183F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r="-1" b="-1"/>
          <a:stretch/>
        </p:blipFill>
        <p:spPr>
          <a:xfrm>
            <a:off x="2519309" y="0"/>
            <a:ext cx="9669642" cy="685799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D4A4DA-9006-454C-A469-121544AEC3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1625519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2760" algn="l" defTabSz="1625519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519" algn="l" defTabSz="1625519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278" algn="l" defTabSz="1625519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51037" algn="l" defTabSz="1625519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63797" algn="l" defTabSz="1625519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76557" algn="l" defTabSz="1625519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89315" algn="l" defTabSz="1625519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02075" algn="l" defTabSz="1625519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>
              <a:spcAft>
                <a:spcPts val="600"/>
              </a:spcAft>
              <a:defRPr/>
            </a:pPr>
            <a:fld id="{4BEDB2C6-5CF6-4C0F-AE58-6030B73588D4}" type="slidenum">
              <a:rPr lang="en-US" sz="1200">
                <a:solidFill>
                  <a:srgbClr val="FFFFFF"/>
                </a:solidFill>
                <a:latin typeface="Calibri" panose="020F0502020204030204"/>
              </a:rPr>
              <a:pPr algn="r" defTabSz="914400">
                <a:spcAft>
                  <a:spcPts val="600"/>
                </a:spcAft>
                <a:defRPr/>
              </a:pPr>
              <a:t>7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55945FE-A5B6-F11A-B215-E4E9AD83CD5C}"/>
              </a:ext>
            </a:extLst>
          </p:cNvPr>
          <p:cNvGrpSpPr/>
          <p:nvPr/>
        </p:nvGrpSpPr>
        <p:grpSpPr>
          <a:xfrm>
            <a:off x="391817" y="1505415"/>
            <a:ext cx="5860183" cy="5107413"/>
            <a:chOff x="283347" y="589890"/>
            <a:chExt cx="5811128" cy="5678219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3A9FB1C-36B8-CDEC-3BFD-F94457BF94AF}"/>
                </a:ext>
              </a:extLst>
            </p:cNvPr>
            <p:cNvSpPr/>
            <p:nvPr/>
          </p:nvSpPr>
          <p:spPr>
            <a:xfrm>
              <a:off x="283347" y="589890"/>
              <a:ext cx="5811128" cy="5678219"/>
            </a:xfrm>
            <a:prstGeom prst="rect">
              <a:avLst/>
            </a:prstGeom>
            <a:ln>
              <a:noFill/>
            </a:ln>
          </p:spPr>
          <p:txBody>
            <a:bodyPr/>
            <a:lstStyle/>
            <a:p>
              <a:endParaRPr lang="en-US">
                <a:latin typeface="Montserrat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08FC9D66-38BB-97D5-5250-1BE7C742DE58}"/>
                </a:ext>
              </a:extLst>
            </p:cNvPr>
            <p:cNvSpPr/>
            <p:nvPr/>
          </p:nvSpPr>
          <p:spPr>
            <a:xfrm>
              <a:off x="283347" y="589890"/>
              <a:ext cx="5811128" cy="1319742"/>
            </a:xfrm>
            <a:custGeom>
              <a:avLst/>
              <a:gdLst>
                <a:gd name="connsiteX0" fmla="*/ 0 w 5811128"/>
                <a:gd name="connsiteY0" fmla="*/ 131974 h 1319742"/>
                <a:gd name="connsiteX1" fmla="*/ 131974 w 5811128"/>
                <a:gd name="connsiteY1" fmla="*/ 0 h 1319742"/>
                <a:gd name="connsiteX2" fmla="*/ 5679154 w 5811128"/>
                <a:gd name="connsiteY2" fmla="*/ 0 h 1319742"/>
                <a:gd name="connsiteX3" fmla="*/ 5811128 w 5811128"/>
                <a:gd name="connsiteY3" fmla="*/ 131974 h 1319742"/>
                <a:gd name="connsiteX4" fmla="*/ 5811128 w 5811128"/>
                <a:gd name="connsiteY4" fmla="*/ 1187768 h 1319742"/>
                <a:gd name="connsiteX5" fmla="*/ 5679154 w 5811128"/>
                <a:gd name="connsiteY5" fmla="*/ 1319742 h 1319742"/>
                <a:gd name="connsiteX6" fmla="*/ 131974 w 5811128"/>
                <a:gd name="connsiteY6" fmla="*/ 1319742 h 1319742"/>
                <a:gd name="connsiteX7" fmla="*/ 0 w 5811128"/>
                <a:gd name="connsiteY7" fmla="*/ 1187768 h 1319742"/>
                <a:gd name="connsiteX8" fmla="*/ 0 w 5811128"/>
                <a:gd name="connsiteY8" fmla="*/ 131974 h 1319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11128" h="1319742">
                  <a:moveTo>
                    <a:pt x="0" y="131974"/>
                  </a:moveTo>
                  <a:cubicBezTo>
                    <a:pt x="0" y="59087"/>
                    <a:pt x="59087" y="0"/>
                    <a:pt x="131974" y="0"/>
                  </a:cubicBezTo>
                  <a:lnTo>
                    <a:pt x="5679154" y="0"/>
                  </a:lnTo>
                  <a:cubicBezTo>
                    <a:pt x="5752041" y="0"/>
                    <a:pt x="5811128" y="59087"/>
                    <a:pt x="5811128" y="131974"/>
                  </a:cubicBezTo>
                  <a:lnTo>
                    <a:pt x="5811128" y="1187768"/>
                  </a:lnTo>
                  <a:cubicBezTo>
                    <a:pt x="5811128" y="1260655"/>
                    <a:pt x="5752041" y="1319742"/>
                    <a:pt x="5679154" y="1319742"/>
                  </a:cubicBezTo>
                  <a:lnTo>
                    <a:pt x="131974" y="1319742"/>
                  </a:lnTo>
                  <a:cubicBezTo>
                    <a:pt x="59087" y="1319742"/>
                    <a:pt x="0" y="1260655"/>
                    <a:pt x="0" y="1187768"/>
                  </a:cubicBezTo>
                  <a:lnTo>
                    <a:pt x="0" y="131974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3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88509" tIns="194310" rIns="194311" bIns="194310" numCol="1" spcCol="1270" anchor="ctr" anchorCtr="0">
              <a:noAutofit/>
            </a:bodyPr>
            <a:lstStyle/>
            <a:p>
              <a:pPr defTabSz="2266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400" kern="1200" dirty="0">
                  <a:latin typeface="Montserrat"/>
                </a:rPr>
                <a:t>Demand</a:t>
              </a:r>
              <a:r>
                <a:rPr lang="en-US" sz="4400" dirty="0">
                  <a:latin typeface="Montserrat"/>
                </a:rPr>
                <a:t> </a:t>
              </a:r>
              <a:endParaRPr lang="en-US" sz="4400" kern="1200" dirty="0">
                <a:latin typeface="Montserrat"/>
              </a:endParaRPr>
            </a:p>
          </p:txBody>
        </p:sp>
        <p:sp>
          <p:nvSpPr>
            <p:cNvPr id="49" name="Rectangle: Rounded Corners 48" descr="Arrow Up with solid fill">
              <a:extLst>
                <a:ext uri="{FF2B5EF4-FFF2-40B4-BE49-F238E27FC236}">
                  <a16:creationId xmlns:a16="http://schemas.microsoft.com/office/drawing/2014/main" id="{EE0117DC-3E7E-78BF-76A4-D69493A17661}"/>
                </a:ext>
              </a:extLst>
            </p:cNvPr>
            <p:cNvSpPr/>
            <p:nvPr/>
          </p:nvSpPr>
          <p:spPr>
            <a:xfrm>
              <a:off x="415321" y="721864"/>
              <a:ext cx="1162225" cy="1055793"/>
            </a:xfrm>
            <a:prstGeom prst="roundRect">
              <a:avLst>
                <a:gd name="adj" fmla="val 10000"/>
              </a:avLst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rgbClr val="4472C4"/>
              </a:solidFill>
            </a:ln>
          </p:spPr>
          <p:style>
            <a:lnRef idx="3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dk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>
                <a:latin typeface="Montserrat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7B290D6-C5D6-5A85-FF28-2D183DEE814C}"/>
                </a:ext>
              </a:extLst>
            </p:cNvPr>
            <p:cNvSpPr/>
            <p:nvPr/>
          </p:nvSpPr>
          <p:spPr>
            <a:xfrm>
              <a:off x="283347" y="2041606"/>
              <a:ext cx="5811128" cy="1319742"/>
            </a:xfrm>
            <a:custGeom>
              <a:avLst/>
              <a:gdLst>
                <a:gd name="connsiteX0" fmla="*/ 0 w 5811128"/>
                <a:gd name="connsiteY0" fmla="*/ 131974 h 1319742"/>
                <a:gd name="connsiteX1" fmla="*/ 131974 w 5811128"/>
                <a:gd name="connsiteY1" fmla="*/ 0 h 1319742"/>
                <a:gd name="connsiteX2" fmla="*/ 5679154 w 5811128"/>
                <a:gd name="connsiteY2" fmla="*/ 0 h 1319742"/>
                <a:gd name="connsiteX3" fmla="*/ 5811128 w 5811128"/>
                <a:gd name="connsiteY3" fmla="*/ 131974 h 1319742"/>
                <a:gd name="connsiteX4" fmla="*/ 5811128 w 5811128"/>
                <a:gd name="connsiteY4" fmla="*/ 1187768 h 1319742"/>
                <a:gd name="connsiteX5" fmla="*/ 5679154 w 5811128"/>
                <a:gd name="connsiteY5" fmla="*/ 1319742 h 1319742"/>
                <a:gd name="connsiteX6" fmla="*/ 131974 w 5811128"/>
                <a:gd name="connsiteY6" fmla="*/ 1319742 h 1319742"/>
                <a:gd name="connsiteX7" fmla="*/ 0 w 5811128"/>
                <a:gd name="connsiteY7" fmla="*/ 1187768 h 1319742"/>
                <a:gd name="connsiteX8" fmla="*/ 0 w 5811128"/>
                <a:gd name="connsiteY8" fmla="*/ 131974 h 1319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11128" h="1319742">
                  <a:moveTo>
                    <a:pt x="0" y="131974"/>
                  </a:moveTo>
                  <a:cubicBezTo>
                    <a:pt x="0" y="59087"/>
                    <a:pt x="59087" y="0"/>
                    <a:pt x="131974" y="0"/>
                  </a:cubicBezTo>
                  <a:lnTo>
                    <a:pt x="5679154" y="0"/>
                  </a:lnTo>
                  <a:cubicBezTo>
                    <a:pt x="5752041" y="0"/>
                    <a:pt x="5811128" y="59087"/>
                    <a:pt x="5811128" y="131974"/>
                  </a:cubicBezTo>
                  <a:lnTo>
                    <a:pt x="5811128" y="1187768"/>
                  </a:lnTo>
                  <a:cubicBezTo>
                    <a:pt x="5811128" y="1260655"/>
                    <a:pt x="5752041" y="1319742"/>
                    <a:pt x="5679154" y="1319742"/>
                  </a:cubicBezTo>
                  <a:lnTo>
                    <a:pt x="131974" y="1319742"/>
                  </a:lnTo>
                  <a:cubicBezTo>
                    <a:pt x="59087" y="1319742"/>
                    <a:pt x="0" y="1260655"/>
                    <a:pt x="0" y="1187768"/>
                  </a:cubicBezTo>
                  <a:lnTo>
                    <a:pt x="0" y="131974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3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88509" tIns="194310" rIns="194311" bIns="194310" numCol="1" spcCol="1270" anchor="ctr" anchorCtr="0">
              <a:noAutofit/>
            </a:bodyPr>
            <a:lstStyle/>
            <a:p>
              <a:pPr defTabSz="2266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400" kern="1200" dirty="0">
                  <a:latin typeface="Montserrat"/>
                </a:rPr>
                <a:t>Growth</a:t>
              </a:r>
              <a:r>
                <a:rPr lang="en-US" sz="5100" dirty="0">
                  <a:latin typeface="Montserrat"/>
                </a:rPr>
                <a:t> </a:t>
              </a:r>
              <a:endParaRPr lang="en-US" sz="5100" kern="1200" dirty="0">
                <a:latin typeface="Montserrat"/>
              </a:endParaRPr>
            </a:p>
          </p:txBody>
        </p:sp>
        <p:sp>
          <p:nvSpPr>
            <p:cNvPr id="51" name="Rectangle: Rounded Corners 50" descr="Upward trend with solid fill">
              <a:extLst>
                <a:ext uri="{FF2B5EF4-FFF2-40B4-BE49-F238E27FC236}">
                  <a16:creationId xmlns:a16="http://schemas.microsoft.com/office/drawing/2014/main" id="{55859AF2-D77C-D677-FFCC-D1EEF957336E}"/>
                </a:ext>
              </a:extLst>
            </p:cNvPr>
            <p:cNvSpPr/>
            <p:nvPr/>
          </p:nvSpPr>
          <p:spPr>
            <a:xfrm>
              <a:off x="415321" y="2173580"/>
              <a:ext cx="1162225" cy="1055793"/>
            </a:xfrm>
            <a:prstGeom prst="roundRect">
              <a:avLst>
                <a:gd name="adj" fmla="val 10000"/>
              </a:avLst>
            </a:prstGeom>
            <a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 t="-5000" b="-5000"/>
              </a:stretch>
            </a:blipFill>
            <a:ln>
              <a:solidFill>
                <a:srgbClr val="00B0F0"/>
              </a:solidFill>
            </a:ln>
          </p:spPr>
          <p:style>
            <a:lnRef idx="3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dk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>
                <a:latin typeface="Montserrat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ED973AB-AEAC-F708-F016-E83C11365A2C}"/>
                </a:ext>
              </a:extLst>
            </p:cNvPr>
            <p:cNvSpPr/>
            <p:nvPr/>
          </p:nvSpPr>
          <p:spPr>
            <a:xfrm>
              <a:off x="283347" y="3493323"/>
              <a:ext cx="5811128" cy="1319742"/>
            </a:xfrm>
            <a:custGeom>
              <a:avLst/>
              <a:gdLst>
                <a:gd name="connsiteX0" fmla="*/ 0 w 5811128"/>
                <a:gd name="connsiteY0" fmla="*/ 131974 h 1319742"/>
                <a:gd name="connsiteX1" fmla="*/ 131974 w 5811128"/>
                <a:gd name="connsiteY1" fmla="*/ 0 h 1319742"/>
                <a:gd name="connsiteX2" fmla="*/ 5679154 w 5811128"/>
                <a:gd name="connsiteY2" fmla="*/ 0 h 1319742"/>
                <a:gd name="connsiteX3" fmla="*/ 5811128 w 5811128"/>
                <a:gd name="connsiteY3" fmla="*/ 131974 h 1319742"/>
                <a:gd name="connsiteX4" fmla="*/ 5811128 w 5811128"/>
                <a:gd name="connsiteY4" fmla="*/ 1187768 h 1319742"/>
                <a:gd name="connsiteX5" fmla="*/ 5679154 w 5811128"/>
                <a:gd name="connsiteY5" fmla="*/ 1319742 h 1319742"/>
                <a:gd name="connsiteX6" fmla="*/ 131974 w 5811128"/>
                <a:gd name="connsiteY6" fmla="*/ 1319742 h 1319742"/>
                <a:gd name="connsiteX7" fmla="*/ 0 w 5811128"/>
                <a:gd name="connsiteY7" fmla="*/ 1187768 h 1319742"/>
                <a:gd name="connsiteX8" fmla="*/ 0 w 5811128"/>
                <a:gd name="connsiteY8" fmla="*/ 131974 h 1319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11128" h="1319742">
                  <a:moveTo>
                    <a:pt x="0" y="131974"/>
                  </a:moveTo>
                  <a:cubicBezTo>
                    <a:pt x="0" y="59087"/>
                    <a:pt x="59087" y="0"/>
                    <a:pt x="131974" y="0"/>
                  </a:cubicBezTo>
                  <a:lnTo>
                    <a:pt x="5679154" y="0"/>
                  </a:lnTo>
                  <a:cubicBezTo>
                    <a:pt x="5752041" y="0"/>
                    <a:pt x="5811128" y="59087"/>
                    <a:pt x="5811128" y="131974"/>
                  </a:cubicBezTo>
                  <a:lnTo>
                    <a:pt x="5811128" y="1187768"/>
                  </a:lnTo>
                  <a:cubicBezTo>
                    <a:pt x="5811128" y="1260655"/>
                    <a:pt x="5752041" y="1319742"/>
                    <a:pt x="5679154" y="1319742"/>
                  </a:cubicBezTo>
                  <a:lnTo>
                    <a:pt x="131974" y="1319742"/>
                  </a:lnTo>
                  <a:cubicBezTo>
                    <a:pt x="59087" y="1319742"/>
                    <a:pt x="0" y="1260655"/>
                    <a:pt x="0" y="1187768"/>
                  </a:cubicBezTo>
                  <a:lnTo>
                    <a:pt x="0" y="131974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3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88509" tIns="194310" rIns="194311" bIns="194310" numCol="1" spcCol="1270" anchor="ctr" anchorCtr="0">
              <a:noAutofit/>
            </a:bodyPr>
            <a:lstStyle/>
            <a:p>
              <a:pPr defTabSz="2266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400" kern="1200" dirty="0">
                  <a:latin typeface="Montserrat"/>
                </a:rPr>
                <a:t>Opportunities</a:t>
              </a:r>
              <a:r>
                <a:rPr lang="en-US" sz="4400" dirty="0">
                  <a:latin typeface="Montserrat"/>
                </a:rPr>
                <a:t> </a:t>
              </a:r>
              <a:endParaRPr lang="en-US" sz="4400" kern="1200" dirty="0">
                <a:latin typeface="Montserrat"/>
              </a:endParaRPr>
            </a:p>
          </p:txBody>
        </p:sp>
        <p:sp>
          <p:nvSpPr>
            <p:cNvPr id="53" name="Rectangle: Rounded Corners 52" descr="Hero Female with solid fill">
              <a:extLst>
                <a:ext uri="{FF2B5EF4-FFF2-40B4-BE49-F238E27FC236}">
                  <a16:creationId xmlns:a16="http://schemas.microsoft.com/office/drawing/2014/main" id="{6FD3CBC1-3893-A2F1-D417-1BDF3F454BDC}"/>
                </a:ext>
              </a:extLst>
            </p:cNvPr>
            <p:cNvSpPr/>
            <p:nvPr/>
          </p:nvSpPr>
          <p:spPr>
            <a:xfrm>
              <a:off x="415321" y="3625297"/>
              <a:ext cx="1162225" cy="1055793"/>
            </a:xfrm>
            <a:prstGeom prst="roundRect">
              <a:avLst>
                <a:gd name="adj" fmla="val 10000"/>
              </a:avLst>
            </a:prstGeom>
            <a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>
                <a:fillRect t="-5000" b="-5000"/>
              </a:stretch>
            </a:blipFill>
            <a:ln>
              <a:solidFill>
                <a:srgbClr val="4472C4"/>
              </a:solidFill>
            </a:ln>
          </p:spPr>
          <p:style>
            <a:lnRef idx="3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dk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>
                <a:latin typeface="Montserrat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56B00EFD-D42D-4FC6-61E0-CFB6DACC15C8}"/>
                </a:ext>
              </a:extLst>
            </p:cNvPr>
            <p:cNvSpPr/>
            <p:nvPr/>
          </p:nvSpPr>
          <p:spPr>
            <a:xfrm>
              <a:off x="283347" y="4945039"/>
              <a:ext cx="5811128" cy="1319742"/>
            </a:xfrm>
            <a:custGeom>
              <a:avLst/>
              <a:gdLst>
                <a:gd name="connsiteX0" fmla="*/ 0 w 5811128"/>
                <a:gd name="connsiteY0" fmla="*/ 131974 h 1319742"/>
                <a:gd name="connsiteX1" fmla="*/ 131974 w 5811128"/>
                <a:gd name="connsiteY1" fmla="*/ 0 h 1319742"/>
                <a:gd name="connsiteX2" fmla="*/ 5679154 w 5811128"/>
                <a:gd name="connsiteY2" fmla="*/ 0 h 1319742"/>
                <a:gd name="connsiteX3" fmla="*/ 5811128 w 5811128"/>
                <a:gd name="connsiteY3" fmla="*/ 131974 h 1319742"/>
                <a:gd name="connsiteX4" fmla="*/ 5811128 w 5811128"/>
                <a:gd name="connsiteY4" fmla="*/ 1187768 h 1319742"/>
                <a:gd name="connsiteX5" fmla="*/ 5679154 w 5811128"/>
                <a:gd name="connsiteY5" fmla="*/ 1319742 h 1319742"/>
                <a:gd name="connsiteX6" fmla="*/ 131974 w 5811128"/>
                <a:gd name="connsiteY6" fmla="*/ 1319742 h 1319742"/>
                <a:gd name="connsiteX7" fmla="*/ 0 w 5811128"/>
                <a:gd name="connsiteY7" fmla="*/ 1187768 h 1319742"/>
                <a:gd name="connsiteX8" fmla="*/ 0 w 5811128"/>
                <a:gd name="connsiteY8" fmla="*/ 131974 h 1319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11128" h="1319742">
                  <a:moveTo>
                    <a:pt x="0" y="131974"/>
                  </a:moveTo>
                  <a:cubicBezTo>
                    <a:pt x="0" y="59087"/>
                    <a:pt x="59087" y="0"/>
                    <a:pt x="131974" y="0"/>
                  </a:cubicBezTo>
                  <a:lnTo>
                    <a:pt x="5679154" y="0"/>
                  </a:lnTo>
                  <a:cubicBezTo>
                    <a:pt x="5752041" y="0"/>
                    <a:pt x="5811128" y="59087"/>
                    <a:pt x="5811128" y="131974"/>
                  </a:cubicBezTo>
                  <a:lnTo>
                    <a:pt x="5811128" y="1187768"/>
                  </a:lnTo>
                  <a:cubicBezTo>
                    <a:pt x="5811128" y="1260655"/>
                    <a:pt x="5752041" y="1319742"/>
                    <a:pt x="5679154" y="1319742"/>
                  </a:cubicBezTo>
                  <a:lnTo>
                    <a:pt x="131974" y="1319742"/>
                  </a:lnTo>
                  <a:cubicBezTo>
                    <a:pt x="59087" y="1319742"/>
                    <a:pt x="0" y="1260655"/>
                    <a:pt x="0" y="1187768"/>
                  </a:cubicBezTo>
                  <a:lnTo>
                    <a:pt x="0" y="131974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3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88509" tIns="194310" rIns="194311" bIns="194310" numCol="1" spcCol="1270" anchor="ctr" anchorCtr="0">
              <a:noAutofit/>
            </a:bodyPr>
            <a:lstStyle/>
            <a:p>
              <a:pPr marL="0" lvl="0" indent="0" algn="l" defTabSz="2266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 kern="1200" dirty="0">
                  <a:latin typeface="Montserrat"/>
                </a:rPr>
                <a:t>Accessible</a:t>
              </a:r>
            </a:p>
          </p:txBody>
        </p:sp>
        <p:sp>
          <p:nvSpPr>
            <p:cNvPr id="55" name="Rectangle: Rounded Corners 54" descr="Cheers outline">
              <a:extLst>
                <a:ext uri="{FF2B5EF4-FFF2-40B4-BE49-F238E27FC236}">
                  <a16:creationId xmlns:a16="http://schemas.microsoft.com/office/drawing/2014/main" id="{D084DFC1-D192-ED31-579E-02284ED203AE}"/>
                </a:ext>
              </a:extLst>
            </p:cNvPr>
            <p:cNvSpPr/>
            <p:nvPr/>
          </p:nvSpPr>
          <p:spPr>
            <a:xfrm>
              <a:off x="415321" y="5077013"/>
              <a:ext cx="1162225" cy="1055793"/>
            </a:xfrm>
            <a:prstGeom prst="roundRect">
              <a:avLst>
                <a:gd name="adj" fmla="val 10000"/>
              </a:avLst>
            </a:prstGeom>
            <a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stretch>
                <a:fillRect t="-5000" b="-5000"/>
              </a:stretch>
            </a:blipFill>
            <a:ln>
              <a:solidFill>
                <a:srgbClr val="4472C4"/>
              </a:solidFill>
            </a:ln>
          </p:spPr>
          <p:style>
            <a:lnRef idx="3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dk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>
                <a:latin typeface="Montserrat"/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F408A88C-8ADD-361F-63AD-635064D9D6E9}"/>
              </a:ext>
            </a:extLst>
          </p:cNvPr>
          <p:cNvSpPr txBox="1"/>
          <p:nvPr/>
        </p:nvSpPr>
        <p:spPr>
          <a:xfrm>
            <a:off x="391817" y="376907"/>
            <a:ext cx="6631979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400" dirty="0">
                <a:latin typeface="Montserrat"/>
              </a:rPr>
              <a:t>OUTLOOK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2705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E51BA4DF-2BD4-4EC2-B1DB-B27C8AC71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A4B788-0D58-4256-AC67-E9433019494A}"/>
              </a:ext>
            </a:extLst>
          </p:cNvPr>
          <p:cNvSpPr txBox="1"/>
          <p:nvPr/>
        </p:nvSpPr>
        <p:spPr>
          <a:xfrm>
            <a:off x="4379453" y="572821"/>
            <a:ext cx="7686541" cy="756229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tx1"/>
                </a:solidFill>
                <a:latin typeface="Montserrat"/>
                <a:ea typeface="+mj-ea"/>
                <a:cs typeface="+mj-cs"/>
              </a:rPr>
              <a:t>Roles in Public Health Research</a:t>
            </a:r>
          </a:p>
        </p:txBody>
      </p:sp>
      <p:pic>
        <p:nvPicPr>
          <p:cNvPr id="7" name="Content Placeholder 6" descr="Person holding a puzzle piece">
            <a:extLst>
              <a:ext uri="{FF2B5EF4-FFF2-40B4-BE49-F238E27FC236}">
                <a16:creationId xmlns:a16="http://schemas.microsoft.com/office/drawing/2014/main" id="{277CB3EB-38B1-4133-A8A1-A0ADE9A838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9" r="28974" b="-1"/>
          <a:stretch/>
        </p:blipFill>
        <p:spPr>
          <a:xfrm>
            <a:off x="1" y="10"/>
            <a:ext cx="4196496" cy="6857990"/>
          </a:xfrm>
          <a:prstGeom prst="rect">
            <a:avLst/>
          </a:prstGeom>
          <a:effectLst/>
        </p:spPr>
      </p:pic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7C357A72-AAD1-5372-B5D8-36EBF2E1A236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3335535114"/>
              </p:ext>
            </p:extLst>
          </p:nvPr>
        </p:nvGraphicFramePr>
        <p:xfrm>
          <a:off x="4229738" y="1514512"/>
          <a:ext cx="7992454" cy="39921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B813584-DC7B-D558-04C2-4D0E61CA3CAC}"/>
              </a:ext>
            </a:extLst>
          </p:cNvPr>
          <p:cNvSpPr txBox="1"/>
          <p:nvPr/>
        </p:nvSpPr>
        <p:spPr>
          <a:xfrm>
            <a:off x="4262979" y="5346056"/>
            <a:ext cx="7859489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200" dirty="0">
                <a:latin typeface="Montserrat"/>
              </a:rPr>
              <a:t>Public Health Research studies need a team of people to run successfully!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35368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5DA4B788-0D58-4256-AC67-E9433019494A}"/>
              </a:ext>
            </a:extLst>
          </p:cNvPr>
          <p:cNvSpPr txBox="1"/>
          <p:nvPr/>
        </p:nvSpPr>
        <p:spPr>
          <a:xfrm>
            <a:off x="4306915" y="1674143"/>
            <a:ext cx="7686541" cy="756229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 dirty="0">
              <a:solidFill>
                <a:schemeClr val="tx1"/>
              </a:solidFill>
              <a:latin typeface="Montserrat"/>
              <a:ea typeface="+mj-ea"/>
              <a:cs typeface="+mj-cs"/>
            </a:endParaRPr>
          </a:p>
        </p:txBody>
      </p:sp>
      <p:pic>
        <p:nvPicPr>
          <p:cNvPr id="7" name="Content Placeholder 6" descr="Person holding a puzzle piece">
            <a:extLst>
              <a:ext uri="{FF2B5EF4-FFF2-40B4-BE49-F238E27FC236}">
                <a16:creationId xmlns:a16="http://schemas.microsoft.com/office/drawing/2014/main" id="{277CB3EB-38B1-4133-A8A1-A0ADE9A838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9" r="28974" b="-1"/>
          <a:stretch/>
        </p:blipFill>
        <p:spPr>
          <a:xfrm>
            <a:off x="1" y="10"/>
            <a:ext cx="4358496" cy="6857990"/>
          </a:xfrm>
          <a:prstGeom prst="rect">
            <a:avLst/>
          </a:prstGeom>
          <a:effectLst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EC4FE59-7AE0-90C9-4A49-EF247DC10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6915" y="216301"/>
            <a:ext cx="7815552" cy="1325563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Montserrat"/>
                <a:ea typeface="+mj-ea"/>
                <a:cs typeface="+mj-cs"/>
              </a:rPr>
              <a:t>Roles in Public Health Research</a:t>
            </a:r>
            <a:endParaRPr lang="en-US" sz="3600" dirty="0"/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7C357A72-AAD1-5372-B5D8-36EBF2E1A23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5664254"/>
              </p:ext>
            </p:extLst>
          </p:nvPr>
        </p:nvGraphicFramePr>
        <p:xfrm>
          <a:off x="4478979" y="1181583"/>
          <a:ext cx="7657085" cy="40022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B813584-DC7B-D558-04C2-4D0E61CA3CAC}"/>
              </a:ext>
            </a:extLst>
          </p:cNvPr>
          <p:cNvSpPr txBox="1"/>
          <p:nvPr/>
        </p:nvSpPr>
        <p:spPr>
          <a:xfrm>
            <a:off x="4262979" y="5346056"/>
            <a:ext cx="7859489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800" i="1" dirty="0">
                <a:latin typeface="Montserrat"/>
              </a:rPr>
              <a:t>Public Health Research studies need a team of people to run successfully!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722314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DESIGN_ID_OFFICE THEME" val="fkc4EAHg"/>
  <p:tag name="ARTICULATE_SLIDE_COUNT" val="2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906ebbe4-5905-47f5-b6ff-e2d8d0ed0d5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tent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NCFS Capabilities 5c">
  <a:themeElements>
    <a:clrScheme name="Custom 12">
      <a:dk1>
        <a:srgbClr val="0A0A0A"/>
      </a:dk1>
      <a:lt1>
        <a:srgbClr val="FFFFFF"/>
      </a:lt1>
      <a:dk2>
        <a:srgbClr val="1A1A1A"/>
      </a:dk2>
      <a:lt2>
        <a:srgbClr val="707070"/>
      </a:lt2>
      <a:accent1>
        <a:srgbClr val="002060"/>
      </a:accent1>
      <a:accent2>
        <a:srgbClr val="4A66AC"/>
      </a:accent2>
      <a:accent3>
        <a:srgbClr val="718C58"/>
      </a:accent3>
      <a:accent4>
        <a:srgbClr val="E47823"/>
      </a:accent4>
      <a:accent5>
        <a:srgbClr val="707070"/>
      </a:accent5>
      <a:accent6>
        <a:srgbClr val="D63D25"/>
      </a:accent6>
      <a:hlink>
        <a:srgbClr val="381750"/>
      </a:hlink>
      <a:folHlink>
        <a:srgbClr val="7030A0"/>
      </a:folHlink>
    </a:clrScheme>
    <a:fontScheme name="Covance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spcBef>
            <a:spcPts val="400"/>
          </a:spcBef>
          <a:buClr>
            <a:schemeClr val="tx1"/>
          </a:buClr>
          <a:buSzPct val="85000"/>
          <a:defRPr sz="1400" dirty="0" smtClean="0"/>
        </a:defPPr>
      </a:lst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FCA296E2AF5F4795447D096BEDFA5E" ma:contentTypeVersion="18" ma:contentTypeDescription="Create a new document." ma:contentTypeScope="" ma:versionID="d4c81347fd3c310474a7f205e67489fa">
  <xsd:schema xmlns:xsd="http://www.w3.org/2001/XMLSchema" xmlns:xs="http://www.w3.org/2001/XMLSchema" xmlns:p="http://schemas.microsoft.com/office/2006/metadata/properties" xmlns:ns2="5ab0ede2-f0ff-48ea-931f-57496174bca6" xmlns:ns3="36143301-83df-4225-a528-05e1c17e808b" xmlns:ns4="ab06a5aa-8e31-4bdb-9b13-38c58a92ec8a" targetNamespace="http://schemas.microsoft.com/office/2006/metadata/properties" ma:root="true" ma:fieldsID="7902fc0b4acdb0ce2fdf6dc7ed1715ec" ns2:_="" ns3:_="" ns4:_="">
    <xsd:import namespace="5ab0ede2-f0ff-48ea-931f-57496174bca6"/>
    <xsd:import namespace="36143301-83df-4225-a528-05e1c17e808b"/>
    <xsd:import namespace="ab06a5aa-8e31-4bdb-9b13-38c58a92ec8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b0ede2-f0ff-48ea-931f-57496174bc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20148b9-20a4-48a0-acba-ba52d68a37a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143301-83df-4225-a528-05e1c17e808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06a5aa-8e31-4bdb-9b13-38c58a92ec8a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08426e68-a2d9-475a-a319-398cc0958c42}" ma:internalName="TaxCatchAll" ma:showField="CatchAllData" ma:web="36143301-83df-4225-a528-05e1c17e808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b06a5aa-8e31-4bdb-9b13-38c58a92ec8a" xsi:nil="true"/>
    <lcf76f155ced4ddcb4097134ff3c332f xmlns="5ab0ede2-f0ff-48ea-931f-57496174bca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4D1F768-D797-448F-A810-7BF409D6AD4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ab0ede2-f0ff-48ea-931f-57496174bca6"/>
    <ds:schemaRef ds:uri="36143301-83df-4225-a528-05e1c17e808b"/>
    <ds:schemaRef ds:uri="ab06a5aa-8e31-4bdb-9b13-38c58a92ec8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119ED92-B21F-4A49-AB14-D45A09E76C5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D97B16B-E2FC-4D52-92EA-C1C7EB3F57C9}">
  <ds:schemaRefs>
    <ds:schemaRef ds:uri="http://schemas.microsoft.com/office/2006/metadata/properties"/>
    <ds:schemaRef ds:uri="http://schemas.microsoft.com/office/infopath/2007/PartnerControls"/>
    <ds:schemaRef ds:uri="ab06a5aa-8e31-4bdb-9b13-38c58a92ec8a"/>
    <ds:schemaRef ds:uri="5ab0ede2-f0ff-48ea-931f-57496174bca6"/>
  </ds:schemaRefs>
</ds:datastoreItem>
</file>

<file path=docMetadata/LabelInfo.xml><?xml version="1.0" encoding="utf-8"?>
<clbl:labelList xmlns:clbl="http://schemas.microsoft.com/office/2020/mipLabelMetadata">
  <clbl:label id="{046da4d3-ba20-4986-879c-49e262eff745}" enabled="1" method="Standard" siteId="{9f693e63-5e9e-4ced-98a4-8ab28f9d0c2d}" removed="0"/>
  <clbl:label id="{f6b6dd5b-f02f-441a-99a0-162ac5060bd2}" enabled="0" method="" siteId="{f6b6dd5b-f02f-441a-99a0-162ac5060bd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510</TotalTime>
  <Words>1089</Words>
  <Application>Microsoft Office PowerPoint</Application>
  <PresentationFormat>Widescreen</PresentationFormat>
  <Paragraphs>130</Paragraphs>
  <Slides>31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Office Theme</vt:lpstr>
      <vt:lpstr>Office Theme</vt:lpstr>
      <vt:lpstr>ContentSlides</vt:lpstr>
      <vt:lpstr>NCFS Capabilities 5c</vt:lpstr>
      <vt:lpstr>Careers in  Public Health Research</vt:lpstr>
      <vt:lpstr>Objectives</vt:lpstr>
      <vt:lpstr>What is  Public Health Research?</vt:lpstr>
      <vt:lpstr>PowerPoint Presentation</vt:lpstr>
      <vt:lpstr>Public Health Research </vt:lpstr>
      <vt:lpstr>Field of Public Health Research Outlook &amp; Roles</vt:lpstr>
      <vt:lpstr>PowerPoint Presentation</vt:lpstr>
      <vt:lpstr>PowerPoint Presentation</vt:lpstr>
      <vt:lpstr>Roles in Public Health Research</vt:lpstr>
      <vt:lpstr>Investigator Responsibilities </vt:lpstr>
      <vt:lpstr>PowerPoint Presentation</vt:lpstr>
      <vt:lpstr>PowerPoint Presentation</vt:lpstr>
      <vt:lpstr>PowerPoint Presentation</vt:lpstr>
      <vt:lpstr>PowerPoint Presentation</vt:lpstr>
      <vt:lpstr>Research Coordinators might also provide oversight or assistance for: </vt:lpstr>
      <vt:lpstr>Who Makes a Good Public Health Research Professional? </vt:lpstr>
      <vt:lpstr>Public Health Research Professionals</vt:lpstr>
      <vt:lpstr>Research Professionals</vt:lpstr>
      <vt:lpstr>Public Health Research</vt:lpstr>
      <vt:lpstr>Who is Hiring?</vt:lpstr>
      <vt:lpstr>Pursuing a career in public health research provides opportunities at universities, community clinics, non-profit organizations, and research foundations</vt:lpstr>
      <vt:lpstr>Pursuing a career in public health research provides opportunities at universities, non-profit and community-based organizations organizations, and public health agencies.</vt:lpstr>
      <vt:lpstr>Where To Look</vt:lpstr>
      <vt:lpstr>Local Opportunities </vt:lpstr>
      <vt:lpstr>Earning Potential</vt:lpstr>
      <vt:lpstr>Have you seen the price of eggs?! </vt:lpstr>
      <vt:lpstr>Local Earnings Breakdown</vt:lpstr>
      <vt:lpstr>Key Takeaways</vt:lpstr>
      <vt:lpstr>QUESTIONS</vt:lpstr>
      <vt:lpstr>PowerPoint Presentation</vt:lpstr>
      <vt:lpstr>Acknowledgements  Funding was provided by the Institute of Translational Health Sciences (UL1TR002319) in collaboration with the Seattle Children's Research Institute and the Montana IDeA Network for Biomedical Research Institute.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Careers in  Clinical Research</dc:title>
  <dc:creator>Cooper, Kara</dc:creator>
  <cp:lastModifiedBy>Laurie A. Hassell</cp:lastModifiedBy>
  <cp:revision>341</cp:revision>
  <dcterms:created xsi:type="dcterms:W3CDTF">2023-12-13T00:46:58Z</dcterms:created>
  <dcterms:modified xsi:type="dcterms:W3CDTF">2024-05-06T20:19:29Z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9C581E91-E527-4EC8-8473-A5C995BF529B</vt:lpwstr>
  </property>
  <property fmtid="{D5CDD505-2E9C-101B-9397-08002B2CF9AE}" pid="3" name="ArticulatePath">
    <vt:lpwstr>https://seattlechildrens-my.sharepoint.com/personal/kara_cooper_seattlechildrens_org/Documents/Desktop/NWPCI/CRC outreach</vt:lpwstr>
  </property>
  <property fmtid="{D5CDD505-2E9C-101B-9397-08002B2CF9AE}" pid="4" name="ContentTypeId">
    <vt:lpwstr>0x01010018292AF74120174AABBBF29A5DBD4328</vt:lpwstr>
  </property>
</Properties>
</file>