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Metadata/LabelInfo.xml" ContentType="application/vnd.ms-office.classificationlabels+xml"/>
  <Override PartName="/ppt/slideLayouts/slideLayout7.xml" ContentType="application/vnd.openxmlformats-officedocument.presentationml.slideLayout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changesInfos/changesInfo1.xml" ContentType="application/vnd.ms-powerpoint.changes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5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ie A. Hassell" userId="c10f36fd-da9b-4cad-a2af-a8beb3d270bd" providerId="ADAL" clId="{28416119-43A9-4129-ACAC-B5E39AA975A8}"/>
    <pc:docChg chg="modSld">
      <pc:chgData name="Laurie A. Hassell" userId="c10f36fd-da9b-4cad-a2af-a8beb3d270bd" providerId="ADAL" clId="{28416119-43A9-4129-ACAC-B5E39AA975A8}" dt="2026-02-09T20:03:57.628" v="26" actId="1076"/>
      <pc:docMkLst>
        <pc:docMk/>
      </pc:docMkLst>
      <pc:sldChg chg="modSp mod">
        <pc:chgData name="Laurie A. Hassell" userId="c10f36fd-da9b-4cad-a2af-a8beb3d270bd" providerId="ADAL" clId="{28416119-43A9-4129-ACAC-B5E39AA975A8}" dt="2026-02-09T20:03:57.628" v="26" actId="1076"/>
        <pc:sldMkLst>
          <pc:docMk/>
          <pc:sldMk cId="2156141029" sldId="256"/>
        </pc:sldMkLst>
        <pc:spChg chg="mod">
          <ac:chgData name="Laurie A. Hassell" userId="c10f36fd-da9b-4cad-a2af-a8beb3d270bd" providerId="ADAL" clId="{28416119-43A9-4129-ACAC-B5E39AA975A8}" dt="2026-02-09T20:03:57.628" v="26" actId="1076"/>
          <ac:spMkLst>
            <pc:docMk/>
            <pc:sldMk cId="2156141029" sldId="256"/>
            <ac:spMk id="13" creationId="{032DED1C-0168-A399-0A3A-552EF5013804}"/>
          </ac:spMkLst>
        </pc:spChg>
        <pc:spChg chg="mod">
          <ac:chgData name="Laurie A. Hassell" userId="c10f36fd-da9b-4cad-a2af-a8beb3d270bd" providerId="ADAL" clId="{28416119-43A9-4129-ACAC-B5E39AA975A8}" dt="2026-02-09T20:03:43.173" v="25" actId="20577"/>
          <ac:spMkLst>
            <pc:docMk/>
            <pc:sldMk cId="2156141029" sldId="256"/>
            <ac:spMk id="44" creationId="{FBF0A252-5C48-6CED-DFB8-089EA92F45F9}"/>
          </ac:spMkLst>
        </pc:spChg>
        <pc:spChg chg="mod">
          <ac:chgData name="Laurie A. Hassell" userId="c10f36fd-da9b-4cad-a2af-a8beb3d270bd" providerId="ADAL" clId="{28416119-43A9-4129-ACAC-B5E39AA975A8}" dt="2026-02-09T20:03:37.145" v="20" actId="20577"/>
          <ac:spMkLst>
            <pc:docMk/>
            <pc:sldMk cId="2156141029" sldId="256"/>
            <ac:spMk id="47" creationId="{9A97EA8C-4482-4190-3C0A-63CB1B8C572D}"/>
          </ac:spMkLst>
        </pc:spChg>
        <pc:cxnChg chg="mod">
          <ac:chgData name="Laurie A. Hassell" userId="c10f36fd-da9b-4cad-a2af-a8beb3d270bd" providerId="ADAL" clId="{28416119-43A9-4129-ACAC-B5E39AA975A8}" dt="2026-02-09T20:03:57.628" v="26" actId="1076"/>
          <ac:cxnSpMkLst>
            <pc:docMk/>
            <pc:sldMk cId="2156141029" sldId="256"/>
            <ac:cxnSpMk id="39" creationId="{0BC3ACA1-9BEC-22C3-B004-5506F9016F0E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73860-744E-22B1-901A-A5CAC9E7ED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3F0FDB-13CE-9E8C-4B47-A2DFEE020E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E48BBA-73CB-93A2-407A-F8D974B9E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69338-4820-457E-B296-4A208E6E5F35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7B6CE6-8ABC-DD60-D0F4-180E2D367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456EA5-718A-6CE4-F739-155FD38E8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1AB9-57CC-42E5-93EA-81A286B47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513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1C212-2773-4694-D858-8DA0057F5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0F92E4-D7F9-ECD3-269B-56D8554AF1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F83F33-5B79-D934-454F-968E8B49F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69338-4820-457E-B296-4A208E6E5F35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A9E36-7A6E-5E19-1ED8-3DE730864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827088-0A5C-30B3-E0D1-AB5B26130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1AB9-57CC-42E5-93EA-81A286B47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969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3B0B5C-E60B-E2B5-A17F-4490FC0555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7D59E3-98F4-AF2A-488E-E63F106C57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FAAB1B-D12D-38BD-4AE5-7F1461D6D2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69338-4820-457E-B296-4A208E6E5F35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4B3BF8-A9D7-D773-75FC-3150BF6EC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13D394-1371-670D-FFFC-B7A3730D7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1AB9-57CC-42E5-93EA-81A286B47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963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165C2-8007-CE13-88C8-FE0780393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F82EB-21E2-5E3B-828D-9F3254467D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D1D64A-024B-B8BD-B0BA-864F9AEA0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69338-4820-457E-B296-4A208E6E5F35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1C5252-93D8-1D1B-DC03-20BE79B84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F6A8B-5AFD-79D6-3F63-36B3AECDE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1AB9-57CC-42E5-93EA-81A286B47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907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CAF00-2580-7653-6969-BC05638BA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700019-7524-25CB-EEC1-4FC13345D2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3DE820-BB64-F8CD-C29B-8AB9711C6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69338-4820-457E-B296-4A208E6E5F35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CB28F-E4C6-EEE2-858C-2F3571BD6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6A2487-FBF1-253D-471C-7B9599091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1AB9-57CC-42E5-93EA-81A286B47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111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7A6FF-E2CC-2B1A-1291-42CAD9A24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072D06-9B33-615B-2016-4F1E98ABE7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D4DC3A-58AF-7225-FF4B-41B6307626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89AB26-3310-8DE4-8948-6C68F5977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69338-4820-457E-B296-4A208E6E5F35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D0ABF8-0EC3-7E82-5478-81202D7EE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CF5870-5AAB-3AD0-B8FF-917A7A7A7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1AB9-57CC-42E5-93EA-81A286B47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496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12BB4-DBAC-81BA-E5AD-92699F22D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7FB87C-A1AF-16A3-C167-A27FBAA461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72AC3B-438A-165E-67BF-327370A25D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BEC61B-9E10-51CC-9F94-9046786169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CB5645-0AAA-26F3-7C0F-62DC95928E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A33FA2-5209-7531-6B36-BA53ADA00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69338-4820-457E-B296-4A208E6E5F35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342F6B1-36FD-63E4-173D-DDCEAEF01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AFDF97A-B7B7-4D6F-F11C-064785C48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1AB9-57CC-42E5-93EA-81A286B47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260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CEC57-A391-DF9D-4F8B-109CDE227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70FAFA-E47B-D51E-CD59-958F314C6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69338-4820-457E-B296-4A208E6E5F35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7213BC-1E68-A6DC-E925-341FCE067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42E9B7-C7F5-9228-832A-B6893D37D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1AB9-57CC-42E5-93EA-81A286B47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384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22E0EC-C640-8074-0724-002F435A3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69338-4820-457E-B296-4A208E6E5F35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D4843A-F89F-6C78-EC08-536A49B1C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EECC35-D53A-6E4F-822D-B5CB48CCF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1AB9-57CC-42E5-93EA-81A286B47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264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233DB-6B67-4815-9E67-8BF359380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0C479D-0F04-EF08-B00B-EC52028C24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DDFF6D-B5EC-53B0-1032-07977F5295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018A67-1EB3-71D0-1F2F-B0A8D19D9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69338-4820-457E-B296-4A208E6E5F35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5E864F-28C6-FD82-EA50-963B1D10C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EF2810-1989-3675-444C-3B19747B0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1AB9-57CC-42E5-93EA-81A286B47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775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79C42-07FE-B981-3AF3-3652D637B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CFB072-E37B-E631-A811-F0778406D0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D30ACF-1044-1318-AE85-CA5B488941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3E76A9-6799-7D43-8A00-F98511B68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69338-4820-457E-B296-4A208E6E5F35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9D5CFB-A84C-F997-F6EF-DF8A9A634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E4420D-2387-8A49-1BFE-A448D04E2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1AB9-57CC-42E5-93EA-81A286B47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987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50CE6C-3A0E-A6F3-E100-E4AFCE7DD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6FFF31-052B-9C10-2D03-E44FF5A99F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CD93C1-7DBD-7E96-9B38-0C0C847F64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369338-4820-457E-B296-4A208E6E5F35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B110CD-2F75-79D6-64F7-3AD927C998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B2292C-E011-2B4D-0054-5A775F2FC6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121AB9-57CC-42E5-93EA-81A286B47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830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66E5DF94-9A25-A41E-7885-D74653186AC0}"/>
              </a:ext>
            </a:extLst>
          </p:cNvPr>
          <p:cNvSpPr/>
          <p:nvPr/>
        </p:nvSpPr>
        <p:spPr>
          <a:xfrm>
            <a:off x="3255818" y="280554"/>
            <a:ext cx="1717964" cy="12192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Investigator approaches the Coordinating Center (CC) with study idea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F18CC0F6-1D4C-B4AF-19E0-53C484D9232E}"/>
              </a:ext>
            </a:extLst>
          </p:cNvPr>
          <p:cNvSpPr/>
          <p:nvPr/>
        </p:nvSpPr>
        <p:spPr>
          <a:xfrm>
            <a:off x="3255818" y="1918855"/>
            <a:ext cx="1717964" cy="12192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Consult: CC meets with the investigator to assess idea and potential fit with the network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BB1576E5-9796-1835-F34F-6961D9DE0600}"/>
              </a:ext>
            </a:extLst>
          </p:cNvPr>
          <p:cNvSpPr/>
          <p:nvPr/>
        </p:nvSpPr>
        <p:spPr>
          <a:xfrm>
            <a:off x="1170708" y="2064328"/>
            <a:ext cx="1717964" cy="92825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Not a good fit: proposal does not advance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82B1482-793F-3F05-B4AE-92D1A38E5211}"/>
              </a:ext>
            </a:extLst>
          </p:cNvPr>
          <p:cNvSpPr/>
          <p:nvPr/>
        </p:nvSpPr>
        <p:spPr>
          <a:xfrm>
            <a:off x="3255818" y="3719947"/>
            <a:ext cx="1717964" cy="12192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Good fit: investigator creates an information sheet* about the study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AC00D9FA-00C9-D8A8-4C43-D9D53C71F3A3}"/>
              </a:ext>
            </a:extLst>
          </p:cNvPr>
          <p:cNvSpPr/>
          <p:nvPr/>
        </p:nvSpPr>
        <p:spPr>
          <a:xfrm>
            <a:off x="3255818" y="5358246"/>
            <a:ext cx="1717964" cy="12192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Proposal is reviewed by the governing board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68C729A0-441E-0B1D-272F-4C4DA5367724}"/>
              </a:ext>
            </a:extLst>
          </p:cNvPr>
          <p:cNvSpPr/>
          <p:nvPr/>
        </p:nvSpPr>
        <p:spPr>
          <a:xfrm>
            <a:off x="1170708" y="5503719"/>
            <a:ext cx="1717964" cy="92825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Proposal is denied OR returned to investigator for revisions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71226A8C-94B6-C0B7-03FD-36A07DE5BA43}"/>
              </a:ext>
            </a:extLst>
          </p:cNvPr>
          <p:cNvSpPr/>
          <p:nvPr/>
        </p:nvSpPr>
        <p:spPr>
          <a:xfrm>
            <a:off x="6386947" y="280554"/>
            <a:ext cx="1717964" cy="12192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Proposal is approved by the governing board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EF49180-BEA6-2831-4FA2-74FE611F9772}"/>
              </a:ext>
            </a:extLst>
          </p:cNvPr>
          <p:cNvSpPr/>
          <p:nvPr/>
        </p:nvSpPr>
        <p:spPr>
          <a:xfrm>
            <a:off x="6386947" y="1918855"/>
            <a:ext cx="1717964" cy="12192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Site recruitment: CC distributes information sheet to clinic champions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8B2342F8-55F3-1A9D-65FE-39B377A14D78}"/>
              </a:ext>
            </a:extLst>
          </p:cNvPr>
          <p:cNvSpPr/>
          <p:nvPr/>
        </p:nvSpPr>
        <p:spPr>
          <a:xfrm>
            <a:off x="6386947" y="5358246"/>
            <a:ext cx="1717964" cy="12192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Clinics express interest: Project moves forward in collaboration with the CC and interested sites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32DED1C-0168-A399-0A3A-552EF5013804}"/>
              </a:ext>
            </a:extLst>
          </p:cNvPr>
          <p:cNvSpPr/>
          <p:nvPr/>
        </p:nvSpPr>
        <p:spPr>
          <a:xfrm>
            <a:off x="8659094" y="3865418"/>
            <a:ext cx="1717964" cy="92825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No clinics express interest: Proposal does not advance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B5089A80-0ACD-2E35-E1A3-B62C4271832A}"/>
              </a:ext>
            </a:extLst>
          </p:cNvPr>
          <p:cNvSpPr/>
          <p:nvPr/>
        </p:nvSpPr>
        <p:spPr>
          <a:xfrm>
            <a:off x="6386947" y="3719946"/>
            <a:ext cx="1717964" cy="121919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Clinic champion assesses  opportunity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39D3CAC-93D8-7CAD-AB22-5D2931B2A918}"/>
              </a:ext>
            </a:extLst>
          </p:cNvPr>
          <p:cNvCxnSpPr>
            <a:stCxn id="4" idx="2"/>
            <a:endCxn id="5" idx="0"/>
          </p:cNvCxnSpPr>
          <p:nvPr/>
        </p:nvCxnSpPr>
        <p:spPr>
          <a:xfrm>
            <a:off x="4114800" y="1499754"/>
            <a:ext cx="0" cy="419101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BE3D72B-E3D8-E4EC-CB0C-10D0BE65A8FF}"/>
              </a:ext>
            </a:extLst>
          </p:cNvPr>
          <p:cNvCxnSpPr>
            <a:cxnSpLocks/>
            <a:stCxn id="5" idx="2"/>
            <a:endCxn id="7" idx="0"/>
          </p:cNvCxnSpPr>
          <p:nvPr/>
        </p:nvCxnSpPr>
        <p:spPr>
          <a:xfrm>
            <a:off x="4114800" y="3138055"/>
            <a:ext cx="0" cy="581892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3C74E62-8F44-AB12-2AB8-4B4BDBF0F81F}"/>
              </a:ext>
            </a:extLst>
          </p:cNvPr>
          <p:cNvCxnSpPr>
            <a:cxnSpLocks/>
            <a:stCxn id="6" idx="3"/>
            <a:endCxn id="5" idx="1"/>
          </p:cNvCxnSpPr>
          <p:nvPr/>
        </p:nvCxnSpPr>
        <p:spPr>
          <a:xfrm>
            <a:off x="2888672" y="2528455"/>
            <a:ext cx="367146" cy="0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C27DA6E-631B-7FF0-4DC8-640297E243A5}"/>
              </a:ext>
            </a:extLst>
          </p:cNvPr>
          <p:cNvCxnSpPr>
            <a:cxnSpLocks/>
            <a:stCxn id="7" idx="2"/>
            <a:endCxn id="8" idx="0"/>
          </p:cNvCxnSpPr>
          <p:nvPr/>
        </p:nvCxnSpPr>
        <p:spPr>
          <a:xfrm>
            <a:off x="4114800" y="4939147"/>
            <a:ext cx="0" cy="419099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2A6DC768-987D-F0E1-B806-D10A11D8F3F2}"/>
              </a:ext>
            </a:extLst>
          </p:cNvPr>
          <p:cNvCxnSpPr>
            <a:cxnSpLocks/>
            <a:stCxn id="9" idx="3"/>
            <a:endCxn id="8" idx="1"/>
          </p:cNvCxnSpPr>
          <p:nvPr/>
        </p:nvCxnSpPr>
        <p:spPr>
          <a:xfrm>
            <a:off x="2888672" y="5967846"/>
            <a:ext cx="367146" cy="0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2851D46-9B84-2A9E-800E-DA486FEC5B10}"/>
              </a:ext>
            </a:extLst>
          </p:cNvPr>
          <p:cNvCxnSpPr>
            <a:cxnSpLocks/>
            <a:stCxn id="10" idx="2"/>
            <a:endCxn id="11" idx="0"/>
          </p:cNvCxnSpPr>
          <p:nvPr/>
        </p:nvCxnSpPr>
        <p:spPr>
          <a:xfrm>
            <a:off x="7245929" y="1499754"/>
            <a:ext cx="0" cy="419101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352FA1A1-83BB-7347-89DC-8A1E2CCD8C6D}"/>
              </a:ext>
            </a:extLst>
          </p:cNvPr>
          <p:cNvCxnSpPr>
            <a:cxnSpLocks/>
            <a:stCxn id="11" idx="2"/>
            <a:endCxn id="15" idx="0"/>
          </p:cNvCxnSpPr>
          <p:nvPr/>
        </p:nvCxnSpPr>
        <p:spPr>
          <a:xfrm>
            <a:off x="7245929" y="3138055"/>
            <a:ext cx="0" cy="581891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BC3ACA1-9BEC-22C3-B004-5506F9016F0E}"/>
              </a:ext>
            </a:extLst>
          </p:cNvPr>
          <p:cNvCxnSpPr>
            <a:cxnSpLocks/>
            <a:stCxn id="15" idx="3"/>
            <a:endCxn id="13" idx="1"/>
          </p:cNvCxnSpPr>
          <p:nvPr/>
        </p:nvCxnSpPr>
        <p:spPr>
          <a:xfrm flipV="1">
            <a:off x="8104911" y="4329545"/>
            <a:ext cx="554183" cy="1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E329CC3D-0B99-9CCE-5142-F1B96079BDDA}"/>
              </a:ext>
            </a:extLst>
          </p:cNvPr>
          <p:cNvCxnSpPr>
            <a:cxnSpLocks/>
            <a:stCxn id="15" idx="2"/>
            <a:endCxn id="12" idx="0"/>
          </p:cNvCxnSpPr>
          <p:nvPr/>
        </p:nvCxnSpPr>
        <p:spPr>
          <a:xfrm>
            <a:off x="7245929" y="4939145"/>
            <a:ext cx="0" cy="419101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9F584AE8-0A99-4251-2C9B-84C7DCB7947C}"/>
              </a:ext>
            </a:extLst>
          </p:cNvPr>
          <p:cNvSpPr txBox="1"/>
          <p:nvPr/>
        </p:nvSpPr>
        <p:spPr>
          <a:xfrm>
            <a:off x="277091" y="408709"/>
            <a:ext cx="26115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SAMPLE WORKFLOW – Study Approval Process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FF896757-ECE5-DA25-26A4-2E70FA9EF1B4}"/>
              </a:ext>
            </a:extLst>
          </p:cNvPr>
          <p:cNvSpPr/>
          <p:nvPr/>
        </p:nvSpPr>
        <p:spPr>
          <a:xfrm>
            <a:off x="8659094" y="1333928"/>
            <a:ext cx="1717964" cy="750751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Grant development in collaboration with the CC &amp; investigator</a:t>
            </a:r>
          </a:p>
        </p:txBody>
      </p:sp>
      <p:cxnSp>
        <p:nvCxnSpPr>
          <p:cNvPr id="37" name="Connector: Elbow 36">
            <a:extLst>
              <a:ext uri="{FF2B5EF4-FFF2-40B4-BE49-F238E27FC236}">
                <a16:creationId xmlns:a16="http://schemas.microsoft.com/office/drawing/2014/main" id="{58EA8F4F-5B83-CCD1-605E-7E36ABFEE14D}"/>
              </a:ext>
            </a:extLst>
          </p:cNvPr>
          <p:cNvCxnSpPr>
            <a:stCxn id="8" idx="3"/>
            <a:endCxn id="10" idx="1"/>
          </p:cNvCxnSpPr>
          <p:nvPr/>
        </p:nvCxnSpPr>
        <p:spPr>
          <a:xfrm flipV="1">
            <a:off x="4973782" y="890154"/>
            <a:ext cx="1413165" cy="5077692"/>
          </a:xfrm>
          <a:prstGeom prst="bentConnector3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0" name="Connector: Elbow 39">
            <a:extLst>
              <a:ext uri="{FF2B5EF4-FFF2-40B4-BE49-F238E27FC236}">
                <a16:creationId xmlns:a16="http://schemas.microsoft.com/office/drawing/2014/main" id="{DDCD1E0C-B5BE-8A7C-C180-2477028AA8EC}"/>
              </a:ext>
            </a:extLst>
          </p:cNvPr>
          <p:cNvCxnSpPr>
            <a:stCxn id="10" idx="3"/>
            <a:endCxn id="2" idx="0"/>
          </p:cNvCxnSpPr>
          <p:nvPr/>
        </p:nvCxnSpPr>
        <p:spPr>
          <a:xfrm>
            <a:off x="8104911" y="890154"/>
            <a:ext cx="1413165" cy="443774"/>
          </a:xfrm>
          <a:prstGeom prst="bentConnector2">
            <a:avLst/>
          </a:prstGeom>
          <a:ln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Connector: Elbow 42">
            <a:extLst>
              <a:ext uri="{FF2B5EF4-FFF2-40B4-BE49-F238E27FC236}">
                <a16:creationId xmlns:a16="http://schemas.microsoft.com/office/drawing/2014/main" id="{E010826B-3299-8E72-FBFE-ADBBA97B8A05}"/>
              </a:ext>
            </a:extLst>
          </p:cNvPr>
          <p:cNvCxnSpPr>
            <a:stCxn id="2" idx="2"/>
            <a:endCxn id="11" idx="3"/>
          </p:cNvCxnSpPr>
          <p:nvPr/>
        </p:nvCxnSpPr>
        <p:spPr>
          <a:xfrm rot="5400000">
            <a:off x="8589606" y="1599985"/>
            <a:ext cx="443776" cy="1413165"/>
          </a:xfrm>
          <a:prstGeom prst="bentConnector2">
            <a:avLst/>
          </a:prstGeom>
          <a:ln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FBF0A252-5C48-6CED-DFB8-089EA92F45F9}"/>
              </a:ext>
            </a:extLst>
          </p:cNvPr>
          <p:cNvSpPr txBox="1"/>
          <p:nvPr/>
        </p:nvSpPr>
        <p:spPr>
          <a:xfrm>
            <a:off x="8104911" y="553646"/>
            <a:ext cx="152400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Study isn’t yet funded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18163FA7-9C1A-B897-68F9-4042B779F9E7}"/>
              </a:ext>
            </a:extLst>
          </p:cNvPr>
          <p:cNvSpPr txBox="1"/>
          <p:nvPr/>
        </p:nvSpPr>
        <p:spPr>
          <a:xfrm>
            <a:off x="8225327" y="2548806"/>
            <a:ext cx="134816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Funding is secured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A97EA8C-4482-4190-3C0A-63CB1B8C572D}"/>
              </a:ext>
            </a:extLst>
          </p:cNvPr>
          <p:cNvSpPr txBox="1"/>
          <p:nvPr/>
        </p:nvSpPr>
        <p:spPr>
          <a:xfrm>
            <a:off x="5721927" y="1582345"/>
            <a:ext cx="152400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dirty="0"/>
              <a:t>Study is funded</a:t>
            </a:r>
          </a:p>
        </p:txBody>
      </p:sp>
    </p:spTree>
    <p:extLst>
      <p:ext uri="{BB962C8B-B14F-4D97-AF65-F5344CB8AC3E}">
        <p14:creationId xmlns:p14="http://schemas.microsoft.com/office/powerpoint/2010/main" val="2156141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21CE852420C364BAF1A2B95C11A23B3" ma:contentTypeVersion="18" ma:contentTypeDescription="Create a new document." ma:contentTypeScope="" ma:versionID="34395f4e33b32cd00b3092b4154baa0b">
  <xsd:schema xmlns:xsd="http://www.w3.org/2001/XMLSchema" xmlns:xs="http://www.w3.org/2001/XMLSchema" xmlns:p="http://schemas.microsoft.com/office/2006/metadata/properties" xmlns:ns2="e5faf4d6-736b-4298-b9ad-f4f60a3455d6" xmlns:ns3="93242176-7560-4803-8a60-dba32247983f" xmlns:ns4="ab06a5aa-8e31-4bdb-9b13-38c58a92ec8a" targetNamespace="http://schemas.microsoft.com/office/2006/metadata/properties" ma:root="true" ma:fieldsID="3cfbd870f82495c833ff2c42be7d51d4" ns2:_="" ns3:_="" ns4:_="">
    <xsd:import namespace="e5faf4d6-736b-4298-b9ad-f4f60a3455d6"/>
    <xsd:import namespace="93242176-7560-4803-8a60-dba32247983f"/>
    <xsd:import namespace="ab06a5aa-8e31-4bdb-9b13-38c58a92ec8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4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faf4d6-736b-4298-b9ad-f4f60a3455d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e20148b9-20a4-48a0-acba-ba52d68a37a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242176-7560-4803-8a60-dba32247983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06a5aa-8e31-4bdb-9b13-38c58a92ec8a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927cbd16-d0d0-4767-937b-75e145abd775}" ma:internalName="TaxCatchAll" ma:showField="CatchAllData" ma:web="93242176-7560-4803-8a60-dba32247983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5faf4d6-736b-4298-b9ad-f4f60a3455d6">
      <Terms xmlns="http://schemas.microsoft.com/office/infopath/2007/PartnerControls"/>
    </lcf76f155ced4ddcb4097134ff3c332f>
    <TaxCatchAll xmlns="ab06a5aa-8e31-4bdb-9b13-38c58a92ec8a" xsi:nil="true"/>
  </documentManagement>
</p:properties>
</file>

<file path=customXml/itemProps1.xml><?xml version="1.0" encoding="utf-8"?>
<ds:datastoreItem xmlns:ds="http://schemas.openxmlformats.org/officeDocument/2006/customXml" ds:itemID="{41E804B7-0AB9-4404-88ED-6C1F35A5C01B}"/>
</file>

<file path=customXml/itemProps2.xml><?xml version="1.0" encoding="utf-8"?>
<ds:datastoreItem xmlns:ds="http://schemas.openxmlformats.org/officeDocument/2006/customXml" ds:itemID="{CD1A6746-7999-48CA-9DFF-33BA1F1DC537}"/>
</file>

<file path=customXml/itemProps3.xml><?xml version="1.0" encoding="utf-8"?>
<ds:datastoreItem xmlns:ds="http://schemas.openxmlformats.org/officeDocument/2006/customXml" ds:itemID="{B724EFDA-8856-48B1-94EC-1C80EADA8BFA}"/>
</file>

<file path=docMetadata/LabelInfo.xml><?xml version="1.0" encoding="utf-8"?>
<clbl:labelList xmlns:clbl="http://schemas.microsoft.com/office/2020/mipLabelMetadata">
  <clbl:label id="{f6b6dd5b-f02f-441a-99a0-162ac5060bd2}" enabled="0" method="" siteId="{f6b6dd5b-f02f-441a-99a0-162ac5060bd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134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Laurie A. Hassell</dc:creator>
  <cp:lastModifiedBy>Laurie A. Hassell</cp:lastModifiedBy>
  <cp:revision>2</cp:revision>
  <dcterms:created xsi:type="dcterms:W3CDTF">2026-01-30T20:16:14Z</dcterms:created>
  <dcterms:modified xsi:type="dcterms:W3CDTF">2026-02-09T20:04:02Z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0x010100921CE852420C364BAF1A2B95C11A23B3</vt:lpwstr>
  </property>
</Properties>
</file>