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4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rti Shah" initials="AS" lastIdx="1" clrIdx="0">
    <p:extLst>
      <p:ext uri="{19B8F6BF-5375-455C-9EA6-DF929625EA0E}">
        <p15:presenceInfo xmlns:p15="http://schemas.microsoft.com/office/powerpoint/2012/main" userId="S::artishah@uw.edu::b8ff8c6a-ccdc-4a35-af36-91dad0fe3b8e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589" autoAdjust="0"/>
    <p:restoredTop sz="94660"/>
  </p:normalViewPr>
  <p:slideViewPr>
    <p:cSldViewPr snapToGrid="0">
      <p:cViewPr varScale="1">
        <p:scale>
          <a:sx n="124" d="100"/>
          <a:sy n="124" d="100"/>
        </p:scale>
        <p:origin x="21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5BE379-3C4F-43E5-93B2-8B6D22F0503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CE94B8C-E6A3-4567-8464-9687BED54B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60F7F3-58C9-4D78-B72D-5EDC606EC9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962347-A1A0-4F32-9E55-2CF42955A4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BF0AD8C-2EB6-4FB8-A6C7-8D938CA961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9114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24086D-FD86-4C86-A97E-C61CCC7FCE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2270204-77B7-45A9-AB12-CA4DBD5A32F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34A1D8-99DA-446E-92E8-AC8CF3A15E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E237CE-44E6-486E-A7F9-FF04716B93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064A686-65FD-49ED-8E67-3EF97498AA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12681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7D54B06-36C6-42B3-BE57-3DFF7058C99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A730291-AE48-416B-AC4C-B3709B1F62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F0B689C-A5D4-4A68-8383-33D3EB9E6D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3B3E1F5-1DA8-4214-A75D-B8CF45D2D2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95BBEC-AE6C-44FA-BB49-01DF920D0E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6742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36E473-CCB0-4A5F-A677-EE97CA0B8E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640F91-CC5D-461D-BBFB-024B55D3C8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8247718-D2FE-4B84-B362-9D2851F595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8A62636-7880-4C5A-AD77-F72D05A252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B1CCC8-C425-48CA-8E5F-1068B0C829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4780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390ABF-FB1A-4364-9704-76D4837A5F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265A03D-5E35-4843-A571-D962A389A1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6E3E4A-DC4E-45F4-BABC-77C833085D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9A8E92-5134-45AD-BDF7-12148F1E71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F2DA43-339E-4A89-B630-C9781D70E6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3919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7A2610-2A5F-4BB7-A1C6-71B3D9DDD6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3117A7-4646-42DB-86E6-F7E0D765E7F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23E0EB6-A291-4735-B7A3-3B598955C2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F6B21C5-62B4-4E03-BD50-C1A4C10807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19790-FD05-4315-A724-D8137B585A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3CC20F-A8F3-4EB9-9BE0-48EF06D5E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56196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792634-9C47-4E6A-B626-6361F205DC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9F11A70-BCE7-4588-87FE-FF7DC3B35E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846F28B-2629-4138-A449-189D181261B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F183721-BC20-407E-8215-971D706F8A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1D8C7D0-C726-4F93-B50D-AA84F0BE981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BE3322-AB13-4465-B2D9-87F259447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08283C-712F-4BDB-B10F-E827692F6B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6E51724-ADF6-4410-A088-6BB7632757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7304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709F24-0C14-41D3-B84F-8116257C3F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94D0B4A-6CD5-4653-93E3-E8E3DAB116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C87568A-1E32-4A5A-ADAE-3D1D7F808D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06B484E-7F9F-4FD1-ABE1-1025A6D29E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5169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6FCF6DF-317E-47B3-A9B8-AEE7A174B9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1A9949E-E68E-498F-AD0D-B8DC2BADA6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95057BA-430E-4641-8DEE-CAEAE2ACA1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2538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1563FB-2E5B-4EE8-9010-995115CBF6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8204B2-58A0-4111-AA35-78617C4C66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B2C842C-08E5-4D5A-A355-C120ECAE7F8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F62152A-F1D4-450C-A395-285011F55F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90D3128-DFD5-41D8-8558-88977AD20C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EE7E020-CC34-4C89-A2FB-8E518EF0D6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04942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B01DA8-EA12-4144-B251-71700D280E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5F3D353-69CD-4415-A8A5-6CC150D64F5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128D459-89AD-4719-BEC6-94E1F337A2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314D3F-538D-478F-9204-4F3EC6236C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C1AB51D-257E-423E-924C-324617A12F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C920644-A696-492A-B025-02E901F4B0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6443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42ADC15-2417-424E-9072-46B8038926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825CB53-0E81-40D2-935A-69AB62277D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ACCE4F-E2CF-481B-8C0C-255530969C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DBE760-B5D4-49CB-809B-37BE65C5BA3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AC4528-42B4-477E-BE1A-E8E9D264039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23631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87304F3-7BB8-4CB8-8DF5-914578D8C1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>
                <a:solidFill>
                  <a:srgbClr val="FFFFFF"/>
                </a:solidFill>
              </a:rPr>
              <a:t>CFIR Construct Outer Setting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61DA5B-8887-4B60-8192-7C08EE1D3C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/>
          </a:bodyPr>
          <a:lstStyle/>
          <a:p>
            <a:pPr lvl="0"/>
            <a:r>
              <a:rPr lang="en-US" dirty="0"/>
              <a:t>Describe the outer setting characteristics relevant to COVID vaccination for each of these settings</a:t>
            </a:r>
          </a:p>
          <a:p>
            <a:pPr lvl="1"/>
            <a:r>
              <a:rPr lang="en-US" dirty="0"/>
              <a:t>A local pharmacy:</a:t>
            </a:r>
          </a:p>
          <a:p>
            <a:endParaRPr lang="en-US" dirty="0"/>
          </a:p>
          <a:p>
            <a:pPr lvl="1"/>
            <a:r>
              <a:rPr lang="en-US" dirty="0"/>
              <a:t>A UW Neighborhood clinic:</a:t>
            </a:r>
          </a:p>
          <a:p>
            <a:endParaRPr lang="en-US" dirty="0"/>
          </a:p>
          <a:p>
            <a:pPr lvl="1"/>
            <a:r>
              <a:rPr lang="en-US" dirty="0"/>
              <a:t>A Senior Center: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711460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57F32DC4-BDBF-4CE1-8D18-094F1B5DC0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>
                <a:solidFill>
                  <a:srgbClr val="FFFFFF"/>
                </a:solidFill>
              </a:rPr>
              <a:t>CFIR Construct Outer Setting (continued)</a:t>
            </a:r>
            <a:endParaRPr lang="en-US" sz="4000">
              <a:solidFill>
                <a:srgbClr val="FFFFFF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E493BDE-46FD-4AA4-A268-B20F0756D4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 fontScale="92500" lnSpcReduction="20000"/>
          </a:bodyPr>
          <a:lstStyle/>
          <a:p>
            <a:pPr lvl="0"/>
            <a:r>
              <a:rPr lang="en-US" dirty="0"/>
              <a:t>What kind of local, state, or national performance measures, policies, regulations, or guidelines will influence the decision to obtain the COVID vaccine at each of these settings?</a:t>
            </a:r>
          </a:p>
          <a:p>
            <a:endParaRPr lang="en-US" dirty="0"/>
          </a:p>
          <a:p>
            <a:pPr lvl="0"/>
            <a:r>
              <a:rPr lang="en-US" dirty="0"/>
              <a:t>What kind of financial or other incentives are needed to influence the decision to obtain a COVID vaccination at these settings?</a:t>
            </a:r>
          </a:p>
          <a:p>
            <a:endParaRPr lang="en-US" dirty="0"/>
          </a:p>
          <a:p>
            <a:pPr lvl="0"/>
            <a:r>
              <a:rPr lang="en-US" dirty="0"/>
              <a:t>How acceptable is vaccination in general within your local community and how might that influence an individual’s decision about which setting they go to for vaccination?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426549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9E41EC5D-8CBF-4A7B-8E1F-6385792C20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 dirty="0">
                <a:solidFill>
                  <a:srgbClr val="FFFFFF"/>
                </a:solidFill>
              </a:rPr>
              <a:t>CFIR </a:t>
            </a:r>
            <a:r>
              <a:rPr lang="en-US" sz="4000" b="1">
                <a:solidFill>
                  <a:srgbClr val="FFFFFF"/>
                </a:solidFill>
              </a:rPr>
              <a:t>Construct Outer </a:t>
            </a:r>
            <a:r>
              <a:rPr lang="en-US" sz="4000" b="1" dirty="0">
                <a:solidFill>
                  <a:srgbClr val="FFFFFF"/>
                </a:solidFill>
              </a:rPr>
              <a:t>Setting (continued)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64CCF4-5B91-4DB9-9327-FCEAED23F6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/>
          </a:bodyPr>
          <a:lstStyle/>
          <a:p>
            <a:r>
              <a:rPr lang="en-US" sz="2400" dirty="0"/>
              <a:t>What surprised you about how the construct you discussed might impact implementation?</a:t>
            </a:r>
          </a:p>
          <a:p>
            <a:r>
              <a:rPr lang="en-US" sz="2400" dirty="0"/>
              <a:t>What was one important barrier/challenge you discussed?</a:t>
            </a:r>
          </a:p>
          <a:p>
            <a:r>
              <a:rPr lang="en-US" sz="2400" dirty="0"/>
              <a:t>Did any other CFIR construct come up in your discussion, which one, and why?</a:t>
            </a:r>
          </a:p>
        </p:txBody>
      </p:sp>
    </p:spTree>
    <p:extLst>
      <p:ext uri="{BB962C8B-B14F-4D97-AF65-F5344CB8AC3E}">
        <p14:creationId xmlns:p14="http://schemas.microsoft.com/office/powerpoint/2010/main" val="41486948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167</Words>
  <Application>Microsoft Macintosh PowerPoint</Application>
  <PresentationFormat>Widescreen</PresentationFormat>
  <Paragraphs>17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CFIR Construct Outer Setting</vt:lpstr>
      <vt:lpstr>CFIR Construct Outer Setting (continued)</vt:lpstr>
      <vt:lpstr>CFIR Construct Outer Setting (continued)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CFIR Construct Inner Setting</dc:title>
  <dc:creator>Michael Parchman</dc:creator>
  <cp:lastModifiedBy>Arti Shah</cp:lastModifiedBy>
  <cp:revision>5</cp:revision>
  <dcterms:created xsi:type="dcterms:W3CDTF">2020-09-11T18:49:28Z</dcterms:created>
  <dcterms:modified xsi:type="dcterms:W3CDTF">2020-10-01T20:42:00Z</dcterms:modified>
</cp:coreProperties>
</file>