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3" r:id="rId3"/>
    <p:sldId id="264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rti Shah" initials="AS" lastIdx="1" clrIdx="0">
    <p:extLst>
      <p:ext uri="{19B8F6BF-5375-455C-9EA6-DF929625EA0E}">
        <p15:presenceInfo xmlns:p15="http://schemas.microsoft.com/office/powerpoint/2012/main" userId="S::artishah@uw.edu::b8ff8c6a-ccdc-4a35-af36-91dad0fe3b8e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589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21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5BE379-3C4F-43E5-93B2-8B6D22F0503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CE94B8C-E6A3-4567-8464-9687BED54B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60F7F3-58C9-4D78-B72D-5EDC606EC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962347-A1A0-4F32-9E55-2CF42955A4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F0AD8C-2EB6-4FB8-A6C7-8D938CA961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9114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24086D-FD86-4C86-A97E-C61CCC7FCE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2270204-77B7-45A9-AB12-CA4DBD5A32F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34A1D8-99DA-446E-92E8-AC8CF3A15E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E237CE-44E6-486E-A7F9-FF04716B93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064A686-65FD-49ED-8E67-3EF97498AA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12681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7D54B06-36C6-42B3-BE57-3DFF7058C99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A730291-AE48-416B-AC4C-B3709B1F62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0B689C-A5D4-4A68-8383-33D3EB9E6D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B3E1F5-1DA8-4214-A75D-B8CF45D2D2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95BBEC-AE6C-44FA-BB49-01DF920D0E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6742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36E473-CCB0-4A5F-A677-EE97CA0B8E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640F91-CC5D-461D-BBFB-024B55D3C8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247718-D2FE-4B84-B362-9D2851F595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A62636-7880-4C5A-AD77-F72D05A252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B1CCC8-C425-48CA-8E5F-1068B0C829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4780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390ABF-FB1A-4364-9704-76D4837A5F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265A03D-5E35-4843-A571-D962A389A1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6E3E4A-DC4E-45F4-BABC-77C833085D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9A8E92-5134-45AD-BDF7-12148F1E71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F2DA43-339E-4A89-B630-C9781D70E6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3919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7A2610-2A5F-4BB7-A1C6-71B3D9DDD6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3117A7-4646-42DB-86E6-F7E0D765E7F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3E0EB6-A291-4735-B7A3-3B598955C2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F6B21C5-62B4-4E03-BD50-C1A4C10807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19790-FD05-4315-A724-D8137B585A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3CC20F-A8F3-4EB9-9BE0-48EF06D5E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6196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792634-9C47-4E6A-B626-6361F205DC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9F11A70-BCE7-4588-87FE-FF7DC3B35E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846F28B-2629-4138-A449-189D181261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F183721-BC20-407E-8215-971D706F8A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1D8C7D0-C726-4F93-B50D-AA84F0BE981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BE3322-AB13-4465-B2D9-87F259447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08283C-712F-4BDB-B10F-E827692F6B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6E51724-ADF6-4410-A088-6BB7632757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7304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709F24-0C14-41D3-B84F-8116257C3F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94D0B4A-6CD5-4653-93E3-E8E3DAB116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C87568A-1E32-4A5A-ADAE-3D1D7F808D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06B484E-7F9F-4FD1-ABE1-1025A6D29E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5169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6FCF6DF-317E-47B3-A9B8-AEE7A174B9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1A9949E-E68E-498F-AD0D-B8DC2BADA6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95057BA-430E-4641-8DEE-CAEAE2ACA1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2538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1563FB-2E5B-4EE8-9010-995115CBF6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8204B2-58A0-4111-AA35-78617C4C66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B2C842C-08E5-4D5A-A355-C120ECAE7F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F62152A-F1D4-450C-A395-285011F55F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0D3128-DFD5-41D8-8558-88977AD20C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EE7E020-CC34-4C89-A2FB-8E518EF0D6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4942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B01DA8-EA12-4144-B251-71700D280E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5F3D353-69CD-4415-A8A5-6CC150D64F5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128D459-89AD-4719-BEC6-94E1F337A2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314D3F-538D-478F-9204-4F3EC6236C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C1AB51D-257E-423E-924C-324617A12F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920644-A696-492A-B025-02E901F4B0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6443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42ADC15-2417-424E-9072-46B8038926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825CB53-0E81-40D2-935A-69AB62277D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ACCE4F-E2CF-481B-8C0C-255530969C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DBE760-B5D4-49CB-809B-37BE65C5BA3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AC4528-42B4-477E-BE1A-E8E9D264039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363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A3ED8B2-122C-44A3-8529-6EF9294566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>
                <a:solidFill>
                  <a:srgbClr val="FFFFFF"/>
                </a:solidFill>
              </a:rPr>
              <a:t>CFIR Construct: Individuals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568A46-B190-42B5-9B5A-B371137A8F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pPr lvl="0"/>
            <a:r>
              <a:rPr lang="en-US" dirty="0"/>
              <a:t>Who are the individuals who will be using the intervention/innovation and what are their characteristics in each of the following settings?</a:t>
            </a:r>
          </a:p>
          <a:p>
            <a:pPr lvl="1"/>
            <a:r>
              <a:rPr lang="en-US" dirty="0"/>
              <a:t>A local pharmacy:</a:t>
            </a:r>
          </a:p>
          <a:p>
            <a:pPr marL="0" indent="0">
              <a:buNone/>
            </a:pPr>
            <a:endParaRPr lang="en-US" dirty="0"/>
          </a:p>
          <a:p>
            <a:pPr lvl="1"/>
            <a:r>
              <a:rPr lang="en-US" dirty="0"/>
              <a:t>A UW Neighborhood clinic:</a:t>
            </a:r>
          </a:p>
          <a:p>
            <a:pPr marL="0" indent="0">
              <a:buNone/>
            </a:pPr>
            <a:endParaRPr lang="en-US" dirty="0"/>
          </a:p>
          <a:p>
            <a:pPr lvl="1"/>
            <a:r>
              <a:rPr lang="en-US" dirty="0"/>
              <a:t>A Senior Center: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7410217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B3D3ECD-3B00-4587-BC47-069861A594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>
                <a:solidFill>
                  <a:srgbClr val="FFFFFF"/>
                </a:solidFill>
              </a:rPr>
              <a:t>CFIR Construct: Individuals (continued)</a:t>
            </a:r>
            <a:endParaRPr lang="en-US" sz="400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2AC7AF8-DEFE-4CEC-AFDC-F4C8EEC3D9B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 fontScale="92500" lnSpcReduction="10000"/>
          </a:bodyPr>
          <a:lstStyle/>
          <a:p>
            <a:pPr lvl="0"/>
            <a:r>
              <a:rPr lang="en-US" dirty="0"/>
              <a:t>How confident are you that individuals in each of the above settings will be able to successfully implement a COVID vaccination program and why?</a:t>
            </a:r>
          </a:p>
          <a:p>
            <a:pPr marL="0" indent="0">
              <a:buNone/>
            </a:pPr>
            <a:endParaRPr lang="en-US" dirty="0"/>
          </a:p>
          <a:p>
            <a:pPr lvl="0"/>
            <a:r>
              <a:rPr lang="en-US" dirty="0"/>
              <a:t>What might you do to increase their confidence in successfully setting up and implementing a program? </a:t>
            </a:r>
          </a:p>
          <a:p>
            <a:pPr marL="0" indent="0">
              <a:buNone/>
            </a:pPr>
            <a:endParaRPr lang="en-US" dirty="0"/>
          </a:p>
          <a:p>
            <a:pPr lvl="0"/>
            <a:r>
              <a:rPr lang="en-US" dirty="0"/>
              <a:t>What concerns might individuals in each of the organizations have about successfully setting up a COVID vaccination program? 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4331520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9E41EC5D-8CBF-4A7B-8E1F-6385792C20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 dirty="0">
                <a:solidFill>
                  <a:srgbClr val="FFFFFF"/>
                </a:solidFill>
              </a:rPr>
              <a:t>CFIR </a:t>
            </a:r>
            <a:r>
              <a:rPr lang="en-US" sz="4000" b="1">
                <a:solidFill>
                  <a:srgbClr val="FFFFFF"/>
                </a:solidFill>
              </a:rPr>
              <a:t>Construct Individuals (</a:t>
            </a:r>
            <a:r>
              <a:rPr lang="en-US" sz="4000" b="1" dirty="0">
                <a:solidFill>
                  <a:srgbClr val="FFFFFF"/>
                </a:solidFill>
              </a:rPr>
              <a:t>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64CCF4-5B91-4DB9-9327-FCEAED23F6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r>
              <a:rPr lang="en-US" sz="2400" dirty="0"/>
              <a:t>What surprised you about how the construct you discussed might impact implementation?</a:t>
            </a:r>
          </a:p>
          <a:p>
            <a:r>
              <a:rPr lang="en-US" sz="2400" dirty="0"/>
              <a:t>What was one important barrier/challenge you discussed?</a:t>
            </a:r>
          </a:p>
          <a:p>
            <a:r>
              <a:rPr lang="en-US" sz="2400" dirty="0"/>
              <a:t>Did any other CFIR construct come up in your discussion, which one, and why?</a:t>
            </a:r>
          </a:p>
        </p:txBody>
      </p:sp>
    </p:spTree>
    <p:extLst>
      <p:ext uri="{BB962C8B-B14F-4D97-AF65-F5344CB8AC3E}">
        <p14:creationId xmlns:p14="http://schemas.microsoft.com/office/powerpoint/2010/main" val="41486948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155</Words>
  <Application>Microsoft Macintosh PowerPoint</Application>
  <PresentationFormat>Widescreen</PresentationFormat>
  <Paragraphs>17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CFIR Construct: Individuals</vt:lpstr>
      <vt:lpstr>CFIR Construct: Individuals (continued)</vt:lpstr>
      <vt:lpstr>CFIR Construct Individuals (continued)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CFIR Construct Inner Setting</dc:title>
  <dc:creator>Michael Parchman</dc:creator>
  <cp:lastModifiedBy>Arti Shah</cp:lastModifiedBy>
  <cp:revision>4</cp:revision>
  <dcterms:created xsi:type="dcterms:W3CDTF">2020-09-11T18:49:28Z</dcterms:created>
  <dcterms:modified xsi:type="dcterms:W3CDTF">2020-10-01T20:42:58Z</dcterms:modified>
</cp:coreProperties>
</file>